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27" r:id="rId2"/>
    <p:sldMasterId id="2147483648" r:id="rId3"/>
    <p:sldMasterId id="2147483795" r:id="rId4"/>
    <p:sldMasterId id="2147483834" r:id="rId5"/>
  </p:sldMasterIdLst>
  <p:notesMasterIdLst>
    <p:notesMasterId r:id="rId31"/>
  </p:notesMasterIdLst>
  <p:sldIdLst>
    <p:sldId id="562" r:id="rId6"/>
    <p:sldId id="273" r:id="rId7"/>
    <p:sldId id="270" r:id="rId8"/>
    <p:sldId id="567" r:id="rId9"/>
    <p:sldId id="292" r:id="rId10"/>
    <p:sldId id="259" r:id="rId11"/>
    <p:sldId id="571" r:id="rId12"/>
    <p:sldId id="298" r:id="rId13"/>
    <p:sldId id="568" r:id="rId14"/>
    <p:sldId id="276" r:id="rId15"/>
    <p:sldId id="301" r:id="rId16"/>
    <p:sldId id="280" r:id="rId17"/>
    <p:sldId id="559" r:id="rId18"/>
    <p:sldId id="573" r:id="rId19"/>
    <p:sldId id="284" r:id="rId20"/>
    <p:sldId id="575" r:id="rId21"/>
    <p:sldId id="285" r:id="rId22"/>
    <p:sldId id="572" r:id="rId23"/>
    <p:sldId id="309" r:id="rId24"/>
    <p:sldId id="569" r:id="rId25"/>
    <p:sldId id="294" r:id="rId26"/>
    <p:sldId id="308" r:id="rId27"/>
    <p:sldId id="570" r:id="rId28"/>
    <p:sldId id="289" r:id="rId29"/>
    <p:sldId id="43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FFFF"/>
    <a:srgbClr val="007BFF"/>
    <a:srgbClr val="0A2756"/>
    <a:srgbClr val="019307"/>
    <a:srgbClr val="F37E59"/>
    <a:srgbClr val="02B5B1"/>
    <a:srgbClr val="24E3FE"/>
    <a:srgbClr val="C72559"/>
    <a:srgbClr val="EF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0D3640-0DED-4A44-A588-FF42EA4C6730}" v="215" dt="2025-01-27T07:25:47.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60"/>
  </p:normalViewPr>
  <p:slideViewPr>
    <p:cSldViewPr snapToGrid="0">
      <p:cViewPr varScale="1">
        <p:scale>
          <a:sx n="91" d="100"/>
          <a:sy n="91" d="100"/>
        </p:scale>
        <p:origin x="20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linur Yildirim" userId="1825a227-7223-43e4-a527-281b8fc8254e" providerId="ADAL" clId="{CE0D3640-0DED-4A44-A588-FF42EA4C6730}"/>
    <pc:docChg chg="undo redo custSel addSld delSld modSld sldOrd">
      <pc:chgData name="Aslinur Yildirim" userId="1825a227-7223-43e4-a527-281b8fc8254e" providerId="ADAL" clId="{CE0D3640-0DED-4A44-A588-FF42EA4C6730}" dt="2025-01-27T10:12:21.947" v="2037" actId="47"/>
      <pc:docMkLst>
        <pc:docMk/>
      </pc:docMkLst>
      <pc:sldChg chg="addSp delSp modSp del mod">
        <pc:chgData name="Aslinur Yildirim" userId="1825a227-7223-43e4-a527-281b8fc8254e" providerId="ADAL" clId="{CE0D3640-0DED-4A44-A588-FF42EA4C6730}" dt="2025-01-19T16:33:08.263" v="969" actId="47"/>
        <pc:sldMkLst>
          <pc:docMk/>
          <pc:sldMk cId="2057279810" sldId="258"/>
        </pc:sldMkLst>
      </pc:sldChg>
      <pc:sldChg chg="addSp delSp modSp mod ord">
        <pc:chgData name="Aslinur Yildirim" userId="1825a227-7223-43e4-a527-281b8fc8254e" providerId="ADAL" clId="{CE0D3640-0DED-4A44-A588-FF42EA4C6730}" dt="2025-01-20T12:27:01.108" v="1444" actId="20577"/>
        <pc:sldMkLst>
          <pc:docMk/>
          <pc:sldMk cId="798262183" sldId="259"/>
        </pc:sldMkLst>
        <pc:spChg chg="mod">
          <ac:chgData name="Aslinur Yildirim" userId="1825a227-7223-43e4-a527-281b8fc8254e" providerId="ADAL" clId="{CE0D3640-0DED-4A44-A588-FF42EA4C6730}" dt="2025-01-20T12:27:01.108" v="1444" actId="20577"/>
          <ac:spMkLst>
            <pc:docMk/>
            <pc:sldMk cId="798262183" sldId="259"/>
            <ac:spMk id="2" creationId="{5B3B61FE-0795-D54C-8C54-14DBBE62B477}"/>
          </ac:spMkLst>
        </pc:spChg>
        <pc:spChg chg="mod">
          <ac:chgData name="Aslinur Yildirim" userId="1825a227-7223-43e4-a527-281b8fc8254e" providerId="ADAL" clId="{CE0D3640-0DED-4A44-A588-FF42EA4C6730}" dt="2025-01-19T16:16:49.340" v="800" actId="1076"/>
          <ac:spMkLst>
            <pc:docMk/>
            <pc:sldMk cId="798262183" sldId="259"/>
            <ac:spMk id="11" creationId="{AD24531B-AED9-5CE3-1E76-3ADAE606A047}"/>
          </ac:spMkLst>
        </pc:spChg>
      </pc:sldChg>
      <pc:sldChg chg="addSp delSp modSp mod">
        <pc:chgData name="Aslinur Yildirim" userId="1825a227-7223-43e4-a527-281b8fc8254e" providerId="ADAL" clId="{CE0D3640-0DED-4A44-A588-FF42EA4C6730}" dt="2025-01-27T07:23:57.847" v="1995" actId="478"/>
        <pc:sldMkLst>
          <pc:docMk/>
          <pc:sldMk cId="3726481257" sldId="270"/>
        </pc:sldMkLst>
        <pc:spChg chg="mod">
          <ac:chgData name="Aslinur Yildirim" userId="1825a227-7223-43e4-a527-281b8fc8254e" providerId="ADAL" clId="{CE0D3640-0DED-4A44-A588-FF42EA4C6730}" dt="2025-01-20T12:58:15.579" v="1861" actId="1076"/>
          <ac:spMkLst>
            <pc:docMk/>
            <pc:sldMk cId="3726481257" sldId="270"/>
            <ac:spMk id="5" creationId="{F1889022-826B-53DA-F7C9-C167DE2C406A}"/>
          </ac:spMkLst>
        </pc:spChg>
        <pc:spChg chg="mod">
          <ac:chgData name="Aslinur Yildirim" userId="1825a227-7223-43e4-a527-281b8fc8254e" providerId="ADAL" clId="{CE0D3640-0DED-4A44-A588-FF42EA4C6730}" dt="2025-01-20T12:58:17.751" v="1862" actId="1076"/>
          <ac:spMkLst>
            <pc:docMk/>
            <pc:sldMk cId="3726481257" sldId="270"/>
            <ac:spMk id="8" creationId="{F4A113DC-E363-0528-C18A-004F6E37D152}"/>
          </ac:spMkLst>
        </pc:spChg>
        <pc:spChg chg="mod">
          <ac:chgData name="Aslinur Yildirim" userId="1825a227-7223-43e4-a527-281b8fc8254e" providerId="ADAL" clId="{CE0D3640-0DED-4A44-A588-FF42EA4C6730}" dt="2025-01-20T12:47:50.724" v="1745" actId="14100"/>
          <ac:spMkLst>
            <pc:docMk/>
            <pc:sldMk cId="3726481257" sldId="270"/>
            <ac:spMk id="9" creationId="{786D6214-70FB-298D-FCCF-A8D008750E24}"/>
          </ac:spMkLst>
        </pc:spChg>
        <pc:picChg chg="add mod">
          <ac:chgData name="Aslinur Yildirim" userId="1825a227-7223-43e4-a527-281b8fc8254e" providerId="ADAL" clId="{CE0D3640-0DED-4A44-A588-FF42EA4C6730}" dt="2025-01-20T12:58:33.819" v="1864" actId="1076"/>
          <ac:picMkLst>
            <pc:docMk/>
            <pc:sldMk cId="3726481257" sldId="270"/>
            <ac:picMk id="11" creationId="{3679AD72-28B7-EECC-E9BC-4B9BC60BA5F6}"/>
          </ac:picMkLst>
        </pc:picChg>
        <pc:picChg chg="add mod ord">
          <ac:chgData name="Aslinur Yildirim" userId="1825a227-7223-43e4-a527-281b8fc8254e" providerId="ADAL" clId="{CE0D3640-0DED-4A44-A588-FF42EA4C6730}" dt="2025-01-20T12:51:34.839" v="1834" actId="1076"/>
          <ac:picMkLst>
            <pc:docMk/>
            <pc:sldMk cId="3726481257" sldId="270"/>
            <ac:picMk id="54" creationId="{D7AD831A-AFAE-699D-09E9-0376CAACA7A2}"/>
          </ac:picMkLst>
        </pc:picChg>
        <pc:picChg chg="add del mod">
          <ac:chgData name="Aslinur Yildirim" userId="1825a227-7223-43e4-a527-281b8fc8254e" providerId="ADAL" clId="{CE0D3640-0DED-4A44-A588-FF42EA4C6730}" dt="2025-01-27T07:23:57.847" v="1995" actId="478"/>
          <ac:picMkLst>
            <pc:docMk/>
            <pc:sldMk cId="3726481257" sldId="270"/>
            <ac:picMk id="62" creationId="{6DDB62B7-18ED-3796-AAF8-DF6D43CDDC30}"/>
          </ac:picMkLst>
        </pc:picChg>
        <pc:cxnChg chg="add mod">
          <ac:chgData name="Aslinur Yildirim" userId="1825a227-7223-43e4-a527-281b8fc8254e" providerId="ADAL" clId="{CE0D3640-0DED-4A44-A588-FF42EA4C6730}" dt="2025-01-20T12:58:24.102" v="1863" actId="1076"/>
          <ac:cxnSpMkLst>
            <pc:docMk/>
            <pc:sldMk cId="3726481257" sldId="270"/>
            <ac:cxnSpMk id="60" creationId="{1EDBA3A4-DEDC-A08D-FDA1-5FEC93FBDBFF}"/>
          </ac:cxnSpMkLst>
        </pc:cxnChg>
      </pc:sldChg>
      <pc:sldChg chg="del">
        <pc:chgData name="Aslinur Yildirim" userId="1825a227-7223-43e4-a527-281b8fc8254e" providerId="ADAL" clId="{CE0D3640-0DED-4A44-A588-FF42EA4C6730}" dt="2025-01-13T09:06:09.407" v="225" actId="47"/>
        <pc:sldMkLst>
          <pc:docMk/>
          <pc:sldMk cId="2339735108" sldId="271"/>
        </pc:sldMkLst>
      </pc:sldChg>
      <pc:sldChg chg="addSp delSp modSp add del mod">
        <pc:chgData name="Aslinur Yildirim" userId="1825a227-7223-43e4-a527-281b8fc8254e" providerId="ADAL" clId="{CE0D3640-0DED-4A44-A588-FF42EA4C6730}" dt="2025-01-20T12:31:52.433" v="1508" actId="1076"/>
        <pc:sldMkLst>
          <pc:docMk/>
          <pc:sldMk cId="3140804868" sldId="273"/>
        </pc:sldMkLst>
        <pc:spChg chg="mod">
          <ac:chgData name="Aslinur Yildirim" userId="1825a227-7223-43e4-a527-281b8fc8254e" providerId="ADAL" clId="{CE0D3640-0DED-4A44-A588-FF42EA4C6730}" dt="2025-01-20T12:31:52.433" v="1508" actId="1076"/>
          <ac:spMkLst>
            <pc:docMk/>
            <pc:sldMk cId="3140804868" sldId="273"/>
            <ac:spMk id="2" creationId="{8104F49D-13C4-FE62-0F1D-150FB8121524}"/>
          </ac:spMkLst>
        </pc:spChg>
        <pc:spChg chg="mod">
          <ac:chgData name="Aslinur Yildirim" userId="1825a227-7223-43e4-a527-281b8fc8254e" providerId="ADAL" clId="{CE0D3640-0DED-4A44-A588-FF42EA4C6730}" dt="2025-01-13T10:29:26.107" v="389" actId="1076"/>
          <ac:spMkLst>
            <pc:docMk/>
            <pc:sldMk cId="3140804868" sldId="273"/>
            <ac:spMk id="6" creationId="{AC694F82-5179-587B-7D10-4BA6932E6386}"/>
          </ac:spMkLst>
        </pc:spChg>
      </pc:sldChg>
      <pc:sldChg chg="addSp delSp modSp mod">
        <pc:chgData name="Aslinur Yildirim" userId="1825a227-7223-43e4-a527-281b8fc8254e" providerId="ADAL" clId="{CE0D3640-0DED-4A44-A588-FF42EA4C6730}" dt="2025-01-20T12:17:33.304" v="1386"/>
        <pc:sldMkLst>
          <pc:docMk/>
          <pc:sldMk cId="1801087046" sldId="276"/>
        </pc:sldMkLst>
        <pc:spChg chg="mod">
          <ac:chgData name="Aslinur Yildirim" userId="1825a227-7223-43e4-a527-281b8fc8254e" providerId="ADAL" clId="{CE0D3640-0DED-4A44-A588-FF42EA4C6730}" dt="2025-01-17T11:29:42.684" v="672" actId="1076"/>
          <ac:spMkLst>
            <pc:docMk/>
            <pc:sldMk cId="1801087046" sldId="276"/>
            <ac:spMk id="3" creationId="{62A23044-24E9-49D8-EDCA-6EA08498A6B3}"/>
          </ac:spMkLst>
        </pc:spChg>
        <pc:spChg chg="mod">
          <ac:chgData name="Aslinur Yildirim" userId="1825a227-7223-43e4-a527-281b8fc8254e" providerId="ADAL" clId="{CE0D3640-0DED-4A44-A588-FF42EA4C6730}" dt="2025-01-17T11:29:47.199" v="674" actId="1076"/>
          <ac:spMkLst>
            <pc:docMk/>
            <pc:sldMk cId="1801087046" sldId="276"/>
            <ac:spMk id="5" creationId="{16D14C88-CC8F-EC41-72EB-A3BB2D01384E}"/>
          </ac:spMkLst>
        </pc:spChg>
        <pc:spChg chg="mod">
          <ac:chgData name="Aslinur Yildirim" userId="1825a227-7223-43e4-a527-281b8fc8254e" providerId="ADAL" clId="{CE0D3640-0DED-4A44-A588-FF42EA4C6730}" dt="2025-01-20T12:17:33.304" v="1386"/>
          <ac:spMkLst>
            <pc:docMk/>
            <pc:sldMk cId="1801087046" sldId="276"/>
            <ac:spMk id="6" creationId="{9416EC3E-8FA3-EBC6-1FE6-FC47951E2593}"/>
          </ac:spMkLst>
        </pc:spChg>
        <pc:spChg chg="mod">
          <ac:chgData name="Aslinur Yildirim" userId="1825a227-7223-43e4-a527-281b8fc8254e" providerId="ADAL" clId="{CE0D3640-0DED-4A44-A588-FF42EA4C6730}" dt="2025-01-17T11:29:44.600" v="673" actId="1076"/>
          <ac:spMkLst>
            <pc:docMk/>
            <pc:sldMk cId="1801087046" sldId="276"/>
            <ac:spMk id="16" creationId="{E7B08C0F-F10F-B995-2346-65D6CCF6F6F8}"/>
          </ac:spMkLst>
        </pc:spChg>
        <pc:spChg chg="mod">
          <ac:chgData name="Aslinur Yildirim" userId="1825a227-7223-43e4-a527-281b8fc8254e" providerId="ADAL" clId="{CE0D3640-0DED-4A44-A588-FF42EA4C6730}" dt="2025-01-17T11:29:49.472" v="675" actId="1076"/>
          <ac:spMkLst>
            <pc:docMk/>
            <pc:sldMk cId="1801087046" sldId="276"/>
            <ac:spMk id="17" creationId="{45A707D9-A837-E86B-17E0-7090C9563798}"/>
          </ac:spMkLst>
        </pc:spChg>
        <pc:picChg chg="add mod">
          <ac:chgData name="Aslinur Yildirim" userId="1825a227-7223-43e4-a527-281b8fc8254e" providerId="ADAL" clId="{CE0D3640-0DED-4A44-A588-FF42EA4C6730}" dt="2025-01-17T11:29:58.751" v="677" actId="1076"/>
          <ac:picMkLst>
            <pc:docMk/>
            <pc:sldMk cId="1801087046" sldId="276"/>
            <ac:picMk id="4" creationId="{70DE85D6-0229-5434-1E24-5FAF428E0582}"/>
          </ac:picMkLst>
        </pc:picChg>
      </pc:sldChg>
      <pc:sldChg chg="addSp delSp modSp add del mod ord">
        <pc:chgData name="Aslinur Yildirim" userId="1825a227-7223-43e4-a527-281b8fc8254e" providerId="ADAL" clId="{CE0D3640-0DED-4A44-A588-FF42EA4C6730}" dt="2025-01-13T09:07:44.569" v="238" actId="47"/>
        <pc:sldMkLst>
          <pc:docMk/>
          <pc:sldMk cId="2421799527" sldId="277"/>
        </pc:sldMkLst>
      </pc:sldChg>
      <pc:sldChg chg="addSp delSp modSp mod ord">
        <pc:chgData name="Aslinur Yildirim" userId="1825a227-7223-43e4-a527-281b8fc8254e" providerId="ADAL" clId="{CE0D3640-0DED-4A44-A588-FF42EA4C6730}" dt="2025-01-20T12:36:09.371" v="1574" actId="14100"/>
        <pc:sldMkLst>
          <pc:docMk/>
          <pc:sldMk cId="809237674" sldId="280"/>
        </pc:sldMkLst>
        <pc:spChg chg="mod">
          <ac:chgData name="Aslinur Yildirim" userId="1825a227-7223-43e4-a527-281b8fc8254e" providerId="ADAL" clId="{CE0D3640-0DED-4A44-A588-FF42EA4C6730}" dt="2025-01-20T12:36:09.371" v="1574" actId="14100"/>
          <ac:spMkLst>
            <pc:docMk/>
            <pc:sldMk cId="809237674" sldId="280"/>
            <ac:spMk id="10" creationId="{25BACDBD-75F3-7AD4-4E7A-F400FCEC4D63}"/>
          </ac:spMkLst>
        </pc:spChg>
        <pc:spChg chg="mod">
          <ac:chgData name="Aslinur Yildirim" userId="1825a227-7223-43e4-a527-281b8fc8254e" providerId="ADAL" clId="{CE0D3640-0DED-4A44-A588-FF42EA4C6730}" dt="2025-01-13T09:30:29.707" v="316" actId="1076"/>
          <ac:spMkLst>
            <pc:docMk/>
            <pc:sldMk cId="809237674" sldId="280"/>
            <ac:spMk id="12" creationId="{8C374082-7A02-2F06-E4F1-FD5D97AC19F7}"/>
          </ac:spMkLst>
        </pc:spChg>
        <pc:spChg chg="mod">
          <ac:chgData name="Aslinur Yildirim" userId="1825a227-7223-43e4-a527-281b8fc8254e" providerId="ADAL" clId="{CE0D3640-0DED-4A44-A588-FF42EA4C6730}" dt="2025-01-13T09:30:07.755" v="310" actId="1076"/>
          <ac:spMkLst>
            <pc:docMk/>
            <pc:sldMk cId="809237674" sldId="280"/>
            <ac:spMk id="39" creationId="{87C9AAAF-CDDF-29BF-17ED-C1010A06894B}"/>
          </ac:spMkLst>
        </pc:spChg>
        <pc:spChg chg="mod">
          <ac:chgData name="Aslinur Yildirim" userId="1825a227-7223-43e4-a527-281b8fc8254e" providerId="ADAL" clId="{CE0D3640-0DED-4A44-A588-FF42EA4C6730}" dt="2025-01-13T09:30:18.889" v="313" actId="1076"/>
          <ac:spMkLst>
            <pc:docMk/>
            <pc:sldMk cId="809237674" sldId="280"/>
            <ac:spMk id="71" creationId="{73AC809A-19C8-45DB-252A-222D1E8C1AEA}"/>
          </ac:spMkLst>
        </pc:spChg>
        <pc:spChg chg="add mod ord">
          <ac:chgData name="Aslinur Yildirim" userId="1825a227-7223-43e4-a527-281b8fc8254e" providerId="ADAL" clId="{CE0D3640-0DED-4A44-A588-FF42EA4C6730}" dt="2025-01-13T09:32:17.391" v="331" actId="2085"/>
          <ac:spMkLst>
            <pc:docMk/>
            <pc:sldMk cId="809237674" sldId="280"/>
            <ac:spMk id="78" creationId="{CF4F337E-02E7-110D-CFC8-0672D6627A68}"/>
          </ac:spMkLst>
        </pc:spChg>
        <pc:grpChg chg="mod">
          <ac:chgData name="Aslinur Yildirim" userId="1825a227-7223-43e4-a527-281b8fc8254e" providerId="ADAL" clId="{CE0D3640-0DED-4A44-A588-FF42EA4C6730}" dt="2025-01-13T09:30:14.727" v="311" actId="1076"/>
          <ac:grpSpMkLst>
            <pc:docMk/>
            <pc:sldMk cId="809237674" sldId="280"/>
            <ac:grpSpMk id="3" creationId="{5186E0E7-7441-459D-5995-BCB3055AB463}"/>
          </ac:grpSpMkLst>
        </pc:grpChg>
        <pc:grpChg chg="mod">
          <ac:chgData name="Aslinur Yildirim" userId="1825a227-7223-43e4-a527-281b8fc8254e" providerId="ADAL" clId="{CE0D3640-0DED-4A44-A588-FF42EA4C6730}" dt="2025-01-13T09:30:22.354" v="314" actId="1076"/>
          <ac:grpSpMkLst>
            <pc:docMk/>
            <pc:sldMk cId="809237674" sldId="280"/>
            <ac:grpSpMk id="42" creationId="{F6F3E8DC-434B-F7B0-1194-D219D4CAD98B}"/>
          </ac:grpSpMkLst>
        </pc:grpChg>
        <pc:picChg chg="mod">
          <ac:chgData name="Aslinur Yildirim" userId="1825a227-7223-43e4-a527-281b8fc8254e" providerId="ADAL" clId="{CE0D3640-0DED-4A44-A588-FF42EA4C6730}" dt="2025-01-13T09:36:02.157" v="359" actId="1076"/>
          <ac:picMkLst>
            <pc:docMk/>
            <pc:sldMk cId="809237674" sldId="280"/>
            <ac:picMk id="2" creationId="{23CCE5ED-666E-B099-1036-ACDE3DC9ED5F}"/>
          </ac:picMkLst>
        </pc:picChg>
      </pc:sldChg>
      <pc:sldChg chg="addSp delSp modSp mod ord">
        <pc:chgData name="Aslinur Yildirim" userId="1825a227-7223-43e4-a527-281b8fc8254e" providerId="ADAL" clId="{CE0D3640-0DED-4A44-A588-FF42EA4C6730}" dt="2025-01-19T16:29:23.522" v="921" actId="1076"/>
        <pc:sldMkLst>
          <pc:docMk/>
          <pc:sldMk cId="2023348311" sldId="284"/>
        </pc:sldMkLst>
        <pc:spChg chg="mod">
          <ac:chgData name="Aslinur Yildirim" userId="1825a227-7223-43e4-a527-281b8fc8254e" providerId="ADAL" clId="{CE0D3640-0DED-4A44-A588-FF42EA4C6730}" dt="2025-01-19T16:28:45.882" v="916" actId="1076"/>
          <ac:spMkLst>
            <pc:docMk/>
            <pc:sldMk cId="2023348311" sldId="284"/>
            <ac:spMk id="4" creationId="{7493D94B-5127-4D54-52F5-97962F07B362}"/>
          </ac:spMkLst>
        </pc:spChg>
        <pc:spChg chg="mod">
          <ac:chgData name="Aslinur Yildirim" userId="1825a227-7223-43e4-a527-281b8fc8254e" providerId="ADAL" clId="{CE0D3640-0DED-4A44-A588-FF42EA4C6730}" dt="2025-01-19T16:27:12.256" v="905" actId="1076"/>
          <ac:spMkLst>
            <pc:docMk/>
            <pc:sldMk cId="2023348311" sldId="284"/>
            <ac:spMk id="7" creationId="{D42D5A36-1A41-ABB1-A942-956E2FEA63DC}"/>
          </ac:spMkLst>
        </pc:spChg>
        <pc:grpChg chg="mod">
          <ac:chgData name="Aslinur Yildirim" userId="1825a227-7223-43e4-a527-281b8fc8254e" providerId="ADAL" clId="{CE0D3640-0DED-4A44-A588-FF42EA4C6730}" dt="2025-01-19T16:28:40.461" v="915" actId="1076"/>
          <ac:grpSpMkLst>
            <pc:docMk/>
            <pc:sldMk cId="2023348311" sldId="284"/>
            <ac:grpSpMk id="14" creationId="{5388EAB9-0959-289C-70BB-5D8F727F622A}"/>
          </ac:grpSpMkLst>
        </pc:grpChg>
        <pc:picChg chg="add mod">
          <ac:chgData name="Aslinur Yildirim" userId="1825a227-7223-43e4-a527-281b8fc8254e" providerId="ADAL" clId="{CE0D3640-0DED-4A44-A588-FF42EA4C6730}" dt="2025-01-19T16:28:34.482" v="913" actId="1076"/>
          <ac:picMkLst>
            <pc:docMk/>
            <pc:sldMk cId="2023348311" sldId="284"/>
            <ac:picMk id="10" creationId="{6778A4D1-1C2F-2CA2-D889-68CEBE7CED47}"/>
          </ac:picMkLst>
        </pc:picChg>
        <pc:picChg chg="add mod">
          <ac:chgData name="Aslinur Yildirim" userId="1825a227-7223-43e4-a527-281b8fc8254e" providerId="ADAL" clId="{CE0D3640-0DED-4A44-A588-FF42EA4C6730}" dt="2025-01-19T16:29:23.522" v="921" actId="1076"/>
          <ac:picMkLst>
            <pc:docMk/>
            <pc:sldMk cId="2023348311" sldId="284"/>
            <ac:picMk id="24" creationId="{41231F86-47AB-0503-CEC5-3FBE1034FC90}"/>
          </ac:picMkLst>
        </pc:picChg>
      </pc:sldChg>
      <pc:sldChg chg="addSp delSp modSp mod">
        <pc:chgData name="Aslinur Yildirim" userId="1825a227-7223-43e4-a527-281b8fc8254e" providerId="ADAL" clId="{CE0D3640-0DED-4A44-A588-FF42EA4C6730}" dt="2025-01-20T12:34:30.238" v="1562" actId="20577"/>
        <pc:sldMkLst>
          <pc:docMk/>
          <pc:sldMk cId="3459659073" sldId="285"/>
        </pc:sldMkLst>
        <pc:spChg chg="mod">
          <ac:chgData name="Aslinur Yildirim" userId="1825a227-7223-43e4-a527-281b8fc8254e" providerId="ADAL" clId="{CE0D3640-0DED-4A44-A588-FF42EA4C6730}" dt="2025-01-19T16:22:19.890" v="847" actId="1076"/>
          <ac:spMkLst>
            <pc:docMk/>
            <pc:sldMk cId="3459659073" sldId="285"/>
            <ac:spMk id="7" creationId="{A687127A-7546-6050-2729-EA8A6E373849}"/>
          </ac:spMkLst>
        </pc:spChg>
        <pc:spChg chg="mod">
          <ac:chgData name="Aslinur Yildirim" userId="1825a227-7223-43e4-a527-281b8fc8254e" providerId="ADAL" clId="{CE0D3640-0DED-4A44-A588-FF42EA4C6730}" dt="2025-01-20T12:34:30.238" v="1562" actId="20577"/>
          <ac:spMkLst>
            <pc:docMk/>
            <pc:sldMk cId="3459659073" sldId="285"/>
            <ac:spMk id="11" creationId="{D6318063-1408-4353-C9E3-CDB0D050E872}"/>
          </ac:spMkLst>
        </pc:spChg>
      </pc:sldChg>
      <pc:sldChg chg="addSp delSp modSp mod">
        <pc:chgData name="Aslinur Yildirim" userId="1825a227-7223-43e4-a527-281b8fc8254e" providerId="ADAL" clId="{CE0D3640-0DED-4A44-A588-FF42EA4C6730}" dt="2025-01-20T12:34:19.050" v="1560"/>
        <pc:sldMkLst>
          <pc:docMk/>
          <pc:sldMk cId="2141768775" sldId="289"/>
        </pc:sldMkLst>
        <pc:spChg chg="add mod">
          <ac:chgData name="Aslinur Yildirim" userId="1825a227-7223-43e4-a527-281b8fc8254e" providerId="ADAL" clId="{CE0D3640-0DED-4A44-A588-FF42EA4C6730}" dt="2025-01-20T10:49:41.159" v="1084" actId="1076"/>
          <ac:spMkLst>
            <pc:docMk/>
            <pc:sldMk cId="2141768775" sldId="289"/>
            <ac:spMk id="3" creationId="{C754648C-B8CE-5D92-3E2D-8C019E671D58}"/>
          </ac:spMkLst>
        </pc:spChg>
        <pc:spChg chg="add mod">
          <ac:chgData name="Aslinur Yildirim" userId="1825a227-7223-43e4-a527-281b8fc8254e" providerId="ADAL" clId="{CE0D3640-0DED-4A44-A588-FF42EA4C6730}" dt="2025-01-20T12:32:54.494" v="1533" actId="1076"/>
          <ac:spMkLst>
            <pc:docMk/>
            <pc:sldMk cId="2141768775" sldId="289"/>
            <ac:spMk id="4" creationId="{50D7B36A-3BA0-9E89-75C1-E45A24F033FC}"/>
          </ac:spMkLst>
        </pc:spChg>
        <pc:spChg chg="mod">
          <ac:chgData name="Aslinur Yildirim" userId="1825a227-7223-43e4-a527-281b8fc8254e" providerId="ADAL" clId="{CE0D3640-0DED-4A44-A588-FF42EA4C6730}" dt="2025-01-20T12:34:19.050" v="1560"/>
          <ac:spMkLst>
            <pc:docMk/>
            <pc:sldMk cId="2141768775" sldId="289"/>
            <ac:spMk id="8" creationId="{D7430E5D-F808-86D6-9696-9901233CBF71}"/>
          </ac:spMkLst>
        </pc:spChg>
        <pc:picChg chg="add mod">
          <ac:chgData name="Aslinur Yildirim" userId="1825a227-7223-43e4-a527-281b8fc8254e" providerId="ADAL" clId="{CE0D3640-0DED-4A44-A588-FF42EA4C6730}" dt="2025-01-20T10:49:43.826" v="1085" actId="1076"/>
          <ac:picMkLst>
            <pc:docMk/>
            <pc:sldMk cId="2141768775" sldId="289"/>
            <ac:picMk id="6" creationId="{1754909C-C378-2EC4-CCA7-12F32D23E160}"/>
          </ac:picMkLst>
        </pc:picChg>
        <pc:cxnChg chg="mod">
          <ac:chgData name="Aslinur Yildirim" userId="1825a227-7223-43e4-a527-281b8fc8254e" providerId="ADAL" clId="{CE0D3640-0DED-4A44-A588-FF42EA4C6730}" dt="2025-01-20T12:32:50.074" v="1532" actId="1076"/>
          <ac:cxnSpMkLst>
            <pc:docMk/>
            <pc:sldMk cId="2141768775" sldId="289"/>
            <ac:cxnSpMk id="7" creationId="{CFE6F3D3-D57B-536A-B8C3-9AE028B8BDD4}"/>
          </ac:cxnSpMkLst>
        </pc:cxnChg>
      </pc:sldChg>
      <pc:sldChg chg="modSp add mod">
        <pc:chgData name="Aslinur Yildirim" userId="1825a227-7223-43e4-a527-281b8fc8254e" providerId="ADAL" clId="{CE0D3640-0DED-4A44-A588-FF42EA4C6730}" dt="2025-01-20T12:26:16.187" v="1434" actId="20577"/>
        <pc:sldMkLst>
          <pc:docMk/>
          <pc:sldMk cId="726339425" sldId="292"/>
        </pc:sldMkLst>
        <pc:spChg chg="mod">
          <ac:chgData name="Aslinur Yildirim" userId="1825a227-7223-43e4-a527-281b8fc8254e" providerId="ADAL" clId="{CE0D3640-0DED-4A44-A588-FF42EA4C6730}" dt="2025-01-20T12:26:16.187" v="1434" actId="20577"/>
          <ac:spMkLst>
            <pc:docMk/>
            <pc:sldMk cId="726339425" sldId="292"/>
            <ac:spMk id="2" creationId="{21F436BA-2DE2-5727-DFD6-1DE0719DF675}"/>
          </ac:spMkLst>
        </pc:spChg>
      </pc:sldChg>
      <pc:sldChg chg="addSp delSp modSp mod ord">
        <pc:chgData name="Aslinur Yildirim" userId="1825a227-7223-43e4-a527-281b8fc8254e" providerId="ADAL" clId="{CE0D3640-0DED-4A44-A588-FF42EA4C6730}" dt="2025-01-20T12:29:39.823" v="1468" actId="1076"/>
        <pc:sldMkLst>
          <pc:docMk/>
          <pc:sldMk cId="164354242" sldId="294"/>
        </pc:sldMkLst>
        <pc:spChg chg="mod">
          <ac:chgData name="Aslinur Yildirim" userId="1825a227-7223-43e4-a527-281b8fc8254e" providerId="ADAL" clId="{CE0D3640-0DED-4A44-A588-FF42EA4C6730}" dt="2025-01-17T11:32:03.687" v="703" actId="14100"/>
          <ac:spMkLst>
            <pc:docMk/>
            <pc:sldMk cId="164354242" sldId="294"/>
            <ac:spMk id="3" creationId="{06CC08E1-5FB4-BE96-B94C-703636CF23EF}"/>
          </ac:spMkLst>
        </pc:spChg>
        <pc:spChg chg="mod">
          <ac:chgData name="Aslinur Yildirim" userId="1825a227-7223-43e4-a527-281b8fc8254e" providerId="ADAL" clId="{CE0D3640-0DED-4A44-A588-FF42EA4C6730}" dt="2025-01-20T12:29:39.823" v="1468" actId="1076"/>
          <ac:spMkLst>
            <pc:docMk/>
            <pc:sldMk cId="164354242" sldId="294"/>
            <ac:spMk id="6" creationId="{434547BC-06FA-E8F7-857A-D694C80FAB30}"/>
          </ac:spMkLst>
        </pc:spChg>
        <pc:spChg chg="mod">
          <ac:chgData name="Aslinur Yildirim" userId="1825a227-7223-43e4-a527-281b8fc8254e" providerId="ADAL" clId="{CE0D3640-0DED-4A44-A588-FF42EA4C6730}" dt="2025-01-17T11:32:29.457" v="713" actId="1076"/>
          <ac:spMkLst>
            <pc:docMk/>
            <pc:sldMk cId="164354242" sldId="294"/>
            <ac:spMk id="12" creationId="{A84067A0-6D3D-B8A7-1EF1-CE3FBA7B04FA}"/>
          </ac:spMkLst>
        </pc:spChg>
        <pc:picChg chg="add mod">
          <ac:chgData name="Aslinur Yildirim" userId="1825a227-7223-43e4-a527-281b8fc8254e" providerId="ADAL" clId="{CE0D3640-0DED-4A44-A588-FF42EA4C6730}" dt="2025-01-17T11:32:32.166" v="714" actId="1076"/>
          <ac:picMkLst>
            <pc:docMk/>
            <pc:sldMk cId="164354242" sldId="294"/>
            <ac:picMk id="9" creationId="{2CA14DB3-2508-776C-A960-B644C2CA50AC}"/>
          </ac:picMkLst>
        </pc:picChg>
        <pc:picChg chg="mod">
          <ac:chgData name="Aslinur Yildirim" userId="1825a227-7223-43e4-a527-281b8fc8254e" providerId="ADAL" clId="{CE0D3640-0DED-4A44-A588-FF42EA4C6730}" dt="2025-01-17T11:31:19.079" v="694" actId="1076"/>
          <ac:picMkLst>
            <pc:docMk/>
            <pc:sldMk cId="164354242" sldId="294"/>
            <ac:picMk id="11" creationId="{86439890-0D10-A90A-BC46-71A59A6DAC40}"/>
          </ac:picMkLst>
        </pc:picChg>
      </pc:sldChg>
      <pc:sldChg chg="modSp mod">
        <pc:chgData name="Aslinur Yildirim" userId="1825a227-7223-43e4-a527-281b8fc8254e" providerId="ADAL" clId="{CE0D3640-0DED-4A44-A588-FF42EA4C6730}" dt="2025-01-20T12:16:56.403" v="1363" actId="20577"/>
        <pc:sldMkLst>
          <pc:docMk/>
          <pc:sldMk cId="608833245" sldId="298"/>
        </pc:sldMkLst>
        <pc:spChg chg="mod">
          <ac:chgData name="Aslinur Yildirim" userId="1825a227-7223-43e4-a527-281b8fc8254e" providerId="ADAL" clId="{CE0D3640-0DED-4A44-A588-FF42EA4C6730}" dt="2025-01-20T12:16:56.403" v="1363" actId="20577"/>
          <ac:spMkLst>
            <pc:docMk/>
            <pc:sldMk cId="608833245" sldId="298"/>
            <ac:spMk id="2" creationId="{36ABDFFF-FF58-D1D5-FF89-2034E0400203}"/>
          </ac:spMkLst>
        </pc:spChg>
      </pc:sldChg>
      <pc:sldChg chg="del">
        <pc:chgData name="Aslinur Yildirim" userId="1825a227-7223-43e4-a527-281b8fc8254e" providerId="ADAL" clId="{CE0D3640-0DED-4A44-A588-FF42EA4C6730}" dt="2025-01-13T09:10:22.781" v="255" actId="47"/>
        <pc:sldMkLst>
          <pc:docMk/>
          <pc:sldMk cId="491552301" sldId="299"/>
        </pc:sldMkLst>
      </pc:sldChg>
      <pc:sldChg chg="modSp del mod">
        <pc:chgData name="Aslinur Yildirim" userId="1825a227-7223-43e4-a527-281b8fc8254e" providerId="ADAL" clId="{CE0D3640-0DED-4A44-A588-FF42EA4C6730}" dt="2025-01-13T10:28:48.251" v="383" actId="47"/>
        <pc:sldMkLst>
          <pc:docMk/>
          <pc:sldMk cId="1149201008" sldId="300"/>
        </pc:sldMkLst>
      </pc:sldChg>
      <pc:sldChg chg="addSp modSp mod ord">
        <pc:chgData name="Aslinur Yildirim" userId="1825a227-7223-43e4-a527-281b8fc8254e" providerId="ADAL" clId="{CE0D3640-0DED-4A44-A588-FF42EA4C6730}" dt="2025-01-20T12:35:59.359" v="1569" actId="20577"/>
        <pc:sldMkLst>
          <pc:docMk/>
          <pc:sldMk cId="3875103368" sldId="301"/>
        </pc:sldMkLst>
        <pc:spChg chg="mod">
          <ac:chgData name="Aslinur Yildirim" userId="1825a227-7223-43e4-a527-281b8fc8254e" providerId="ADAL" clId="{CE0D3640-0DED-4A44-A588-FF42EA4C6730}" dt="2025-01-20T12:35:59.359" v="1569" actId="20577"/>
          <ac:spMkLst>
            <pc:docMk/>
            <pc:sldMk cId="3875103368" sldId="301"/>
            <ac:spMk id="2" creationId="{A0611096-162D-1767-5796-DA15E44B2DCF}"/>
          </ac:spMkLst>
        </pc:spChg>
      </pc:sldChg>
      <pc:sldChg chg="addSp delSp modSp del mod">
        <pc:chgData name="Aslinur Yildirim" userId="1825a227-7223-43e4-a527-281b8fc8254e" providerId="ADAL" clId="{CE0D3640-0DED-4A44-A588-FF42EA4C6730}" dt="2025-01-13T09:00:34.125" v="175" actId="2696"/>
        <pc:sldMkLst>
          <pc:docMk/>
          <pc:sldMk cId="3357673210" sldId="302"/>
        </pc:sldMkLst>
      </pc:sldChg>
      <pc:sldChg chg="addSp delSp modSp del mod">
        <pc:chgData name="Aslinur Yildirim" userId="1825a227-7223-43e4-a527-281b8fc8254e" providerId="ADAL" clId="{CE0D3640-0DED-4A44-A588-FF42EA4C6730}" dt="2025-01-13T10:33:48.439" v="449" actId="47"/>
        <pc:sldMkLst>
          <pc:docMk/>
          <pc:sldMk cId="937505341" sldId="307"/>
        </pc:sldMkLst>
      </pc:sldChg>
      <pc:sldChg chg="modSp mod ord">
        <pc:chgData name="Aslinur Yildirim" userId="1825a227-7223-43e4-a527-281b8fc8254e" providerId="ADAL" clId="{CE0D3640-0DED-4A44-A588-FF42EA4C6730}" dt="2025-01-20T12:34:08.608" v="1554" actId="20577"/>
        <pc:sldMkLst>
          <pc:docMk/>
          <pc:sldMk cId="4155451749" sldId="308"/>
        </pc:sldMkLst>
        <pc:spChg chg="mod">
          <ac:chgData name="Aslinur Yildirim" userId="1825a227-7223-43e4-a527-281b8fc8254e" providerId="ADAL" clId="{CE0D3640-0DED-4A44-A588-FF42EA4C6730}" dt="2025-01-20T12:34:08.608" v="1554" actId="20577"/>
          <ac:spMkLst>
            <pc:docMk/>
            <pc:sldMk cId="4155451749" sldId="308"/>
            <ac:spMk id="3" creationId="{EC8E976E-C196-0100-C347-E060D6FDCAB0}"/>
          </ac:spMkLst>
        </pc:spChg>
      </pc:sldChg>
      <pc:sldChg chg="modSp mod ord">
        <pc:chgData name="Aslinur Yildirim" userId="1825a227-7223-43e4-a527-281b8fc8254e" providerId="ADAL" clId="{CE0D3640-0DED-4A44-A588-FF42EA4C6730}" dt="2025-01-20T12:29:24.158" v="1461"/>
        <pc:sldMkLst>
          <pc:docMk/>
          <pc:sldMk cId="2107409955" sldId="309"/>
        </pc:sldMkLst>
        <pc:spChg chg="mod">
          <ac:chgData name="Aslinur Yildirim" userId="1825a227-7223-43e4-a527-281b8fc8254e" providerId="ADAL" clId="{CE0D3640-0DED-4A44-A588-FF42EA4C6730}" dt="2025-01-20T12:29:24.158" v="1461"/>
          <ac:spMkLst>
            <pc:docMk/>
            <pc:sldMk cId="2107409955" sldId="309"/>
            <ac:spMk id="3" creationId="{C20D5431-0087-E2E5-F33C-1093BF6ED9A9}"/>
          </ac:spMkLst>
        </pc:spChg>
      </pc:sldChg>
      <pc:sldChg chg="addSp delSp modSp add del mod ord">
        <pc:chgData name="Aslinur Yildirim" userId="1825a227-7223-43e4-a527-281b8fc8254e" providerId="ADAL" clId="{CE0D3640-0DED-4A44-A588-FF42EA4C6730}" dt="2025-01-13T08:53:10.357" v="74" actId="47"/>
        <pc:sldMkLst>
          <pc:docMk/>
          <pc:sldMk cId="2885726695" sldId="310"/>
        </pc:sldMkLst>
      </pc:sldChg>
      <pc:sldChg chg="addSp delSp modSp add del mod">
        <pc:chgData name="Aslinur Yildirim" userId="1825a227-7223-43e4-a527-281b8fc8254e" providerId="ADAL" clId="{CE0D3640-0DED-4A44-A588-FF42EA4C6730}" dt="2025-01-13T12:24:47.430" v="556" actId="113"/>
        <pc:sldMkLst>
          <pc:docMk/>
          <pc:sldMk cId="1689147287" sldId="431"/>
        </pc:sldMkLst>
        <pc:spChg chg="mod">
          <ac:chgData name="Aslinur Yildirim" userId="1825a227-7223-43e4-a527-281b8fc8254e" providerId="ADAL" clId="{CE0D3640-0DED-4A44-A588-FF42EA4C6730}" dt="2025-01-13T12:24:47.430" v="556" actId="113"/>
          <ac:spMkLst>
            <pc:docMk/>
            <pc:sldMk cId="1689147287" sldId="431"/>
            <ac:spMk id="2" creationId="{24A4112A-5276-C93A-8445-77BC750AE763}"/>
          </ac:spMkLst>
        </pc:spChg>
        <pc:cxnChg chg="add mod">
          <ac:chgData name="Aslinur Yildirim" userId="1825a227-7223-43e4-a527-281b8fc8254e" providerId="ADAL" clId="{CE0D3640-0DED-4A44-A588-FF42EA4C6730}" dt="2025-01-13T10:33:42.901" v="447" actId="208"/>
          <ac:cxnSpMkLst>
            <pc:docMk/>
            <pc:sldMk cId="1689147287" sldId="431"/>
            <ac:cxnSpMk id="14" creationId="{07C31385-5922-EB15-3E83-4072F010F6C9}"/>
          </ac:cxnSpMkLst>
        </pc:cxnChg>
      </pc:sldChg>
      <pc:sldChg chg="addSp delSp modSp add del mod ord">
        <pc:chgData name="Aslinur Yildirim" userId="1825a227-7223-43e4-a527-281b8fc8254e" providerId="ADAL" clId="{CE0D3640-0DED-4A44-A588-FF42EA4C6730}" dt="2025-01-13T10:37:41.441" v="454" actId="478"/>
        <pc:sldMkLst>
          <pc:docMk/>
          <pc:sldMk cId="1194511249" sldId="559"/>
        </pc:sldMkLst>
        <pc:spChg chg="mod">
          <ac:chgData name="Aslinur Yildirim" userId="1825a227-7223-43e4-a527-281b8fc8254e" providerId="ADAL" clId="{CE0D3640-0DED-4A44-A588-FF42EA4C6730}" dt="2025-01-13T09:10:20.970" v="254" actId="1076"/>
          <ac:spMkLst>
            <pc:docMk/>
            <pc:sldMk cId="1194511249" sldId="559"/>
            <ac:spMk id="3" creationId="{AFCFC3AD-98E3-0045-AE96-F2732DFBF15B}"/>
          </ac:spMkLst>
        </pc:spChg>
      </pc:sldChg>
      <pc:sldChg chg="addSp delSp modSp add mod">
        <pc:chgData name="Aslinur Yildirim" userId="1825a227-7223-43e4-a527-281b8fc8254e" providerId="ADAL" clId="{CE0D3640-0DED-4A44-A588-FF42EA4C6730}" dt="2025-01-27T10:12:19.548" v="2036" actId="1076"/>
        <pc:sldMkLst>
          <pc:docMk/>
          <pc:sldMk cId="524160946" sldId="562"/>
        </pc:sldMkLst>
        <pc:spChg chg="del">
          <ac:chgData name="Aslinur Yildirim" userId="1825a227-7223-43e4-a527-281b8fc8254e" providerId="ADAL" clId="{CE0D3640-0DED-4A44-A588-FF42EA4C6730}" dt="2025-01-27T07:26:29.566" v="2019" actId="21"/>
          <ac:spMkLst>
            <pc:docMk/>
            <pc:sldMk cId="524160946" sldId="562"/>
            <ac:spMk id="2" creationId="{E21DABFD-9B0B-187A-B97D-2B59E775369A}"/>
          </ac:spMkLst>
        </pc:spChg>
        <pc:spChg chg="add del mod">
          <ac:chgData name="Aslinur Yildirim" userId="1825a227-7223-43e4-a527-281b8fc8254e" providerId="ADAL" clId="{CE0D3640-0DED-4A44-A588-FF42EA4C6730}" dt="2025-01-27T07:26:26.687" v="2018" actId="21"/>
          <ac:spMkLst>
            <pc:docMk/>
            <pc:sldMk cId="524160946" sldId="562"/>
            <ac:spMk id="5" creationId="{1D768BE8-2805-7E1B-CC62-78311059ABA1}"/>
          </ac:spMkLst>
        </pc:spChg>
        <pc:spChg chg="del mod">
          <ac:chgData name="Aslinur Yildirim" userId="1825a227-7223-43e4-a527-281b8fc8254e" providerId="ADAL" clId="{CE0D3640-0DED-4A44-A588-FF42EA4C6730}" dt="2025-01-27T07:26:05.623" v="2012" actId="21"/>
          <ac:spMkLst>
            <pc:docMk/>
            <pc:sldMk cId="524160946" sldId="562"/>
            <ac:spMk id="6" creationId="{31F28E79-84F8-163A-8D1B-CF028A7F878E}"/>
          </ac:spMkLst>
        </pc:spChg>
        <pc:spChg chg="add del mod">
          <ac:chgData name="Aslinur Yildirim" userId="1825a227-7223-43e4-a527-281b8fc8254e" providerId="ADAL" clId="{CE0D3640-0DED-4A44-A588-FF42EA4C6730}" dt="2025-01-27T07:26:34.470" v="2020" actId="21"/>
          <ac:spMkLst>
            <pc:docMk/>
            <pc:sldMk cId="524160946" sldId="562"/>
            <ac:spMk id="8" creationId="{FCDBA622-FE19-1A0B-CF95-75E3DB3D72D8}"/>
          </ac:spMkLst>
        </pc:spChg>
        <pc:spChg chg="mod">
          <ac:chgData name="Aslinur Yildirim" userId="1825a227-7223-43e4-a527-281b8fc8254e" providerId="ADAL" clId="{CE0D3640-0DED-4A44-A588-FF42EA4C6730}" dt="2025-01-27T10:12:19.548" v="2036" actId="1076"/>
          <ac:spMkLst>
            <pc:docMk/>
            <pc:sldMk cId="524160946" sldId="562"/>
            <ac:spMk id="44" creationId="{EA8D917B-0712-BCC6-E773-0E7BE12DD1C8}"/>
          </ac:spMkLst>
        </pc:spChg>
        <pc:spChg chg="mod">
          <ac:chgData name="Aslinur Yildirim" userId="1825a227-7223-43e4-a527-281b8fc8254e" providerId="ADAL" clId="{CE0D3640-0DED-4A44-A588-FF42EA4C6730}" dt="2025-01-27T07:27:26.502" v="2032" actId="1076"/>
          <ac:spMkLst>
            <pc:docMk/>
            <pc:sldMk cId="524160946" sldId="562"/>
            <ac:spMk id="45" creationId="{084967D6-A0C3-8D13-1ED1-3210F27D84F3}"/>
          </ac:spMkLst>
        </pc:spChg>
        <pc:picChg chg="add del mod">
          <ac:chgData name="Aslinur Yildirim" userId="1825a227-7223-43e4-a527-281b8fc8254e" providerId="ADAL" clId="{CE0D3640-0DED-4A44-A588-FF42EA4C6730}" dt="2025-01-27T10:12:17.154" v="2035" actId="1076"/>
          <ac:picMkLst>
            <pc:docMk/>
            <pc:sldMk cId="524160946" sldId="562"/>
            <ac:picMk id="15" creationId="{D0C00BF0-DC5E-EA13-0483-BB1F5EAF52BA}"/>
          </ac:picMkLst>
        </pc:picChg>
        <pc:cxnChg chg="mod">
          <ac:chgData name="Aslinur Yildirim" userId="1825a227-7223-43e4-a527-281b8fc8254e" providerId="ADAL" clId="{CE0D3640-0DED-4A44-A588-FF42EA4C6730}" dt="2025-01-27T07:27:30.335" v="2033" actId="14100"/>
          <ac:cxnSpMkLst>
            <pc:docMk/>
            <pc:sldMk cId="524160946" sldId="562"/>
            <ac:cxnSpMk id="10" creationId="{0185023D-3DAF-5B10-1368-7D0383D6880B}"/>
          </ac:cxnSpMkLst>
        </pc:cxnChg>
      </pc:sldChg>
      <pc:sldChg chg="addSp delSp modSp add del mod">
        <pc:chgData name="Aslinur Yildirim" userId="1825a227-7223-43e4-a527-281b8fc8254e" providerId="ADAL" clId="{CE0D3640-0DED-4A44-A588-FF42EA4C6730}" dt="2025-01-20T10:41:51.360" v="994" actId="47"/>
        <pc:sldMkLst>
          <pc:docMk/>
          <pc:sldMk cId="1418083504" sldId="566"/>
        </pc:sldMkLst>
      </pc:sldChg>
      <pc:sldChg chg="addSp delSp modSp add del mod">
        <pc:chgData name="Aslinur Yildirim" userId="1825a227-7223-43e4-a527-281b8fc8254e" providerId="ADAL" clId="{CE0D3640-0DED-4A44-A588-FF42EA4C6730}" dt="2025-01-13T08:54:19.050" v="87"/>
        <pc:sldMkLst>
          <pc:docMk/>
          <pc:sldMk cId="184578713" sldId="567"/>
        </pc:sldMkLst>
      </pc:sldChg>
      <pc:sldChg chg="addSp delSp modSp add mod">
        <pc:chgData name="Aslinur Yildirim" userId="1825a227-7223-43e4-a527-281b8fc8254e" providerId="ADAL" clId="{CE0D3640-0DED-4A44-A588-FF42EA4C6730}" dt="2025-01-20T12:47:53.387" v="1746" actId="14100"/>
        <pc:sldMkLst>
          <pc:docMk/>
          <pc:sldMk cId="423764138" sldId="567"/>
        </pc:sldMkLst>
        <pc:spChg chg="mod">
          <ac:chgData name="Aslinur Yildirim" userId="1825a227-7223-43e4-a527-281b8fc8254e" providerId="ADAL" clId="{CE0D3640-0DED-4A44-A588-FF42EA4C6730}" dt="2025-01-20T12:18:16.917" v="1401" actId="14100"/>
          <ac:spMkLst>
            <pc:docMk/>
            <pc:sldMk cId="423764138" sldId="567"/>
            <ac:spMk id="3" creationId="{8E14B535-55A5-CF20-4BD1-956448559BA0}"/>
          </ac:spMkLst>
        </pc:spChg>
        <pc:spChg chg="mod">
          <ac:chgData name="Aslinur Yildirim" userId="1825a227-7223-43e4-a527-281b8fc8254e" providerId="ADAL" clId="{CE0D3640-0DED-4A44-A588-FF42EA4C6730}" dt="2025-01-20T12:37:14.527" v="1579" actId="1076"/>
          <ac:spMkLst>
            <pc:docMk/>
            <pc:sldMk cId="423764138" sldId="567"/>
            <ac:spMk id="4" creationId="{FA4A2F10-C3B2-AC09-B612-9F6B42CFE14F}"/>
          </ac:spMkLst>
        </pc:spChg>
        <pc:spChg chg="mod">
          <ac:chgData name="Aslinur Yildirim" userId="1825a227-7223-43e4-a527-281b8fc8254e" providerId="ADAL" clId="{CE0D3640-0DED-4A44-A588-FF42EA4C6730}" dt="2025-01-20T12:47:53.387" v="1746" actId="14100"/>
          <ac:spMkLst>
            <pc:docMk/>
            <pc:sldMk cId="423764138" sldId="567"/>
            <ac:spMk id="9" creationId="{5C233362-0F9B-3428-124A-D36A77A8E25E}"/>
          </ac:spMkLst>
        </pc:spChg>
        <pc:picChg chg="add mod">
          <ac:chgData name="Aslinur Yildirim" userId="1825a227-7223-43e4-a527-281b8fc8254e" providerId="ADAL" clId="{CE0D3640-0DED-4A44-A588-FF42EA4C6730}" dt="2025-01-20T12:18:19.233" v="1402" actId="1076"/>
          <ac:picMkLst>
            <pc:docMk/>
            <pc:sldMk cId="423764138" sldId="567"/>
            <ac:picMk id="7" creationId="{29881AD9-455C-E4DC-2C63-268298D5CCA7}"/>
          </ac:picMkLst>
        </pc:picChg>
      </pc:sldChg>
      <pc:sldChg chg="addSp delSp modSp add del mod">
        <pc:chgData name="Aslinur Yildirim" userId="1825a227-7223-43e4-a527-281b8fc8254e" providerId="ADAL" clId="{CE0D3640-0DED-4A44-A588-FF42EA4C6730}" dt="2025-01-17T11:26:34.638" v="623" actId="47"/>
        <pc:sldMkLst>
          <pc:docMk/>
          <pc:sldMk cId="3227929593" sldId="568"/>
        </pc:sldMkLst>
      </pc:sldChg>
      <pc:sldChg chg="addSp delSp modSp add mod ord">
        <pc:chgData name="Aslinur Yildirim" userId="1825a227-7223-43e4-a527-281b8fc8254e" providerId="ADAL" clId="{CE0D3640-0DED-4A44-A588-FF42EA4C6730}" dt="2025-01-20T13:04:55.256" v="1989" actId="14100"/>
        <pc:sldMkLst>
          <pc:docMk/>
          <pc:sldMk cId="3543799951" sldId="568"/>
        </pc:sldMkLst>
        <pc:spChg chg="add mod ord">
          <ac:chgData name="Aslinur Yildirim" userId="1825a227-7223-43e4-a527-281b8fc8254e" providerId="ADAL" clId="{CE0D3640-0DED-4A44-A588-FF42EA4C6730}" dt="2025-01-20T13:04:17.345" v="1979" actId="1076"/>
          <ac:spMkLst>
            <pc:docMk/>
            <pc:sldMk cId="3543799951" sldId="568"/>
            <ac:spMk id="2" creationId="{3371FFFB-263A-0EEC-B26A-EA81BD9B63F4}"/>
          </ac:spMkLst>
        </pc:spChg>
        <pc:spChg chg="mod">
          <ac:chgData name="Aslinur Yildirim" userId="1825a227-7223-43e4-a527-281b8fc8254e" providerId="ADAL" clId="{CE0D3640-0DED-4A44-A588-FF42EA4C6730}" dt="2025-01-20T12:17:24.174" v="1385" actId="20577"/>
          <ac:spMkLst>
            <pc:docMk/>
            <pc:sldMk cId="3543799951" sldId="568"/>
            <ac:spMk id="6" creationId="{3ECA3AE0-BC01-5572-4D72-B5C3815EF0B4}"/>
          </ac:spMkLst>
        </pc:spChg>
        <pc:spChg chg="add mod ord">
          <ac:chgData name="Aslinur Yildirim" userId="1825a227-7223-43e4-a527-281b8fc8254e" providerId="ADAL" clId="{CE0D3640-0DED-4A44-A588-FF42EA4C6730}" dt="2025-01-20T13:03:47.607" v="1973" actId="1076"/>
          <ac:spMkLst>
            <pc:docMk/>
            <pc:sldMk cId="3543799951" sldId="568"/>
            <ac:spMk id="7" creationId="{561671AC-256E-015E-E7C6-223F6992BAE2}"/>
          </ac:spMkLst>
        </pc:spChg>
        <pc:spChg chg="add mod ord">
          <ac:chgData name="Aslinur Yildirim" userId="1825a227-7223-43e4-a527-281b8fc8254e" providerId="ADAL" clId="{CE0D3640-0DED-4A44-A588-FF42EA4C6730}" dt="2025-01-20T13:03:48.610" v="1974" actId="1076"/>
          <ac:spMkLst>
            <pc:docMk/>
            <pc:sldMk cId="3543799951" sldId="568"/>
            <ac:spMk id="8" creationId="{C4ECF408-2C03-FA82-A2C3-21B9B6006A3C}"/>
          </ac:spMkLst>
        </pc:spChg>
        <pc:spChg chg="add mod ord">
          <ac:chgData name="Aslinur Yildirim" userId="1825a227-7223-43e4-a527-281b8fc8254e" providerId="ADAL" clId="{CE0D3640-0DED-4A44-A588-FF42EA4C6730}" dt="2025-01-20T13:03:44.134" v="1972" actId="1076"/>
          <ac:spMkLst>
            <pc:docMk/>
            <pc:sldMk cId="3543799951" sldId="568"/>
            <ac:spMk id="9" creationId="{1A3E22AD-B5A9-643B-0393-AA8E942A0CEE}"/>
          </ac:spMkLst>
        </pc:spChg>
        <pc:spChg chg="add del mod">
          <ac:chgData name="Aslinur Yildirim" userId="1825a227-7223-43e4-a527-281b8fc8254e" providerId="ADAL" clId="{CE0D3640-0DED-4A44-A588-FF42EA4C6730}" dt="2025-01-20T13:04:55.256" v="1989" actId="14100"/>
          <ac:spMkLst>
            <pc:docMk/>
            <pc:sldMk cId="3543799951" sldId="568"/>
            <ac:spMk id="10" creationId="{7EFE7568-3FCA-32B4-563A-867DEFAF351D}"/>
          </ac:spMkLst>
        </pc:spChg>
        <pc:spChg chg="add mod ord">
          <ac:chgData name="Aslinur Yildirim" userId="1825a227-7223-43e4-a527-281b8fc8254e" providerId="ADAL" clId="{CE0D3640-0DED-4A44-A588-FF42EA4C6730}" dt="2025-01-20T13:04:26.169" v="1981" actId="1076"/>
          <ac:spMkLst>
            <pc:docMk/>
            <pc:sldMk cId="3543799951" sldId="568"/>
            <ac:spMk id="11" creationId="{945E572E-244A-9BF6-EFB7-943ACC7EA410}"/>
          </ac:spMkLst>
        </pc:spChg>
        <pc:spChg chg="mod">
          <ac:chgData name="Aslinur Yildirim" userId="1825a227-7223-43e4-a527-281b8fc8254e" providerId="ADAL" clId="{CE0D3640-0DED-4A44-A588-FF42EA4C6730}" dt="2025-01-17T11:27:34.412" v="641" actId="1076"/>
          <ac:spMkLst>
            <pc:docMk/>
            <pc:sldMk cId="3543799951" sldId="568"/>
            <ac:spMk id="12" creationId="{5A439534-8FE9-EFAF-6679-37BCB46C5E97}"/>
          </ac:spMkLst>
        </pc:spChg>
        <pc:spChg chg="add mod ord">
          <ac:chgData name="Aslinur Yildirim" userId="1825a227-7223-43e4-a527-281b8fc8254e" providerId="ADAL" clId="{CE0D3640-0DED-4A44-A588-FF42EA4C6730}" dt="2025-01-20T13:04:27.997" v="1982" actId="1076"/>
          <ac:spMkLst>
            <pc:docMk/>
            <pc:sldMk cId="3543799951" sldId="568"/>
            <ac:spMk id="13" creationId="{7A124E85-2BF7-A1DD-40FE-381350746A14}"/>
          </ac:spMkLst>
        </pc:spChg>
        <pc:spChg chg="add mod ord">
          <ac:chgData name="Aslinur Yildirim" userId="1825a227-7223-43e4-a527-281b8fc8254e" providerId="ADAL" clId="{CE0D3640-0DED-4A44-A588-FF42EA4C6730}" dt="2025-01-20T13:04:29.600" v="1983" actId="1076"/>
          <ac:spMkLst>
            <pc:docMk/>
            <pc:sldMk cId="3543799951" sldId="568"/>
            <ac:spMk id="14" creationId="{B847A834-5408-2CF6-B85F-5E95AAE7F378}"/>
          </ac:spMkLst>
        </pc:spChg>
        <pc:spChg chg="mod">
          <ac:chgData name="Aslinur Yildirim" userId="1825a227-7223-43e4-a527-281b8fc8254e" providerId="ADAL" clId="{CE0D3640-0DED-4A44-A588-FF42EA4C6730}" dt="2025-01-17T11:27:41.244" v="643" actId="14100"/>
          <ac:spMkLst>
            <pc:docMk/>
            <pc:sldMk cId="3543799951" sldId="568"/>
            <ac:spMk id="15" creationId="{C600C0DF-15E4-FD51-6184-A7D055A81527}"/>
          </ac:spMkLst>
        </pc:spChg>
        <pc:spChg chg="add mod ord">
          <ac:chgData name="Aslinur Yildirim" userId="1825a227-7223-43e4-a527-281b8fc8254e" providerId="ADAL" clId="{CE0D3640-0DED-4A44-A588-FF42EA4C6730}" dt="2025-01-20T13:04:31.647" v="1984" actId="1076"/>
          <ac:spMkLst>
            <pc:docMk/>
            <pc:sldMk cId="3543799951" sldId="568"/>
            <ac:spMk id="17" creationId="{E11E9B18-71B0-0D0D-F359-D57D6FEF14FD}"/>
          </ac:spMkLst>
        </pc:spChg>
        <pc:spChg chg="add del mod">
          <ac:chgData name="Aslinur Yildirim" userId="1825a227-7223-43e4-a527-281b8fc8254e" providerId="ADAL" clId="{CE0D3640-0DED-4A44-A588-FF42EA4C6730}" dt="2025-01-17T11:27:43.613" v="644" actId="1076"/>
          <ac:spMkLst>
            <pc:docMk/>
            <pc:sldMk cId="3543799951" sldId="568"/>
            <ac:spMk id="18" creationId="{7ED894D8-D5AB-7E9D-3D5A-8E528E6DB23D}"/>
          </ac:spMkLst>
        </pc:spChg>
        <pc:spChg chg="mod">
          <ac:chgData name="Aslinur Yildirim" userId="1825a227-7223-43e4-a527-281b8fc8254e" providerId="ADAL" clId="{CE0D3640-0DED-4A44-A588-FF42EA4C6730}" dt="2025-01-17T11:27:30.890" v="640" actId="1076"/>
          <ac:spMkLst>
            <pc:docMk/>
            <pc:sldMk cId="3543799951" sldId="568"/>
            <ac:spMk id="19" creationId="{89D7F48D-8012-7766-C7D9-EEA7AC019ACB}"/>
          </ac:spMkLst>
        </pc:spChg>
        <pc:spChg chg="mod">
          <ac:chgData name="Aslinur Yildirim" userId="1825a227-7223-43e4-a527-281b8fc8254e" providerId="ADAL" clId="{CE0D3640-0DED-4A44-A588-FF42EA4C6730}" dt="2025-01-17T11:27:10.895" v="633" actId="1076"/>
          <ac:spMkLst>
            <pc:docMk/>
            <pc:sldMk cId="3543799951" sldId="568"/>
            <ac:spMk id="20" creationId="{C4A4E2CB-B244-FA3E-18A4-9DAAE9F94D41}"/>
          </ac:spMkLst>
        </pc:spChg>
        <pc:spChg chg="add mod ord">
          <ac:chgData name="Aslinur Yildirim" userId="1825a227-7223-43e4-a527-281b8fc8254e" providerId="ADAL" clId="{CE0D3640-0DED-4A44-A588-FF42EA4C6730}" dt="2025-01-20T13:04:34.896" v="1985" actId="1076"/>
          <ac:spMkLst>
            <pc:docMk/>
            <pc:sldMk cId="3543799951" sldId="568"/>
            <ac:spMk id="21" creationId="{52F8D29B-2D32-547B-C883-DA1244BB91BC}"/>
          </ac:spMkLst>
        </pc:spChg>
        <pc:spChg chg="add mod ord">
          <ac:chgData name="Aslinur Yildirim" userId="1825a227-7223-43e4-a527-281b8fc8254e" providerId="ADAL" clId="{CE0D3640-0DED-4A44-A588-FF42EA4C6730}" dt="2025-01-20T13:04:23.605" v="1980" actId="1076"/>
          <ac:spMkLst>
            <pc:docMk/>
            <pc:sldMk cId="3543799951" sldId="568"/>
            <ac:spMk id="23" creationId="{4D1F4A13-ED10-B54D-653A-34D4082F8BD4}"/>
          </ac:spMkLst>
        </pc:spChg>
        <pc:spChg chg="add mod ord">
          <ac:chgData name="Aslinur Yildirim" userId="1825a227-7223-43e4-a527-281b8fc8254e" providerId="ADAL" clId="{CE0D3640-0DED-4A44-A588-FF42EA4C6730}" dt="2025-01-20T13:04:36.144" v="1986" actId="1076"/>
          <ac:spMkLst>
            <pc:docMk/>
            <pc:sldMk cId="3543799951" sldId="568"/>
            <ac:spMk id="24" creationId="{233A1FCC-1925-4057-C1AB-34E1F9299AD6}"/>
          </ac:spMkLst>
        </pc:spChg>
        <pc:picChg chg="mod">
          <ac:chgData name="Aslinur Yildirim" userId="1825a227-7223-43e4-a527-281b8fc8254e" providerId="ADAL" clId="{CE0D3640-0DED-4A44-A588-FF42EA4C6730}" dt="2025-01-20T13:04:46.295" v="1988" actId="14100"/>
          <ac:picMkLst>
            <pc:docMk/>
            <pc:sldMk cId="3543799951" sldId="568"/>
            <ac:picMk id="22" creationId="{5A05FF73-5400-9632-3358-B2A871793F54}"/>
          </ac:picMkLst>
        </pc:picChg>
      </pc:sldChg>
      <pc:sldChg chg="addSp delSp modSp add del mod ord modClrScheme chgLayout">
        <pc:chgData name="Aslinur Yildirim" userId="1825a227-7223-43e4-a527-281b8fc8254e" providerId="ADAL" clId="{CE0D3640-0DED-4A44-A588-FF42EA4C6730}" dt="2025-01-13T09:36:35.461" v="364" actId="47"/>
        <pc:sldMkLst>
          <pc:docMk/>
          <pc:sldMk cId="4232985496" sldId="568"/>
        </pc:sldMkLst>
      </pc:sldChg>
      <pc:sldChg chg="add del">
        <pc:chgData name="Aslinur Yildirim" userId="1825a227-7223-43e4-a527-281b8fc8254e" providerId="ADAL" clId="{CE0D3640-0DED-4A44-A588-FF42EA4C6730}" dt="2025-01-17T11:30:22.880" v="679"/>
        <pc:sldMkLst>
          <pc:docMk/>
          <pc:sldMk cId="1938036368" sldId="569"/>
        </pc:sldMkLst>
      </pc:sldChg>
      <pc:sldChg chg="delSp modSp add mod ord">
        <pc:chgData name="Aslinur Yildirim" userId="1825a227-7223-43e4-a527-281b8fc8254e" providerId="ADAL" clId="{CE0D3640-0DED-4A44-A588-FF42EA4C6730}" dt="2025-01-20T13:05:46.084" v="1992" actId="14100"/>
        <pc:sldMkLst>
          <pc:docMk/>
          <pc:sldMk cId="2063334933" sldId="569"/>
        </pc:sldMkLst>
        <pc:spChg chg="mod">
          <ac:chgData name="Aslinur Yildirim" userId="1825a227-7223-43e4-a527-281b8fc8254e" providerId="ADAL" clId="{CE0D3640-0DED-4A44-A588-FF42EA4C6730}" dt="2025-01-20T13:05:46.084" v="1992" actId="14100"/>
          <ac:spMkLst>
            <pc:docMk/>
            <pc:sldMk cId="2063334933" sldId="569"/>
            <ac:spMk id="6" creationId="{F670F344-BB29-A9EA-C58E-9FD4D69536BF}"/>
          </ac:spMkLst>
        </pc:spChg>
        <pc:spChg chg="mod">
          <ac:chgData name="Aslinur Yildirim" userId="1825a227-7223-43e4-a527-281b8fc8254e" providerId="ADAL" clId="{CE0D3640-0DED-4A44-A588-FF42EA4C6730}" dt="2025-01-17T11:36:41.609" v="761" actId="1076"/>
          <ac:spMkLst>
            <pc:docMk/>
            <pc:sldMk cId="2063334933" sldId="569"/>
            <ac:spMk id="8" creationId="{D0CC8AB9-7FD7-DFB3-61F4-30387732015C}"/>
          </ac:spMkLst>
        </pc:spChg>
        <pc:picChg chg="mod">
          <ac:chgData name="Aslinur Yildirim" userId="1825a227-7223-43e4-a527-281b8fc8254e" providerId="ADAL" clId="{CE0D3640-0DED-4A44-A588-FF42EA4C6730}" dt="2025-01-19T16:33:38.910" v="970" actId="1076"/>
          <ac:picMkLst>
            <pc:docMk/>
            <pc:sldMk cId="2063334933" sldId="569"/>
            <ac:picMk id="7" creationId="{2D2D4F86-E4BA-8963-9FA5-3E276FE283BC}"/>
          </ac:picMkLst>
        </pc:picChg>
      </pc:sldChg>
      <pc:sldChg chg="addSp delSp modSp add mod ord">
        <pc:chgData name="Aslinur Yildirim" userId="1825a227-7223-43e4-a527-281b8fc8254e" providerId="ADAL" clId="{CE0D3640-0DED-4A44-A588-FF42EA4C6730}" dt="2025-01-20T12:34:14.376" v="1557"/>
        <pc:sldMkLst>
          <pc:docMk/>
          <pc:sldMk cId="3623602374" sldId="570"/>
        </pc:sldMkLst>
        <pc:spChg chg="mod">
          <ac:chgData name="Aslinur Yildirim" userId="1825a227-7223-43e4-a527-281b8fc8254e" providerId="ADAL" clId="{CE0D3640-0DED-4A44-A588-FF42EA4C6730}" dt="2025-01-20T10:45:52.437" v="1032" actId="14100"/>
          <ac:spMkLst>
            <pc:docMk/>
            <pc:sldMk cId="3623602374" sldId="570"/>
            <ac:spMk id="5" creationId="{3AA56F20-F244-7F83-67EA-8B9F900A627F}"/>
          </ac:spMkLst>
        </pc:spChg>
        <pc:spChg chg="mod">
          <ac:chgData name="Aslinur Yildirim" userId="1825a227-7223-43e4-a527-281b8fc8254e" providerId="ADAL" clId="{CE0D3640-0DED-4A44-A588-FF42EA4C6730}" dt="2025-01-20T12:34:14.376" v="1557"/>
          <ac:spMkLst>
            <pc:docMk/>
            <pc:sldMk cId="3623602374" sldId="570"/>
            <ac:spMk id="8" creationId="{82DB1F8C-9833-80B1-AEFC-A43ECEFA26FC}"/>
          </ac:spMkLst>
        </pc:spChg>
        <pc:picChg chg="mod">
          <ac:chgData name="Aslinur Yildirim" userId="1825a227-7223-43e4-a527-281b8fc8254e" providerId="ADAL" clId="{CE0D3640-0DED-4A44-A588-FF42EA4C6730}" dt="2025-01-17T11:34:01.567" v="737" actId="1076"/>
          <ac:picMkLst>
            <pc:docMk/>
            <pc:sldMk cId="3623602374" sldId="570"/>
            <ac:picMk id="3" creationId="{78E2389A-88F7-8207-2210-1D57E9A20DED}"/>
          </ac:picMkLst>
        </pc:picChg>
        <pc:picChg chg="add mod ord">
          <ac:chgData name="Aslinur Yildirim" userId="1825a227-7223-43e4-a527-281b8fc8254e" providerId="ADAL" clId="{CE0D3640-0DED-4A44-A588-FF42EA4C6730}" dt="2025-01-17T11:35:22.663" v="746" actId="1076"/>
          <ac:picMkLst>
            <pc:docMk/>
            <pc:sldMk cId="3623602374" sldId="570"/>
            <ac:picMk id="6" creationId="{D972C42E-6394-110E-D261-D5E0D6D39065}"/>
          </ac:picMkLst>
        </pc:picChg>
        <pc:cxnChg chg="mod">
          <ac:chgData name="Aslinur Yildirim" userId="1825a227-7223-43e4-a527-281b8fc8254e" providerId="ADAL" clId="{CE0D3640-0DED-4A44-A588-FF42EA4C6730}" dt="2025-01-20T12:32:40.904" v="1531" actId="1076"/>
          <ac:cxnSpMkLst>
            <pc:docMk/>
            <pc:sldMk cId="3623602374" sldId="570"/>
            <ac:cxnSpMk id="19" creationId="{BC9927EF-54A8-71CE-9406-98E4273C5FF8}"/>
          </ac:cxnSpMkLst>
        </pc:cxnChg>
      </pc:sldChg>
      <pc:sldChg chg="addSp delSp modSp add mod">
        <pc:chgData name="Aslinur Yildirim" userId="1825a227-7223-43e4-a527-281b8fc8254e" providerId="ADAL" clId="{CE0D3640-0DED-4A44-A588-FF42EA4C6730}" dt="2025-01-20T12:26:54.498" v="1439" actId="20577"/>
        <pc:sldMkLst>
          <pc:docMk/>
          <pc:sldMk cId="3559690695" sldId="571"/>
        </pc:sldMkLst>
        <pc:spChg chg="mod">
          <ac:chgData name="Aslinur Yildirim" userId="1825a227-7223-43e4-a527-281b8fc8254e" providerId="ADAL" clId="{CE0D3640-0DED-4A44-A588-FF42EA4C6730}" dt="2025-01-20T12:26:54.498" v="1439" actId="20577"/>
          <ac:spMkLst>
            <pc:docMk/>
            <pc:sldMk cId="3559690695" sldId="571"/>
            <ac:spMk id="2" creationId="{EAC6639A-D73C-5AFF-38AA-219FE4646100}"/>
          </ac:spMkLst>
        </pc:spChg>
        <pc:spChg chg="add mod ord">
          <ac:chgData name="Aslinur Yildirim" userId="1825a227-7223-43e4-a527-281b8fc8254e" providerId="ADAL" clId="{CE0D3640-0DED-4A44-A588-FF42EA4C6730}" dt="2025-01-19T16:20:02.145" v="828" actId="1076"/>
          <ac:spMkLst>
            <pc:docMk/>
            <pc:sldMk cId="3559690695" sldId="571"/>
            <ac:spMk id="3" creationId="{153B5E96-8821-C16B-2D8E-41215809EA37}"/>
          </ac:spMkLst>
        </pc:spChg>
        <pc:spChg chg="mod">
          <ac:chgData name="Aslinur Yildirim" userId="1825a227-7223-43e4-a527-281b8fc8254e" providerId="ADAL" clId="{CE0D3640-0DED-4A44-A588-FF42EA4C6730}" dt="2025-01-19T16:17:34.919" v="808" actId="1076"/>
          <ac:spMkLst>
            <pc:docMk/>
            <pc:sldMk cId="3559690695" sldId="571"/>
            <ac:spMk id="11" creationId="{CA92F379-241E-328E-D548-237168A89CAE}"/>
          </ac:spMkLst>
        </pc:spChg>
        <pc:picChg chg="add mod">
          <ac:chgData name="Aslinur Yildirim" userId="1825a227-7223-43e4-a527-281b8fc8254e" providerId="ADAL" clId="{CE0D3640-0DED-4A44-A588-FF42EA4C6730}" dt="2025-01-19T16:20:27.752" v="832" actId="1076"/>
          <ac:picMkLst>
            <pc:docMk/>
            <pc:sldMk cId="3559690695" sldId="571"/>
            <ac:picMk id="6" creationId="{E699A687-98F5-5952-0236-C30F2AA69962}"/>
          </ac:picMkLst>
        </pc:picChg>
      </pc:sldChg>
      <pc:sldChg chg="addSp delSp modSp add mod">
        <pc:chgData name="Aslinur Yildirim" userId="1825a227-7223-43e4-a527-281b8fc8254e" providerId="ADAL" clId="{CE0D3640-0DED-4A44-A588-FF42EA4C6730}" dt="2025-01-20T12:34:27.498" v="1561" actId="20577"/>
        <pc:sldMkLst>
          <pc:docMk/>
          <pc:sldMk cId="2860272067" sldId="572"/>
        </pc:sldMkLst>
        <pc:spChg chg="add mod ord">
          <ac:chgData name="Aslinur Yildirim" userId="1825a227-7223-43e4-a527-281b8fc8254e" providerId="ADAL" clId="{CE0D3640-0DED-4A44-A588-FF42EA4C6730}" dt="2025-01-19T16:25:00.894" v="875" actId="1076"/>
          <ac:spMkLst>
            <pc:docMk/>
            <pc:sldMk cId="2860272067" sldId="572"/>
            <ac:spMk id="2" creationId="{5B3FB877-7454-7C18-90FD-666B46AB1DD6}"/>
          </ac:spMkLst>
        </pc:spChg>
        <pc:spChg chg="add mod">
          <ac:chgData name="Aslinur Yildirim" userId="1825a227-7223-43e4-a527-281b8fc8254e" providerId="ADAL" clId="{CE0D3640-0DED-4A44-A588-FF42EA4C6730}" dt="2025-01-19T16:25:13.132" v="878" actId="208"/>
          <ac:spMkLst>
            <pc:docMk/>
            <pc:sldMk cId="2860272067" sldId="572"/>
            <ac:spMk id="6" creationId="{8A3C5B66-B0A1-9B4E-5523-6F3F77D00E94}"/>
          </ac:spMkLst>
        </pc:spChg>
        <pc:spChg chg="mod">
          <ac:chgData name="Aslinur Yildirim" userId="1825a227-7223-43e4-a527-281b8fc8254e" providerId="ADAL" clId="{CE0D3640-0DED-4A44-A588-FF42EA4C6730}" dt="2025-01-19T16:22:33.556" v="849" actId="1076"/>
          <ac:spMkLst>
            <pc:docMk/>
            <pc:sldMk cId="2860272067" sldId="572"/>
            <ac:spMk id="7" creationId="{CB7A0896-C1E7-E9CF-845F-D0820616174A}"/>
          </ac:spMkLst>
        </pc:spChg>
        <pc:spChg chg="add mod">
          <ac:chgData name="Aslinur Yildirim" userId="1825a227-7223-43e4-a527-281b8fc8254e" providerId="ADAL" clId="{CE0D3640-0DED-4A44-A588-FF42EA4C6730}" dt="2025-01-19T16:25:27.351" v="881" actId="208"/>
          <ac:spMkLst>
            <pc:docMk/>
            <pc:sldMk cId="2860272067" sldId="572"/>
            <ac:spMk id="8" creationId="{104F24A9-3AF1-2011-5888-35FB12B804A7}"/>
          </ac:spMkLst>
        </pc:spChg>
        <pc:spChg chg="add mod">
          <ac:chgData name="Aslinur Yildirim" userId="1825a227-7223-43e4-a527-281b8fc8254e" providerId="ADAL" clId="{CE0D3640-0DED-4A44-A588-FF42EA4C6730}" dt="2025-01-19T16:25:57.286" v="888" actId="1076"/>
          <ac:spMkLst>
            <pc:docMk/>
            <pc:sldMk cId="2860272067" sldId="572"/>
            <ac:spMk id="9" creationId="{366F0907-87BB-E65D-4C2B-620E63D0C0F8}"/>
          </ac:spMkLst>
        </pc:spChg>
        <pc:spChg chg="add mod">
          <ac:chgData name="Aslinur Yildirim" userId="1825a227-7223-43e4-a527-281b8fc8254e" providerId="ADAL" clId="{CE0D3640-0DED-4A44-A588-FF42EA4C6730}" dt="2025-01-19T16:26:00.058" v="889" actId="1076"/>
          <ac:spMkLst>
            <pc:docMk/>
            <pc:sldMk cId="2860272067" sldId="572"/>
            <ac:spMk id="10" creationId="{B37CAEEC-D6CD-A512-91BA-3E4CAF20888A}"/>
          </ac:spMkLst>
        </pc:spChg>
        <pc:spChg chg="mod">
          <ac:chgData name="Aslinur Yildirim" userId="1825a227-7223-43e4-a527-281b8fc8254e" providerId="ADAL" clId="{CE0D3640-0DED-4A44-A588-FF42EA4C6730}" dt="2025-01-20T12:34:27.498" v="1561" actId="20577"/>
          <ac:spMkLst>
            <pc:docMk/>
            <pc:sldMk cId="2860272067" sldId="572"/>
            <ac:spMk id="11" creationId="{139E7FEE-0ACE-B3F3-BF17-A60CF36EB7E0}"/>
          </ac:spMkLst>
        </pc:spChg>
        <pc:picChg chg="add mod">
          <ac:chgData name="Aslinur Yildirim" userId="1825a227-7223-43e4-a527-281b8fc8254e" providerId="ADAL" clId="{CE0D3640-0DED-4A44-A588-FF42EA4C6730}" dt="2025-01-19T16:26:06.705" v="890" actId="1076"/>
          <ac:picMkLst>
            <pc:docMk/>
            <pc:sldMk cId="2860272067" sldId="572"/>
            <ac:picMk id="4" creationId="{FEBD098B-4E56-CC5D-87E4-F689EFFE5507}"/>
          </ac:picMkLst>
        </pc:picChg>
      </pc:sldChg>
      <pc:sldChg chg="delSp modSp add mod ord">
        <pc:chgData name="Aslinur Yildirim" userId="1825a227-7223-43e4-a527-281b8fc8254e" providerId="ADAL" clId="{CE0D3640-0DED-4A44-A588-FF42EA4C6730}" dt="2025-01-19T16:27:01.693" v="900"/>
        <pc:sldMkLst>
          <pc:docMk/>
          <pc:sldMk cId="1130400136" sldId="573"/>
        </pc:sldMkLst>
        <pc:spChg chg="mod">
          <ac:chgData name="Aslinur Yildirim" userId="1825a227-7223-43e4-a527-281b8fc8254e" providerId="ADAL" clId="{CE0D3640-0DED-4A44-A588-FF42EA4C6730}" dt="2025-01-19T16:26:49.695" v="896" actId="1076"/>
          <ac:spMkLst>
            <pc:docMk/>
            <pc:sldMk cId="1130400136" sldId="573"/>
            <ac:spMk id="4" creationId="{B45114EF-7E34-4E47-2FDC-5B43D3C557CF}"/>
          </ac:spMkLst>
        </pc:spChg>
        <pc:grpChg chg="mod">
          <ac:chgData name="Aslinur Yildirim" userId="1825a227-7223-43e4-a527-281b8fc8254e" providerId="ADAL" clId="{CE0D3640-0DED-4A44-A588-FF42EA4C6730}" dt="2025-01-19T16:26:56.981" v="898" actId="1076"/>
          <ac:grpSpMkLst>
            <pc:docMk/>
            <pc:sldMk cId="1130400136" sldId="573"/>
            <ac:grpSpMk id="6" creationId="{38A2B84B-2727-FC4B-982B-F5F17AC7EA17}"/>
          </ac:grpSpMkLst>
        </pc:grpChg>
        <pc:grpChg chg="mod">
          <ac:chgData name="Aslinur Yildirim" userId="1825a227-7223-43e4-a527-281b8fc8254e" providerId="ADAL" clId="{CE0D3640-0DED-4A44-A588-FF42EA4C6730}" dt="2025-01-19T16:26:54.050" v="897" actId="1076"/>
          <ac:grpSpMkLst>
            <pc:docMk/>
            <pc:sldMk cId="1130400136" sldId="573"/>
            <ac:grpSpMk id="14" creationId="{B8F68095-643B-804D-0401-D7F132897364}"/>
          </ac:grpSpMkLst>
        </pc:grpChg>
      </pc:sldChg>
      <pc:sldChg chg="add del">
        <pc:chgData name="Aslinur Yildirim" userId="1825a227-7223-43e4-a527-281b8fc8254e" providerId="ADAL" clId="{CE0D3640-0DED-4A44-A588-FF42EA4C6730}" dt="2025-01-19T16:31:08.366" v="932"/>
        <pc:sldMkLst>
          <pc:docMk/>
          <pc:sldMk cId="2432436982" sldId="574"/>
        </pc:sldMkLst>
      </pc:sldChg>
      <pc:sldChg chg="addSp delSp modSp add del mod">
        <pc:chgData name="Aslinur Yildirim" userId="1825a227-7223-43e4-a527-281b8fc8254e" providerId="ADAL" clId="{CE0D3640-0DED-4A44-A588-FF42EA4C6730}" dt="2025-01-27T10:12:21.947" v="2037" actId="47"/>
        <pc:sldMkLst>
          <pc:docMk/>
          <pc:sldMk cId="3131952940" sldId="574"/>
        </pc:sldMkLst>
        <pc:picChg chg="add del mod">
          <ac:chgData name="Aslinur Yildirim" userId="1825a227-7223-43e4-a527-281b8fc8254e" providerId="ADAL" clId="{CE0D3640-0DED-4A44-A588-FF42EA4C6730}" dt="2025-01-27T07:24:42.492" v="1998" actId="478"/>
          <ac:picMkLst>
            <pc:docMk/>
            <pc:sldMk cId="3131952940" sldId="574"/>
            <ac:picMk id="3" creationId="{AD8406F3-EFA3-8799-1926-FC7AC13E544E}"/>
          </ac:picMkLst>
        </pc:picChg>
        <pc:picChg chg="del mod">
          <ac:chgData name="Aslinur Yildirim" userId="1825a227-7223-43e4-a527-281b8fc8254e" providerId="ADAL" clId="{CE0D3640-0DED-4A44-A588-FF42EA4C6730}" dt="2025-01-27T07:25:17.752" v="2006" actId="478"/>
          <ac:picMkLst>
            <pc:docMk/>
            <pc:sldMk cId="3131952940" sldId="574"/>
            <ac:picMk id="5" creationId="{5F56750A-F66B-1B57-8825-08C8B7A726ED}"/>
          </ac:picMkLst>
        </pc:picChg>
      </pc:sldChg>
      <pc:sldChg chg="add del">
        <pc:chgData name="Aslinur Yildirim" userId="1825a227-7223-43e4-a527-281b8fc8254e" providerId="ADAL" clId="{CE0D3640-0DED-4A44-A588-FF42EA4C6730}" dt="2025-01-19T16:30:44.978" v="923"/>
        <pc:sldMkLst>
          <pc:docMk/>
          <pc:sldMk cId="3368632751" sldId="574"/>
        </pc:sldMkLst>
      </pc:sldChg>
      <pc:sldChg chg="addSp delSp modSp add mod ord modClrScheme chgLayout">
        <pc:chgData name="Aslinur Yildirim" userId="1825a227-7223-43e4-a527-281b8fc8254e" providerId="ADAL" clId="{CE0D3640-0DED-4A44-A588-FF42EA4C6730}" dt="2025-01-20T12:34:32.433" v="1563" actId="20577"/>
        <pc:sldMkLst>
          <pc:docMk/>
          <pc:sldMk cId="1600659318" sldId="575"/>
        </pc:sldMkLst>
        <pc:spChg chg="mod ord">
          <ac:chgData name="Aslinur Yildirim" userId="1825a227-7223-43e4-a527-281b8fc8254e" providerId="ADAL" clId="{CE0D3640-0DED-4A44-A588-FF42EA4C6730}" dt="2025-01-20T12:34:32.433" v="1563" actId="20577"/>
          <ac:spMkLst>
            <pc:docMk/>
            <pc:sldMk cId="1600659318" sldId="575"/>
            <ac:spMk id="3" creationId="{15B8A0E7-5B99-8D77-9209-54F64B116894}"/>
          </ac:spMkLst>
        </pc:spChg>
        <pc:spChg chg="mod ord">
          <ac:chgData name="Aslinur Yildirim" userId="1825a227-7223-43e4-a527-281b8fc8254e" providerId="ADAL" clId="{CE0D3640-0DED-4A44-A588-FF42EA4C6730}" dt="2025-01-20T10:41:39.835" v="990" actId="700"/>
          <ac:spMkLst>
            <pc:docMk/>
            <pc:sldMk cId="1600659318" sldId="575"/>
            <ac:spMk id="4" creationId="{0F08F826-E882-B7BD-1EF3-A5811E807B5F}"/>
          </ac:spMkLst>
        </pc:spChg>
        <pc:spChg chg="add mod">
          <ac:chgData name="Aslinur Yildirim" userId="1825a227-7223-43e4-a527-281b8fc8254e" providerId="ADAL" clId="{CE0D3640-0DED-4A44-A588-FF42EA4C6730}" dt="2025-01-20T10:44:44.876" v="1029" actId="14100"/>
          <ac:spMkLst>
            <pc:docMk/>
            <pc:sldMk cId="1600659318" sldId="575"/>
            <ac:spMk id="20" creationId="{98874E71-A3EE-AA9F-10B3-4A608560989E}"/>
          </ac:spMkLst>
        </pc:spChg>
        <pc:spChg chg="add mod">
          <ac:chgData name="Aslinur Yildirim" userId="1825a227-7223-43e4-a527-281b8fc8254e" providerId="ADAL" clId="{CE0D3640-0DED-4A44-A588-FF42EA4C6730}" dt="2025-01-20T10:44:02.238" v="1022" actId="14100"/>
          <ac:spMkLst>
            <pc:docMk/>
            <pc:sldMk cId="1600659318" sldId="575"/>
            <ac:spMk id="21" creationId="{C9A5B8C9-B798-A1E1-E82E-8EA18F98AAF7}"/>
          </ac:spMkLst>
        </pc:spChg>
        <pc:spChg chg="add mod">
          <ac:chgData name="Aslinur Yildirim" userId="1825a227-7223-43e4-a527-281b8fc8254e" providerId="ADAL" clId="{CE0D3640-0DED-4A44-A588-FF42EA4C6730}" dt="2025-01-20T10:44:00.215" v="1021" actId="14100"/>
          <ac:spMkLst>
            <pc:docMk/>
            <pc:sldMk cId="1600659318" sldId="575"/>
            <ac:spMk id="23" creationId="{C4389BE0-BCB3-9C6B-4C8D-AAAA8ED7EE31}"/>
          </ac:spMkLst>
        </pc:spChg>
        <pc:spChg chg="add mod ord">
          <ac:chgData name="Aslinur Yildirim" userId="1825a227-7223-43e4-a527-281b8fc8254e" providerId="ADAL" clId="{CE0D3640-0DED-4A44-A588-FF42EA4C6730}" dt="2025-01-20T10:44:09.964" v="1026" actId="1076"/>
          <ac:spMkLst>
            <pc:docMk/>
            <pc:sldMk cId="1600659318" sldId="575"/>
            <ac:spMk id="24" creationId="{2B2599C9-7BF7-4C31-58C3-0003D60ACC52}"/>
          </ac:spMkLst>
        </pc:spChg>
      </pc:sldChg>
      <pc:sldChg chg="add del">
        <pc:chgData name="Aslinur Yildirim" userId="1825a227-7223-43e4-a527-281b8fc8254e" providerId="ADAL" clId="{CE0D3640-0DED-4A44-A588-FF42EA4C6730}" dt="2025-01-20T10:37:57.618" v="982"/>
        <pc:sldMkLst>
          <pc:docMk/>
          <pc:sldMk cId="1149659654" sldId="576"/>
        </pc:sldMkLst>
      </pc:sldChg>
      <pc:sldChg chg="add del">
        <pc:chgData name="Aslinur Yildirim" userId="1825a227-7223-43e4-a527-281b8fc8254e" providerId="ADAL" clId="{CE0D3640-0DED-4A44-A588-FF42EA4C6730}" dt="2025-01-27T07:25:47.830" v="2009"/>
        <pc:sldMkLst>
          <pc:docMk/>
          <pc:sldMk cId="3229800440" sldId="576"/>
        </pc:sldMkLst>
      </pc:sldChg>
      <pc:sldMasterChg chg="delSldLayout">
        <pc:chgData name="Aslinur Yildirim" userId="1825a227-7223-43e4-a527-281b8fc8254e" providerId="ADAL" clId="{CE0D3640-0DED-4A44-A588-FF42EA4C6730}" dt="2025-01-13T08:50:55.880" v="47" actId="47"/>
        <pc:sldMasterMkLst>
          <pc:docMk/>
          <pc:sldMasterMk cId="3743785113" sldId="2147483662"/>
        </pc:sldMasterMkLst>
        <pc:sldLayoutChg chg="del">
          <pc:chgData name="Aslinur Yildirim" userId="1825a227-7223-43e4-a527-281b8fc8254e" providerId="ADAL" clId="{CE0D3640-0DED-4A44-A588-FF42EA4C6730}" dt="2025-01-13T08:50:55.880" v="47" actId="47"/>
          <pc:sldLayoutMkLst>
            <pc:docMk/>
            <pc:sldMasterMk cId="3743785113" sldId="2147483662"/>
            <pc:sldLayoutMk cId="2621877466" sldId="214748383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B33B20-0EBD-48FF-AA5F-DBA77288AED7}"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55189-486F-46F2-9466-C951FEA7FA5E}" type="slidenum">
              <a:rPr lang="en-US" smtClean="0"/>
              <a:t>‹#›</a:t>
            </a:fld>
            <a:endParaRPr lang="en-US"/>
          </a:p>
        </p:txBody>
      </p:sp>
    </p:spTree>
    <p:extLst>
      <p:ext uri="{BB962C8B-B14F-4D97-AF65-F5344CB8AC3E}">
        <p14:creationId xmlns:p14="http://schemas.microsoft.com/office/powerpoint/2010/main" val="182284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05055189-486F-46F2-9466-C951FEA7FA5E}" type="slidenum">
              <a:rPr lang="en-US" smtClean="0"/>
              <a:t>3</a:t>
            </a:fld>
            <a:endParaRPr lang="en-US"/>
          </a:p>
        </p:txBody>
      </p:sp>
    </p:spTree>
    <p:extLst>
      <p:ext uri="{BB962C8B-B14F-4D97-AF65-F5344CB8AC3E}">
        <p14:creationId xmlns:p14="http://schemas.microsoft.com/office/powerpoint/2010/main" val="196543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4A573-5E3E-E078-AB88-E30E41741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DF691-F851-D70B-A4A8-5BDEB9379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70647-4EC4-1606-DD68-36466528D3DB}"/>
              </a:ext>
            </a:extLst>
          </p:cNvPr>
          <p:cNvSpPr>
            <a:spLocks noGrp="1"/>
          </p:cNvSpPr>
          <p:nvPr>
            <p:ph type="body" idx="1"/>
          </p:nvPr>
        </p:nvSpPr>
        <p:spPr/>
        <p:txBody>
          <a:bodyPr/>
          <a:lstStyle/>
          <a:p>
            <a:endParaRPr lang="tr-TR" dirty="0"/>
          </a:p>
        </p:txBody>
      </p:sp>
      <p:sp>
        <p:nvSpPr>
          <p:cNvPr id="4" name="Slide Number Placeholder 3">
            <a:extLst>
              <a:ext uri="{FF2B5EF4-FFF2-40B4-BE49-F238E27FC236}">
                <a16:creationId xmlns:a16="http://schemas.microsoft.com/office/drawing/2014/main" id="{65095AB4-B843-C032-06AA-30F40225C844}"/>
              </a:ext>
            </a:extLst>
          </p:cNvPr>
          <p:cNvSpPr>
            <a:spLocks noGrp="1"/>
          </p:cNvSpPr>
          <p:nvPr>
            <p:ph type="sldNum" sz="quarter" idx="5"/>
          </p:nvPr>
        </p:nvSpPr>
        <p:spPr/>
        <p:txBody>
          <a:bodyPr/>
          <a:lstStyle/>
          <a:p>
            <a:fld id="{05055189-486F-46F2-9466-C951FEA7FA5E}" type="slidenum">
              <a:rPr lang="en-US" smtClean="0"/>
              <a:t>4</a:t>
            </a:fld>
            <a:endParaRPr lang="en-US"/>
          </a:p>
        </p:txBody>
      </p:sp>
    </p:spTree>
    <p:extLst>
      <p:ext uri="{BB962C8B-B14F-4D97-AF65-F5344CB8AC3E}">
        <p14:creationId xmlns:p14="http://schemas.microsoft.com/office/powerpoint/2010/main" val="920994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16.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16.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16.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16.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25.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 Id="rId6" Type="http://schemas.openxmlformats.org/officeDocument/2006/relationships/image" Target="../media/image32.svg"/><Relationship Id="rId5" Type="http://schemas.openxmlformats.org/officeDocument/2006/relationships/image" Target="../media/image28.png"/><Relationship Id="rId4" Type="http://schemas.openxmlformats.org/officeDocument/2006/relationships/image" Target="../media/image37.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 Id="rId6" Type="http://schemas.openxmlformats.org/officeDocument/2006/relationships/image" Target="../media/image32.svg"/><Relationship Id="rId5" Type="http://schemas.openxmlformats.org/officeDocument/2006/relationships/image" Target="../media/image28.png"/><Relationship Id="rId4" Type="http://schemas.openxmlformats.org/officeDocument/2006/relationships/image" Target="../media/image37.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 Id="rId5" Type="http://schemas.openxmlformats.org/officeDocument/2006/relationships/image" Target="../media/image41.png"/><Relationship Id="rId4" Type="http://schemas.openxmlformats.org/officeDocument/2006/relationships/image" Target="../media/image40.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Master" Target="../slideMasters/slideMaster5.xml"/><Relationship Id="rId4" Type="http://schemas.openxmlformats.org/officeDocument/2006/relationships/image" Target="../media/image33.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Master" Target="../slideMasters/slideMaster5.xml"/><Relationship Id="rId4" Type="http://schemas.openxmlformats.org/officeDocument/2006/relationships/image" Target="../media/image32.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4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16.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32.svg"/><Relationship Id="rId4" Type="http://schemas.openxmlformats.org/officeDocument/2006/relationships/image" Target="../media/image28.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reak Opt 1">
    <p:bg>
      <p:bgPr>
        <a:solidFill>
          <a:srgbClr val="0A2756"/>
        </a:solidFill>
        <a:effectLst/>
      </p:bgPr>
    </p:bg>
    <p:spTree>
      <p:nvGrpSpPr>
        <p:cNvPr id="1" name=""/>
        <p:cNvGrpSpPr/>
        <p:nvPr/>
      </p:nvGrpSpPr>
      <p:grpSpPr>
        <a:xfrm>
          <a:off x="0" y="0"/>
          <a:ext cx="0" cy="0"/>
          <a:chOff x="0" y="0"/>
          <a:chExt cx="0" cy="0"/>
        </a:xfrm>
      </p:grpSpPr>
      <p:pic>
        <p:nvPicPr>
          <p:cNvPr id="4" name="Pattern_Medium space_WHITE.ai" descr="GroupM Signature M Stamp Pattern of 30 M's arranged neatly in an evenly spaced group">
            <a:extLst>
              <a:ext uri="{FF2B5EF4-FFF2-40B4-BE49-F238E27FC236}">
                <a16:creationId xmlns:a16="http://schemas.microsoft.com/office/drawing/2014/main" id="{C6F647B5-3D11-A946-A090-00BE80D31B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noFill/>
          <a:ln w="12700">
            <a:miter lim="400000"/>
          </a:ln>
        </p:spPr>
      </p:pic>
    </p:spTree>
    <p:extLst>
      <p:ext uri="{BB962C8B-B14F-4D97-AF65-F5344CB8AC3E}">
        <p14:creationId xmlns:p14="http://schemas.microsoft.com/office/powerpoint/2010/main" val="298553668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pt 8">
    <p:bg>
      <p:bgPr>
        <a:solidFill>
          <a:schemeClr val="accent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1508061900"/>
      </p:ext>
    </p:extLst>
  </p:cSld>
  <p:clrMapOvr>
    <a:masterClrMapping/>
  </p:clrMapOvr>
  <p:transition spd="med"/>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eader and Body">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535"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8" name="Text Placeholder 4">
            <a:extLst>
              <a:ext uri="{FF2B5EF4-FFF2-40B4-BE49-F238E27FC236}">
                <a16:creationId xmlns:a16="http://schemas.microsoft.com/office/drawing/2014/main" id="{567EAECB-5383-814E-A7B7-FEC82AE26E4B}"/>
              </a:ext>
            </a:extLst>
          </p:cNvPr>
          <p:cNvSpPr>
            <a:spLocks noGrp="1"/>
          </p:cNvSpPr>
          <p:nvPr>
            <p:ph type="body" sz="quarter" idx="21" hasCustomPrompt="1"/>
          </p:nvPr>
        </p:nvSpPr>
        <p:spPr>
          <a:xfrm>
            <a:off x="809535" y="2160586"/>
            <a:ext cx="4742126" cy="430806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pic>
        <p:nvPicPr>
          <p:cNvPr id="12" name="GroupM_SingleColor_Logo_Navy_RGB.png" descr="GroupM_SingleColor_Logo_Navy_RGB.png">
            <a:extLst>
              <a:ext uri="{FF2B5EF4-FFF2-40B4-BE49-F238E27FC236}">
                <a16:creationId xmlns:a16="http://schemas.microsoft.com/office/drawing/2014/main" id="{928685BF-8787-144A-A179-1CD7DA15A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7" name="object 6">
            <a:extLst>
              <a:ext uri="{FF2B5EF4-FFF2-40B4-BE49-F238E27FC236}">
                <a16:creationId xmlns:a16="http://schemas.microsoft.com/office/drawing/2014/main" id="{57358CB6-7D25-1F4C-8184-3FBF16F82FD2}"/>
              </a:ext>
            </a:extLst>
          </p:cNvPr>
          <p:cNvSpPr/>
          <p:nvPr userDrawn="1"/>
        </p:nvSpPr>
        <p:spPr>
          <a:xfrm flipV="1">
            <a:off x="796938" y="1759348"/>
            <a:ext cx="3006564" cy="2"/>
          </a:xfrm>
          <a:prstGeom prst="line">
            <a:avLst/>
          </a:prstGeom>
          <a:ln w="12700" cap="rnd">
            <a:solidFill>
              <a:srgbClr val="00FFB4"/>
            </a:solidFill>
          </a:ln>
        </p:spPr>
        <p:txBody>
          <a:bodyPr lIns="45719" rIns="45719">
            <a:noAutofit/>
          </a:bodyPr>
          <a:lstStyle/>
          <a:p>
            <a:endParaRPr/>
          </a:p>
        </p:txBody>
      </p:sp>
      <p:sp>
        <p:nvSpPr>
          <p:cNvPr id="2" name="Slide Number Placeholder 1">
            <a:extLst>
              <a:ext uri="{FF2B5EF4-FFF2-40B4-BE49-F238E27FC236}">
                <a16:creationId xmlns:a16="http://schemas.microsoft.com/office/drawing/2014/main" id="{308479F1-E099-E645-95B2-73E80C9BF5C7}"/>
              </a:ext>
            </a:extLst>
          </p:cNvPr>
          <p:cNvSpPr>
            <a:spLocks noGrp="1"/>
          </p:cNvSpPr>
          <p:nvPr>
            <p:ph type="sldNum" sz="quarter" idx="22"/>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644556690"/>
      </p:ext>
    </p:extLst>
  </p:cSld>
  <p:clrMapOvr>
    <a:masterClrMapping/>
  </p:clrMapOvr>
  <p:transition spd="med"/>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Content">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9"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3" name="Text Placeholder 2">
            <a:extLst>
              <a:ext uri="{FF2B5EF4-FFF2-40B4-BE49-F238E27FC236}">
                <a16:creationId xmlns:a16="http://schemas.microsoft.com/office/drawing/2014/main" id="{5C901A47-1AC7-834C-BB74-7AD65D0593F4}"/>
              </a:ext>
            </a:extLst>
          </p:cNvPr>
          <p:cNvSpPr>
            <a:spLocks noGrp="1"/>
          </p:cNvSpPr>
          <p:nvPr>
            <p:ph type="body" sz="quarter" idx="13" hasCustomPrompt="1"/>
          </p:nvPr>
        </p:nvSpPr>
        <p:spPr>
          <a:xfrm>
            <a:off x="806463" y="2160588"/>
            <a:ext cx="4741863" cy="1138198"/>
          </a:xfrm>
        </p:spPr>
        <p:txBody>
          <a:bodyPr>
            <a:noAutofit/>
          </a:bodyPr>
          <a:lstStyle>
            <a:lvl1pPr>
              <a:lnSpc>
                <a:spcPct val="120000"/>
              </a:lnSpc>
              <a:spcBef>
                <a:spcPts val="600"/>
              </a:spcBef>
              <a:spcAft>
                <a:spcPts val="600"/>
              </a:spcAft>
              <a:defRPr sz="1500" b="0">
                <a:solidFill>
                  <a:schemeClr val="accent1"/>
                </a:solidFill>
                <a:latin typeface="Georgia" panose="02040502050405020303" pitchFamily="18" charset="0"/>
                <a:cs typeface="Arial" panose="020B0604020202020204" pitchFamily="34" charset="0"/>
              </a:defRPr>
            </a:lvl1pPr>
            <a:lvl2pPr marL="460375" indent="-223838">
              <a:lnSpc>
                <a:spcPct val="100000"/>
              </a:lnSpc>
              <a:spcBef>
                <a:spcPts val="0"/>
              </a:spcBef>
              <a:spcAft>
                <a:spcPts val="600"/>
              </a:spcAft>
              <a:buFont typeface="Arial" panose="020B0604020202020204" pitchFamily="34" charset="0"/>
              <a:buChar char="•"/>
              <a:tabLst/>
              <a:defRPr sz="1600" b="0">
                <a:solidFill>
                  <a:schemeClr val="accent1"/>
                </a:solidFill>
                <a:latin typeface="Georgia" panose="02040502050405020303" pitchFamily="18" charset="0"/>
                <a:cs typeface="Arial" panose="020B0604020202020204" pitchFamily="34" charset="0"/>
              </a:defRPr>
            </a:lvl2pPr>
            <a:lvl3pPr marL="865188" indent="-223838">
              <a:lnSpc>
                <a:spcPct val="100000"/>
              </a:lnSpc>
              <a:spcBef>
                <a:spcPts val="0"/>
              </a:spcBef>
              <a:spcAft>
                <a:spcPts val="600"/>
              </a:spcAft>
              <a:tabLst/>
              <a:defRPr sz="1600" i="1">
                <a:solidFill>
                  <a:schemeClr val="accent1"/>
                </a:solidFill>
              </a:defRPr>
            </a:lvl3pPr>
            <a:lvl4pPr marL="1381125" indent="-238125">
              <a:lnSpc>
                <a:spcPct val="100000"/>
              </a:lnSpc>
              <a:spcBef>
                <a:spcPts val="0"/>
              </a:spcBef>
              <a:spcAft>
                <a:spcPts val="600"/>
              </a:spcAft>
              <a:tabLst/>
              <a:defRPr sz="1100" b="1" i="0">
                <a:solidFill>
                  <a:schemeClr val="accent1"/>
                </a:solidFill>
              </a:defRPr>
            </a:lvl4pPr>
            <a:lvl5pPr marL="1841500" indent="-238125">
              <a:lnSpc>
                <a:spcPct val="100000"/>
              </a:lnSpc>
              <a:spcBef>
                <a:spcPts val="0"/>
              </a:spcBef>
              <a:spcAft>
                <a:spcPts val="600"/>
              </a:spcAft>
              <a:buFont typeface="Arial" panose="020B0604020202020204" pitchFamily="34" charset="0"/>
              <a:buChar char="•"/>
              <a:tabLst/>
              <a:defRPr sz="1100" b="0" i="1">
                <a:solidFill>
                  <a:schemeClr val="accent1"/>
                </a:solidFill>
              </a:defRPr>
            </a:lvl5pPr>
            <a:lvl6pPr marL="1841500" indent="-238125">
              <a:lnSpc>
                <a:spcPct val="100000"/>
              </a:lnSpc>
              <a:spcBef>
                <a:spcPts val="0"/>
              </a:spcBef>
              <a:spcAft>
                <a:spcPts val="600"/>
              </a:spcAft>
              <a:tabLst/>
              <a:defRPr sz="1100"/>
            </a:lvl6pPr>
          </a:lstStyle>
          <a:p>
            <a:pPr lvl="0"/>
            <a:r>
              <a:rPr lang="en-US"/>
              <a:t>Body copy</a:t>
            </a:r>
          </a:p>
        </p:txBody>
      </p:sp>
      <p:sp>
        <p:nvSpPr>
          <p:cNvPr id="9" name="object 6">
            <a:extLst>
              <a:ext uri="{FF2B5EF4-FFF2-40B4-BE49-F238E27FC236}">
                <a16:creationId xmlns:a16="http://schemas.microsoft.com/office/drawing/2014/main" id="{304ACCFB-824A-0943-9FA9-813651FD2F07}"/>
              </a:ext>
            </a:extLst>
          </p:cNvPr>
          <p:cNvSpPr/>
          <p:nvPr userDrawn="1"/>
        </p:nvSpPr>
        <p:spPr>
          <a:xfrm flipV="1">
            <a:off x="796938" y="1759348"/>
            <a:ext cx="3006564" cy="2"/>
          </a:xfrm>
          <a:prstGeom prst="line">
            <a:avLst/>
          </a:prstGeom>
          <a:ln w="12700" cap="rnd">
            <a:solidFill>
              <a:srgbClr val="00FFB4"/>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 name="Text Placeholder 3">
            <a:extLst>
              <a:ext uri="{FF2B5EF4-FFF2-40B4-BE49-F238E27FC236}">
                <a16:creationId xmlns:a16="http://schemas.microsoft.com/office/drawing/2014/main" id="{4B6B5DE5-07BB-5A4E-8D26-7CE0C71F98F6}"/>
              </a:ext>
            </a:extLst>
          </p:cNvPr>
          <p:cNvSpPr>
            <a:spLocks noGrp="1"/>
          </p:cNvSpPr>
          <p:nvPr>
            <p:ph type="body" sz="quarter" idx="14" hasCustomPrompt="1"/>
          </p:nvPr>
        </p:nvSpPr>
        <p:spPr>
          <a:xfrm>
            <a:off x="796938" y="3429000"/>
            <a:ext cx="10594962" cy="280471"/>
          </a:xfrm>
        </p:spPr>
        <p:txBody>
          <a:bodyPr>
            <a:noAutofit/>
          </a:bodyPr>
          <a:lstStyle>
            <a:lvl1pPr>
              <a:spcBef>
                <a:spcPts val="0"/>
              </a:spcBef>
              <a:defRPr sz="1800"/>
            </a:lvl1pPr>
            <a:lvl2pPr marL="171450" indent="-171450">
              <a:lnSpc>
                <a:spcPct val="120000"/>
              </a:lnSpc>
              <a:spcBef>
                <a:spcPts val="1000"/>
              </a:spcBef>
              <a:buFont typeface="Arial" panose="020B0604020202020204" pitchFamily="34" charset="0"/>
              <a:buChar char="•"/>
              <a:defRPr sz="1500"/>
            </a:lvl2pPr>
          </a:lstStyle>
          <a:p>
            <a:pPr lvl="0"/>
            <a:r>
              <a:rPr lang="en-US"/>
              <a:t>Optional Header</a:t>
            </a:r>
          </a:p>
        </p:txBody>
      </p:sp>
      <p:sp>
        <p:nvSpPr>
          <p:cNvPr id="14" name="Text Placeholder 4">
            <a:extLst>
              <a:ext uri="{FF2B5EF4-FFF2-40B4-BE49-F238E27FC236}">
                <a16:creationId xmlns:a16="http://schemas.microsoft.com/office/drawing/2014/main" id="{74B07692-A133-C443-8C99-AD9C9B191F53}"/>
              </a:ext>
            </a:extLst>
          </p:cNvPr>
          <p:cNvSpPr>
            <a:spLocks noGrp="1"/>
          </p:cNvSpPr>
          <p:nvPr>
            <p:ph type="body" sz="quarter" idx="21" hasCustomPrompt="1"/>
          </p:nvPr>
        </p:nvSpPr>
        <p:spPr>
          <a:xfrm>
            <a:off x="809534" y="3885784"/>
            <a:ext cx="5025551" cy="2582868"/>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6" name="Text Placeholder 4">
            <a:extLst>
              <a:ext uri="{FF2B5EF4-FFF2-40B4-BE49-F238E27FC236}">
                <a16:creationId xmlns:a16="http://schemas.microsoft.com/office/drawing/2014/main" id="{FA83F5D4-A9C5-0F49-9CE6-3474822F962C}"/>
              </a:ext>
            </a:extLst>
          </p:cNvPr>
          <p:cNvSpPr>
            <a:spLocks noGrp="1"/>
          </p:cNvSpPr>
          <p:nvPr>
            <p:ph type="body" sz="quarter" idx="22" hasCustomPrompt="1"/>
          </p:nvPr>
        </p:nvSpPr>
        <p:spPr>
          <a:xfrm>
            <a:off x="6362035" y="3885784"/>
            <a:ext cx="5025551" cy="2582868"/>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C79B4B0C-2F34-A443-B0CC-AE09D37B28D1}"/>
              </a:ext>
            </a:extLst>
          </p:cNvPr>
          <p:cNvSpPr>
            <a:spLocks noGrp="1"/>
          </p:cNvSpPr>
          <p:nvPr>
            <p:ph type="sldNum" sz="quarter" idx="2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582932381"/>
      </p:ext>
    </p:extLst>
  </p:cSld>
  <p:clrMapOvr>
    <a:masterClrMapping/>
  </p:clrMapOvr>
  <p:transition spd="med"/>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Content Opt 2">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9" name="object 6">
            <a:extLst>
              <a:ext uri="{FF2B5EF4-FFF2-40B4-BE49-F238E27FC236}">
                <a16:creationId xmlns:a16="http://schemas.microsoft.com/office/drawing/2014/main" id="{304ACCFB-824A-0943-9FA9-813651FD2F07}"/>
              </a:ext>
            </a:extLst>
          </p:cNvPr>
          <p:cNvSpPr/>
          <p:nvPr userDrawn="1"/>
        </p:nvSpPr>
        <p:spPr>
          <a:xfrm flipV="1">
            <a:off x="796938" y="1478879"/>
            <a:ext cx="3006564" cy="2"/>
          </a:xfrm>
          <a:prstGeom prst="line">
            <a:avLst/>
          </a:prstGeom>
          <a:ln w="12700" cap="rnd">
            <a:solidFill>
              <a:srgbClr val="00FFB4"/>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806463" y="1955800"/>
            <a:ext cx="5057775" cy="721293"/>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2" name="Text Placeholder 4">
            <a:extLst>
              <a:ext uri="{FF2B5EF4-FFF2-40B4-BE49-F238E27FC236}">
                <a16:creationId xmlns:a16="http://schemas.microsoft.com/office/drawing/2014/main" id="{44B2EB95-8EE7-F74C-99B6-307A75D5EBC8}"/>
              </a:ext>
            </a:extLst>
          </p:cNvPr>
          <p:cNvSpPr>
            <a:spLocks noGrp="1"/>
          </p:cNvSpPr>
          <p:nvPr>
            <p:ph type="body" sz="quarter" idx="22" hasCustomPrompt="1"/>
          </p:nvPr>
        </p:nvSpPr>
        <p:spPr>
          <a:xfrm>
            <a:off x="806318" y="2787271"/>
            <a:ext cx="505777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3" name="Text Placeholder 4">
            <a:extLst>
              <a:ext uri="{FF2B5EF4-FFF2-40B4-BE49-F238E27FC236}">
                <a16:creationId xmlns:a16="http://schemas.microsoft.com/office/drawing/2014/main" id="{7109215A-8C99-2349-AAE4-05D00AE3CC2C}"/>
              </a:ext>
            </a:extLst>
          </p:cNvPr>
          <p:cNvSpPr>
            <a:spLocks noGrp="1"/>
          </p:cNvSpPr>
          <p:nvPr>
            <p:ph type="body" sz="quarter" idx="23" hasCustomPrompt="1"/>
          </p:nvPr>
        </p:nvSpPr>
        <p:spPr>
          <a:xfrm>
            <a:off x="6325914" y="1955800"/>
            <a:ext cx="5057775" cy="721293"/>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4" name="Text Placeholder 4">
            <a:extLst>
              <a:ext uri="{FF2B5EF4-FFF2-40B4-BE49-F238E27FC236}">
                <a16:creationId xmlns:a16="http://schemas.microsoft.com/office/drawing/2014/main" id="{196CC212-90EF-6A41-AA53-DE8CE7CF1383}"/>
              </a:ext>
            </a:extLst>
          </p:cNvPr>
          <p:cNvSpPr>
            <a:spLocks noGrp="1"/>
          </p:cNvSpPr>
          <p:nvPr>
            <p:ph type="body" sz="quarter" idx="24" hasCustomPrompt="1"/>
          </p:nvPr>
        </p:nvSpPr>
        <p:spPr>
          <a:xfrm>
            <a:off x="6325769" y="2787271"/>
            <a:ext cx="505777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2AA9CAA3-6891-0F42-AA46-25072400956C}"/>
              </a:ext>
            </a:extLst>
          </p:cNvPr>
          <p:cNvSpPr>
            <a:spLocks noGrp="1"/>
          </p:cNvSpPr>
          <p:nvPr>
            <p:ph type="sldNum" sz="quarter" idx="25"/>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829609972"/>
      </p:ext>
    </p:extLst>
  </p:cSld>
  <p:clrMapOvr>
    <a:masterClrMapping/>
  </p:clrMapOvr>
  <p:transition spd="med"/>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lumn Content">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9" name="object 6">
            <a:extLst>
              <a:ext uri="{FF2B5EF4-FFF2-40B4-BE49-F238E27FC236}">
                <a16:creationId xmlns:a16="http://schemas.microsoft.com/office/drawing/2014/main" id="{304ACCFB-824A-0943-9FA9-813651FD2F07}"/>
              </a:ext>
            </a:extLst>
          </p:cNvPr>
          <p:cNvSpPr/>
          <p:nvPr userDrawn="1"/>
        </p:nvSpPr>
        <p:spPr>
          <a:xfrm flipV="1">
            <a:off x="796938" y="1478879"/>
            <a:ext cx="3006564" cy="2"/>
          </a:xfrm>
          <a:prstGeom prst="line">
            <a:avLst/>
          </a:prstGeom>
          <a:ln w="12700" cap="rnd">
            <a:solidFill>
              <a:srgbClr val="00FFB4"/>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806463" y="1955800"/>
            <a:ext cx="3006564" cy="797719"/>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2" name="Text Placeholder 4">
            <a:extLst>
              <a:ext uri="{FF2B5EF4-FFF2-40B4-BE49-F238E27FC236}">
                <a16:creationId xmlns:a16="http://schemas.microsoft.com/office/drawing/2014/main" id="{FBF961A4-B8C6-BD4C-9A2D-B1D1600D7C25}"/>
              </a:ext>
            </a:extLst>
          </p:cNvPr>
          <p:cNvSpPr>
            <a:spLocks noGrp="1"/>
          </p:cNvSpPr>
          <p:nvPr>
            <p:ph type="body" sz="quarter" idx="22" hasCustomPrompt="1"/>
          </p:nvPr>
        </p:nvSpPr>
        <p:spPr>
          <a:xfrm>
            <a:off x="806318" y="2787271"/>
            <a:ext cx="300656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5" name="Text Placeholder 4">
            <a:extLst>
              <a:ext uri="{FF2B5EF4-FFF2-40B4-BE49-F238E27FC236}">
                <a16:creationId xmlns:a16="http://schemas.microsoft.com/office/drawing/2014/main" id="{F11DAA8C-735B-784F-B5AE-16ACE11862E1}"/>
              </a:ext>
            </a:extLst>
          </p:cNvPr>
          <p:cNvSpPr>
            <a:spLocks noGrp="1"/>
          </p:cNvSpPr>
          <p:nvPr>
            <p:ph type="body" sz="quarter" idx="23" hasCustomPrompt="1"/>
          </p:nvPr>
        </p:nvSpPr>
        <p:spPr>
          <a:xfrm>
            <a:off x="4598867" y="1955800"/>
            <a:ext cx="3006564" cy="797719"/>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7" name="Text Placeholder 4">
            <a:extLst>
              <a:ext uri="{FF2B5EF4-FFF2-40B4-BE49-F238E27FC236}">
                <a16:creationId xmlns:a16="http://schemas.microsoft.com/office/drawing/2014/main" id="{EE7E8E49-1C4C-1747-BDEF-D23378141A83}"/>
              </a:ext>
            </a:extLst>
          </p:cNvPr>
          <p:cNvSpPr>
            <a:spLocks noGrp="1"/>
          </p:cNvSpPr>
          <p:nvPr>
            <p:ph type="body" sz="quarter" idx="24" hasCustomPrompt="1"/>
          </p:nvPr>
        </p:nvSpPr>
        <p:spPr>
          <a:xfrm>
            <a:off x="4598722" y="2787271"/>
            <a:ext cx="300656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8" name="Text Placeholder 4">
            <a:extLst>
              <a:ext uri="{FF2B5EF4-FFF2-40B4-BE49-F238E27FC236}">
                <a16:creationId xmlns:a16="http://schemas.microsoft.com/office/drawing/2014/main" id="{4BD3A6C5-57D6-AF44-ADC4-54EA835A462F}"/>
              </a:ext>
            </a:extLst>
          </p:cNvPr>
          <p:cNvSpPr>
            <a:spLocks noGrp="1"/>
          </p:cNvSpPr>
          <p:nvPr>
            <p:ph type="body" sz="quarter" idx="25" hasCustomPrompt="1"/>
          </p:nvPr>
        </p:nvSpPr>
        <p:spPr>
          <a:xfrm>
            <a:off x="8377653" y="1955800"/>
            <a:ext cx="3006564" cy="797719"/>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9" name="Text Placeholder 4">
            <a:extLst>
              <a:ext uri="{FF2B5EF4-FFF2-40B4-BE49-F238E27FC236}">
                <a16:creationId xmlns:a16="http://schemas.microsoft.com/office/drawing/2014/main" id="{B5C70FCD-2162-6A45-AA0D-0975D663C769}"/>
              </a:ext>
            </a:extLst>
          </p:cNvPr>
          <p:cNvSpPr>
            <a:spLocks noGrp="1"/>
          </p:cNvSpPr>
          <p:nvPr>
            <p:ph type="body" sz="quarter" idx="26" hasCustomPrompt="1"/>
          </p:nvPr>
        </p:nvSpPr>
        <p:spPr>
          <a:xfrm>
            <a:off x="8377508" y="2787271"/>
            <a:ext cx="300656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C8EF129A-5219-574E-9756-E1CA54150421}"/>
              </a:ext>
            </a:extLst>
          </p:cNvPr>
          <p:cNvSpPr>
            <a:spLocks noGrp="1"/>
          </p:cNvSpPr>
          <p:nvPr>
            <p:ph type="sldNum" sz="quarter" idx="27"/>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48819468"/>
      </p:ext>
    </p:extLst>
  </p:cSld>
  <p:clrMapOvr>
    <a:masterClrMapping/>
  </p:clrMapOvr>
  <p:transition spd="med"/>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Column Content Opt 2">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608"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9" name="object 6">
            <a:extLst>
              <a:ext uri="{FF2B5EF4-FFF2-40B4-BE49-F238E27FC236}">
                <a16:creationId xmlns:a16="http://schemas.microsoft.com/office/drawing/2014/main" id="{304ACCFB-824A-0943-9FA9-813651FD2F07}"/>
              </a:ext>
            </a:extLst>
          </p:cNvPr>
          <p:cNvSpPr/>
          <p:nvPr userDrawn="1"/>
        </p:nvSpPr>
        <p:spPr>
          <a:xfrm flipV="1">
            <a:off x="796938" y="1478879"/>
            <a:ext cx="3006564" cy="2"/>
          </a:xfrm>
          <a:prstGeom prst="line">
            <a:avLst/>
          </a:prstGeom>
          <a:ln w="12700" cap="rnd">
            <a:solidFill>
              <a:srgbClr val="00FFB4"/>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Text Placeholder 2">
            <a:extLst>
              <a:ext uri="{FF2B5EF4-FFF2-40B4-BE49-F238E27FC236}">
                <a16:creationId xmlns:a16="http://schemas.microsoft.com/office/drawing/2014/main" id="{7D722BBC-1710-6749-B60D-55DC87A5AC1D}"/>
              </a:ext>
            </a:extLst>
          </p:cNvPr>
          <p:cNvSpPr>
            <a:spLocks noGrp="1"/>
          </p:cNvSpPr>
          <p:nvPr>
            <p:ph type="body" sz="quarter" idx="18" hasCustomPrompt="1"/>
          </p:nvPr>
        </p:nvSpPr>
        <p:spPr>
          <a:xfrm>
            <a:off x="796938" y="1817688"/>
            <a:ext cx="10594962" cy="671512"/>
          </a:xfrm>
        </p:spPr>
        <p:txBody>
          <a:bodyPr>
            <a:noAutofit/>
          </a:bodyPr>
          <a:lstStyle>
            <a:lvl1pPr>
              <a:defRPr sz="1500" b="0">
                <a:latin typeface="Georgia" panose="02040502050405020303" pitchFamily="18" charset="0"/>
              </a:defRPr>
            </a:lvl1pPr>
            <a:lvl2pPr>
              <a:lnSpc>
                <a:spcPct val="120000"/>
              </a:lnSpc>
              <a:defRPr sz="1500"/>
            </a:lvl2pPr>
          </a:lstStyle>
          <a:p>
            <a:pPr lvl="0"/>
            <a:r>
              <a:rPr lang="en-US"/>
              <a:t>Body Copy</a:t>
            </a:r>
          </a:p>
        </p:txBody>
      </p:sp>
      <p:sp>
        <p:nvSpPr>
          <p:cNvPr id="12" name="Text Placeholder 4">
            <a:extLst>
              <a:ext uri="{FF2B5EF4-FFF2-40B4-BE49-F238E27FC236}">
                <a16:creationId xmlns:a16="http://schemas.microsoft.com/office/drawing/2014/main" id="{844B54B0-777E-9547-AF7D-8ACFD82CEDA7}"/>
              </a:ext>
            </a:extLst>
          </p:cNvPr>
          <p:cNvSpPr>
            <a:spLocks noGrp="1"/>
          </p:cNvSpPr>
          <p:nvPr>
            <p:ph type="body" sz="quarter" idx="22" hasCustomPrompt="1"/>
          </p:nvPr>
        </p:nvSpPr>
        <p:spPr>
          <a:xfrm>
            <a:off x="806318" y="2743205"/>
            <a:ext cx="3006565" cy="3725448"/>
          </a:xfrm>
        </p:spPr>
        <p:txBody>
          <a:bodyPr>
            <a:noAutofit/>
          </a:bodyPr>
          <a:lstStyle>
            <a:lvl1pPr>
              <a:lnSpc>
                <a:spcPct val="90000"/>
              </a:lnSpc>
              <a:spcBef>
                <a:spcPts val="0"/>
              </a:spcBef>
              <a:spcAft>
                <a:spcPts val="600"/>
              </a:spcAft>
              <a:defRPr sz="14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200"/>
            </a:lvl2pPr>
            <a:lvl3pPr marL="344488" indent="-169863">
              <a:lnSpc>
                <a:spcPct val="90000"/>
              </a:lnSpc>
              <a:spcBef>
                <a:spcPts val="0"/>
              </a:spcBef>
              <a:spcAft>
                <a:spcPts val="600"/>
              </a:spcAft>
              <a:tabLst/>
              <a:defRPr sz="1200" i="1"/>
            </a:lvl3pPr>
            <a:lvl4pPr marL="520700" indent="-176213">
              <a:lnSpc>
                <a:spcPct val="90000"/>
              </a:lnSpc>
              <a:spcBef>
                <a:spcPts val="0"/>
              </a:spcBef>
              <a:spcAft>
                <a:spcPts val="600"/>
              </a:spcAft>
              <a:tabLst/>
              <a:defRPr sz="1100" b="1"/>
            </a:lvl4pPr>
            <a:lvl5pPr marL="635000" indent="-120650">
              <a:lnSpc>
                <a:spcPct val="90000"/>
              </a:lnSpc>
              <a:spcBef>
                <a:spcPts val="0"/>
              </a:spcBef>
              <a:spcAft>
                <a:spcPts val="600"/>
              </a:spcAft>
              <a:buFont typeface="Arial" panose="020B0604020202020204" pitchFamily="34" charset="0"/>
              <a:buChar char="•"/>
              <a:tabLst/>
              <a:defRPr sz="1100"/>
            </a:lvl5pPr>
            <a:lvl6pPr marL="809625" indent="-174625">
              <a:lnSpc>
                <a:spcPct val="90000"/>
              </a:lnSpc>
              <a:spcBef>
                <a:spcPts val="0"/>
              </a:spcBef>
              <a:spcAft>
                <a:spcPts val="600"/>
              </a:spcAft>
              <a:tabLst/>
              <a:defRPr sz="11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7" name="Text Placeholder 4">
            <a:extLst>
              <a:ext uri="{FF2B5EF4-FFF2-40B4-BE49-F238E27FC236}">
                <a16:creationId xmlns:a16="http://schemas.microsoft.com/office/drawing/2014/main" id="{625F3708-B220-6F4D-87C0-2932A2560079}"/>
              </a:ext>
            </a:extLst>
          </p:cNvPr>
          <p:cNvSpPr>
            <a:spLocks noGrp="1"/>
          </p:cNvSpPr>
          <p:nvPr>
            <p:ph type="body" sz="quarter" idx="23" hasCustomPrompt="1"/>
          </p:nvPr>
        </p:nvSpPr>
        <p:spPr>
          <a:xfrm>
            <a:off x="4598225" y="2743205"/>
            <a:ext cx="3006565" cy="3725448"/>
          </a:xfrm>
        </p:spPr>
        <p:txBody>
          <a:bodyPr>
            <a:noAutofit/>
          </a:bodyPr>
          <a:lstStyle>
            <a:lvl1pPr>
              <a:lnSpc>
                <a:spcPct val="90000"/>
              </a:lnSpc>
              <a:spcBef>
                <a:spcPts val="0"/>
              </a:spcBef>
              <a:spcAft>
                <a:spcPts val="600"/>
              </a:spcAft>
              <a:defRPr sz="14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200"/>
            </a:lvl2pPr>
            <a:lvl3pPr marL="344488" indent="-169863">
              <a:lnSpc>
                <a:spcPct val="90000"/>
              </a:lnSpc>
              <a:spcBef>
                <a:spcPts val="0"/>
              </a:spcBef>
              <a:spcAft>
                <a:spcPts val="600"/>
              </a:spcAft>
              <a:tabLst/>
              <a:defRPr sz="1200" i="1"/>
            </a:lvl3pPr>
            <a:lvl4pPr marL="520700" indent="-176213">
              <a:lnSpc>
                <a:spcPct val="90000"/>
              </a:lnSpc>
              <a:spcBef>
                <a:spcPts val="0"/>
              </a:spcBef>
              <a:spcAft>
                <a:spcPts val="600"/>
              </a:spcAft>
              <a:tabLst/>
              <a:defRPr sz="1100" b="1"/>
            </a:lvl4pPr>
            <a:lvl5pPr marL="635000" indent="-120650">
              <a:lnSpc>
                <a:spcPct val="90000"/>
              </a:lnSpc>
              <a:spcBef>
                <a:spcPts val="0"/>
              </a:spcBef>
              <a:spcAft>
                <a:spcPts val="600"/>
              </a:spcAft>
              <a:buFont typeface="Arial" panose="020B0604020202020204" pitchFamily="34" charset="0"/>
              <a:buChar char="•"/>
              <a:tabLst/>
              <a:defRPr sz="1100"/>
            </a:lvl5pPr>
            <a:lvl6pPr marL="809625" indent="-174625">
              <a:lnSpc>
                <a:spcPct val="90000"/>
              </a:lnSpc>
              <a:spcBef>
                <a:spcPts val="0"/>
              </a:spcBef>
              <a:spcAft>
                <a:spcPts val="600"/>
              </a:spcAft>
              <a:tabLst/>
              <a:defRPr sz="11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8" name="Text Placeholder 4">
            <a:extLst>
              <a:ext uri="{FF2B5EF4-FFF2-40B4-BE49-F238E27FC236}">
                <a16:creationId xmlns:a16="http://schemas.microsoft.com/office/drawing/2014/main" id="{06BC1E2C-BB69-BC40-8C4E-E1D7ADF11C72}"/>
              </a:ext>
            </a:extLst>
          </p:cNvPr>
          <p:cNvSpPr>
            <a:spLocks noGrp="1"/>
          </p:cNvSpPr>
          <p:nvPr>
            <p:ph type="body" sz="quarter" idx="24" hasCustomPrompt="1"/>
          </p:nvPr>
        </p:nvSpPr>
        <p:spPr>
          <a:xfrm>
            <a:off x="8388028" y="2743205"/>
            <a:ext cx="3006565" cy="3725448"/>
          </a:xfrm>
        </p:spPr>
        <p:txBody>
          <a:bodyPr>
            <a:noAutofit/>
          </a:bodyPr>
          <a:lstStyle>
            <a:lvl1pPr>
              <a:lnSpc>
                <a:spcPct val="90000"/>
              </a:lnSpc>
              <a:spcBef>
                <a:spcPts val="0"/>
              </a:spcBef>
              <a:spcAft>
                <a:spcPts val="600"/>
              </a:spcAft>
              <a:defRPr sz="14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200"/>
            </a:lvl2pPr>
            <a:lvl3pPr marL="344488" indent="-169863">
              <a:lnSpc>
                <a:spcPct val="90000"/>
              </a:lnSpc>
              <a:spcBef>
                <a:spcPts val="0"/>
              </a:spcBef>
              <a:spcAft>
                <a:spcPts val="600"/>
              </a:spcAft>
              <a:tabLst/>
              <a:defRPr sz="1200" i="1"/>
            </a:lvl3pPr>
            <a:lvl4pPr marL="520700" indent="-176213">
              <a:lnSpc>
                <a:spcPct val="90000"/>
              </a:lnSpc>
              <a:spcBef>
                <a:spcPts val="0"/>
              </a:spcBef>
              <a:spcAft>
                <a:spcPts val="600"/>
              </a:spcAft>
              <a:tabLst/>
              <a:defRPr sz="1100" b="1"/>
            </a:lvl4pPr>
            <a:lvl5pPr marL="635000" indent="-120650">
              <a:lnSpc>
                <a:spcPct val="90000"/>
              </a:lnSpc>
              <a:spcBef>
                <a:spcPts val="0"/>
              </a:spcBef>
              <a:spcAft>
                <a:spcPts val="600"/>
              </a:spcAft>
              <a:buFont typeface="Arial" panose="020B0604020202020204" pitchFamily="34" charset="0"/>
              <a:buChar char="•"/>
              <a:tabLst/>
              <a:defRPr sz="1100"/>
            </a:lvl5pPr>
            <a:lvl6pPr marL="809625" indent="-174625">
              <a:lnSpc>
                <a:spcPct val="90000"/>
              </a:lnSpc>
              <a:spcBef>
                <a:spcPts val="0"/>
              </a:spcBef>
              <a:spcAft>
                <a:spcPts val="600"/>
              </a:spcAft>
              <a:tabLst/>
              <a:defRPr sz="11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0E9D7FB0-23EC-3141-88E5-F3AA498A5D07}"/>
              </a:ext>
            </a:extLst>
          </p:cNvPr>
          <p:cNvSpPr>
            <a:spLocks noGrp="1"/>
          </p:cNvSpPr>
          <p:nvPr>
            <p:ph type="sldNum" sz="quarter" idx="25"/>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539247513"/>
      </p:ext>
    </p:extLst>
  </p:cSld>
  <p:clrMapOvr>
    <a:masterClrMapping/>
  </p:clrMapOvr>
  <p:transition spd="med"/>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Segment Comparison">
    <p:bg>
      <p:bgPr>
        <a:solidFill>
          <a:srgbClr val="FFFFFF"/>
        </a:solidFill>
        <a:effectLst/>
      </p:bgPr>
    </p:bg>
    <p:spTree>
      <p:nvGrpSpPr>
        <p:cNvPr id="1" name=""/>
        <p:cNvGrpSpPr/>
        <p:nvPr/>
      </p:nvGrpSpPr>
      <p:grpSpPr>
        <a:xfrm>
          <a:off x="0" y="0"/>
          <a:ext cx="0" cy="0"/>
          <a:chOff x="0" y="0"/>
          <a:chExt cx="0" cy="0"/>
        </a:xfrm>
      </p:grpSpPr>
      <p:sp>
        <p:nvSpPr>
          <p:cNvPr id="21" name="Rectangle">
            <a:extLst>
              <a:ext uri="{FF2B5EF4-FFF2-40B4-BE49-F238E27FC236}">
                <a16:creationId xmlns:a16="http://schemas.microsoft.com/office/drawing/2014/main" id="{5D4C9E30-8325-884A-BF5C-0788FEC22D5B}"/>
              </a:ext>
            </a:extLst>
          </p:cNvPr>
          <p:cNvSpPr/>
          <p:nvPr userDrawn="1"/>
        </p:nvSpPr>
        <p:spPr>
          <a:xfrm>
            <a:off x="796938" y="1969791"/>
            <a:ext cx="4579395" cy="3844975"/>
          </a:xfrm>
          <a:prstGeom prst="rect">
            <a:avLst/>
          </a:prstGeom>
          <a:solidFill>
            <a:srgbClr val="F4F3EB"/>
          </a:solidFill>
          <a:ln w="12700">
            <a:miter lim="400000"/>
          </a:ln>
        </p:spPr>
        <p:txBody>
          <a:bodyPr lIns="45719" rIns="45719" anchor="ctr">
            <a:noAutofit/>
          </a:bodyPr>
          <a:lstStyle/>
          <a:p>
            <a:endParaRPr/>
          </a:p>
        </p:txBody>
      </p:sp>
      <p:sp>
        <p:nvSpPr>
          <p:cNvPr id="19" name="Rectangle">
            <a:extLst>
              <a:ext uri="{FF2B5EF4-FFF2-40B4-BE49-F238E27FC236}">
                <a16:creationId xmlns:a16="http://schemas.microsoft.com/office/drawing/2014/main" id="{B41DA5CD-91C7-E047-A933-FCF3CBCF2800}"/>
              </a:ext>
            </a:extLst>
          </p:cNvPr>
          <p:cNvSpPr/>
          <p:nvPr userDrawn="1"/>
        </p:nvSpPr>
        <p:spPr>
          <a:xfrm>
            <a:off x="6808162" y="1929247"/>
            <a:ext cx="4579395" cy="3844975"/>
          </a:xfrm>
          <a:prstGeom prst="rect">
            <a:avLst/>
          </a:prstGeom>
          <a:solidFill>
            <a:srgbClr val="F4F3EB"/>
          </a:solidFill>
          <a:ln w="12700">
            <a:miter lim="400000"/>
          </a:ln>
        </p:spPr>
        <p:txBody>
          <a:bodyPr lIns="45719" rIns="45719" anchor="ctr">
            <a:noAutofit/>
          </a:bodyPr>
          <a:lstStyle/>
          <a:p>
            <a:endParaRP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9"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COMPARISON OF TWO SEGMENTS</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9" name="object 6">
            <a:extLst>
              <a:ext uri="{FF2B5EF4-FFF2-40B4-BE49-F238E27FC236}">
                <a16:creationId xmlns:a16="http://schemas.microsoft.com/office/drawing/2014/main" id="{304ACCFB-824A-0943-9FA9-813651FD2F07}"/>
              </a:ext>
            </a:extLst>
          </p:cNvPr>
          <p:cNvSpPr/>
          <p:nvPr userDrawn="1"/>
        </p:nvSpPr>
        <p:spPr>
          <a:xfrm flipH="1">
            <a:off x="6096000" y="1640604"/>
            <a:ext cx="1447" cy="4988795"/>
          </a:xfrm>
          <a:prstGeom prst="line">
            <a:avLst/>
          </a:prstGeom>
          <a:ln w="12700" cap="rnd">
            <a:solidFill>
              <a:srgbClr val="01B5B2"/>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978617" y="1508886"/>
            <a:ext cx="4185704" cy="367811"/>
          </a:xfrm>
        </p:spPr>
        <p:txBody>
          <a:bodyPr anchor="b">
            <a:noAutofit/>
          </a:bodyPr>
          <a:lstStyle>
            <a:lvl1pPr algn="ctr">
              <a:spcBef>
                <a:spcPts val="0"/>
              </a:spcBef>
              <a:spcAft>
                <a:spcPts val="1200"/>
              </a:spcAft>
              <a:defRPr sz="1800"/>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3" name="Picture Placeholder 2">
            <a:extLst>
              <a:ext uri="{FF2B5EF4-FFF2-40B4-BE49-F238E27FC236}">
                <a16:creationId xmlns:a16="http://schemas.microsoft.com/office/drawing/2014/main" id="{B02F0918-6284-B847-8E8D-04C0EE6253C2}"/>
              </a:ext>
            </a:extLst>
          </p:cNvPr>
          <p:cNvSpPr>
            <a:spLocks noGrp="1"/>
          </p:cNvSpPr>
          <p:nvPr>
            <p:ph type="pic" sz="quarter" idx="17"/>
          </p:nvPr>
        </p:nvSpPr>
        <p:spPr>
          <a:xfrm>
            <a:off x="2255143" y="3851734"/>
            <a:ext cx="1689100" cy="1689100"/>
          </a:xfrm>
        </p:spPr>
        <p:txBody>
          <a:bodyPr>
            <a:noAutofit/>
          </a:bodyPr>
          <a:lstStyle/>
          <a:p>
            <a:r>
              <a:rPr lang="en-US"/>
              <a:t>Click icon to add picture</a:t>
            </a:r>
          </a:p>
        </p:txBody>
      </p:sp>
      <p:sp>
        <p:nvSpPr>
          <p:cNvPr id="13" name="Text Placeholder 9">
            <a:extLst>
              <a:ext uri="{FF2B5EF4-FFF2-40B4-BE49-F238E27FC236}">
                <a16:creationId xmlns:a16="http://schemas.microsoft.com/office/drawing/2014/main" id="{3259FCCC-04FF-C545-A1CD-B412FC2902C3}"/>
              </a:ext>
            </a:extLst>
          </p:cNvPr>
          <p:cNvSpPr>
            <a:spLocks noGrp="1"/>
          </p:cNvSpPr>
          <p:nvPr>
            <p:ph type="body" sz="quarter" idx="14" hasCustomPrompt="1"/>
          </p:nvPr>
        </p:nvSpPr>
        <p:spPr>
          <a:xfrm>
            <a:off x="796938" y="5952687"/>
            <a:ext cx="4583736"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7" name="Picture Placeholder 2">
            <a:extLst>
              <a:ext uri="{FF2B5EF4-FFF2-40B4-BE49-F238E27FC236}">
                <a16:creationId xmlns:a16="http://schemas.microsoft.com/office/drawing/2014/main" id="{2FF19CDE-A7D9-C547-A910-7F1A84B1C145}"/>
              </a:ext>
            </a:extLst>
          </p:cNvPr>
          <p:cNvSpPr>
            <a:spLocks noGrp="1"/>
          </p:cNvSpPr>
          <p:nvPr>
            <p:ph type="pic" sz="quarter" idx="19"/>
          </p:nvPr>
        </p:nvSpPr>
        <p:spPr>
          <a:xfrm>
            <a:off x="8255481" y="3851734"/>
            <a:ext cx="1689100" cy="1689100"/>
          </a:xfrm>
        </p:spPr>
        <p:txBody>
          <a:bodyPr>
            <a:noAutofit/>
          </a:bodyPr>
          <a:lstStyle/>
          <a:p>
            <a:r>
              <a:rPr lang="en-US"/>
              <a:t>Click icon to add picture</a:t>
            </a:r>
          </a:p>
        </p:txBody>
      </p:sp>
      <p:sp>
        <p:nvSpPr>
          <p:cNvPr id="18" name="Text Placeholder 9">
            <a:extLst>
              <a:ext uri="{FF2B5EF4-FFF2-40B4-BE49-F238E27FC236}">
                <a16:creationId xmlns:a16="http://schemas.microsoft.com/office/drawing/2014/main" id="{C60DA169-8D6D-6E47-83A0-A2872E33B3B1}"/>
              </a:ext>
            </a:extLst>
          </p:cNvPr>
          <p:cNvSpPr>
            <a:spLocks noGrp="1"/>
          </p:cNvSpPr>
          <p:nvPr>
            <p:ph type="body" sz="quarter" idx="20" hasCustomPrompt="1"/>
          </p:nvPr>
        </p:nvSpPr>
        <p:spPr>
          <a:xfrm>
            <a:off x="6808162" y="5952687"/>
            <a:ext cx="4583736"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22" name="Text Placeholder 4">
            <a:extLst>
              <a:ext uri="{FF2B5EF4-FFF2-40B4-BE49-F238E27FC236}">
                <a16:creationId xmlns:a16="http://schemas.microsoft.com/office/drawing/2014/main" id="{BBA1FAA8-2C5F-A140-A0FE-955F905B3853}"/>
              </a:ext>
            </a:extLst>
          </p:cNvPr>
          <p:cNvSpPr>
            <a:spLocks noGrp="1"/>
          </p:cNvSpPr>
          <p:nvPr>
            <p:ph type="body" sz="quarter" idx="21" hasCustomPrompt="1"/>
          </p:nvPr>
        </p:nvSpPr>
        <p:spPr>
          <a:xfrm>
            <a:off x="978617" y="2076341"/>
            <a:ext cx="4185704" cy="406197"/>
          </a:xfrm>
        </p:spPr>
        <p:txBody>
          <a:bodyPr>
            <a:noAutofit/>
          </a:bodyPr>
          <a:lstStyle>
            <a:lvl1pPr algn="ctr">
              <a:spcBef>
                <a:spcPts val="0"/>
              </a:spcBef>
              <a:spcAft>
                <a:spcPts val="600"/>
              </a:spcAft>
              <a:defRPr sz="1200" b="0">
                <a:latin typeface="Georgia" panose="02040502050405020303" pitchFamily="18"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Body copy</a:t>
            </a:r>
          </a:p>
        </p:txBody>
      </p:sp>
      <p:sp>
        <p:nvSpPr>
          <p:cNvPr id="23" name="Text Placeholder 4">
            <a:extLst>
              <a:ext uri="{FF2B5EF4-FFF2-40B4-BE49-F238E27FC236}">
                <a16:creationId xmlns:a16="http://schemas.microsoft.com/office/drawing/2014/main" id="{FC27B87A-3A8F-D44C-AAA5-C9D29915C895}"/>
              </a:ext>
            </a:extLst>
          </p:cNvPr>
          <p:cNvSpPr>
            <a:spLocks noGrp="1"/>
          </p:cNvSpPr>
          <p:nvPr>
            <p:ph type="body" sz="quarter" idx="22" hasCustomPrompt="1"/>
          </p:nvPr>
        </p:nvSpPr>
        <p:spPr>
          <a:xfrm>
            <a:off x="978617" y="2629632"/>
            <a:ext cx="4185704" cy="839109"/>
          </a:xfrm>
        </p:spPr>
        <p:txBody>
          <a:bodyPr>
            <a:noAutofit/>
          </a:bodyPr>
          <a:lstStyle>
            <a:lvl1pPr algn="ctr">
              <a:spcBef>
                <a:spcPts val="0"/>
              </a:spcBef>
              <a:spcAft>
                <a:spcPts val="2400"/>
              </a:spcAft>
              <a:defRPr sz="1100" b="1" i="0" cap="all" baseline="0">
                <a:latin typeface="Arial Black" panose="020B0604020202020204" pitchFamily="34" charset="0"/>
                <a:cs typeface="Arial Black" panose="020B0604020202020204" pitchFamily="34"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List Item</a:t>
            </a:r>
          </a:p>
        </p:txBody>
      </p:sp>
      <p:sp>
        <p:nvSpPr>
          <p:cNvPr id="24" name="Text Placeholder 4">
            <a:extLst>
              <a:ext uri="{FF2B5EF4-FFF2-40B4-BE49-F238E27FC236}">
                <a16:creationId xmlns:a16="http://schemas.microsoft.com/office/drawing/2014/main" id="{06D4ADC8-73A6-D84D-BA53-018E5DD74871}"/>
              </a:ext>
            </a:extLst>
          </p:cNvPr>
          <p:cNvSpPr>
            <a:spLocks noGrp="1"/>
          </p:cNvSpPr>
          <p:nvPr>
            <p:ph type="body" sz="quarter" idx="23" hasCustomPrompt="1"/>
          </p:nvPr>
        </p:nvSpPr>
        <p:spPr>
          <a:xfrm>
            <a:off x="7027679" y="1508886"/>
            <a:ext cx="4185704" cy="367811"/>
          </a:xfrm>
        </p:spPr>
        <p:txBody>
          <a:bodyPr anchor="b">
            <a:noAutofit/>
          </a:bodyPr>
          <a:lstStyle>
            <a:lvl1pPr algn="ctr">
              <a:spcBef>
                <a:spcPts val="0"/>
              </a:spcBef>
              <a:spcAft>
                <a:spcPts val="1200"/>
              </a:spcAft>
              <a:defRPr sz="1800"/>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25" name="Text Placeholder 4">
            <a:extLst>
              <a:ext uri="{FF2B5EF4-FFF2-40B4-BE49-F238E27FC236}">
                <a16:creationId xmlns:a16="http://schemas.microsoft.com/office/drawing/2014/main" id="{75D6B3CC-DE5C-244B-8522-8DED213D735A}"/>
              </a:ext>
            </a:extLst>
          </p:cNvPr>
          <p:cNvSpPr>
            <a:spLocks noGrp="1"/>
          </p:cNvSpPr>
          <p:nvPr>
            <p:ph type="body" sz="quarter" idx="24" hasCustomPrompt="1"/>
          </p:nvPr>
        </p:nvSpPr>
        <p:spPr>
          <a:xfrm>
            <a:off x="7027679" y="2076341"/>
            <a:ext cx="4185704" cy="406197"/>
          </a:xfrm>
        </p:spPr>
        <p:txBody>
          <a:bodyPr>
            <a:noAutofit/>
          </a:bodyPr>
          <a:lstStyle>
            <a:lvl1pPr algn="ctr">
              <a:spcBef>
                <a:spcPts val="0"/>
              </a:spcBef>
              <a:spcAft>
                <a:spcPts val="600"/>
              </a:spcAft>
              <a:defRPr sz="1200" b="0">
                <a:latin typeface="Georgia" panose="02040502050405020303" pitchFamily="18"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Body copy</a:t>
            </a:r>
          </a:p>
        </p:txBody>
      </p:sp>
      <p:sp>
        <p:nvSpPr>
          <p:cNvPr id="26" name="Text Placeholder 4">
            <a:extLst>
              <a:ext uri="{FF2B5EF4-FFF2-40B4-BE49-F238E27FC236}">
                <a16:creationId xmlns:a16="http://schemas.microsoft.com/office/drawing/2014/main" id="{A2DEC7E2-E866-3B46-BC8B-CA3BFD9B6DDE}"/>
              </a:ext>
            </a:extLst>
          </p:cNvPr>
          <p:cNvSpPr>
            <a:spLocks noGrp="1"/>
          </p:cNvSpPr>
          <p:nvPr>
            <p:ph type="body" sz="quarter" idx="25" hasCustomPrompt="1"/>
          </p:nvPr>
        </p:nvSpPr>
        <p:spPr>
          <a:xfrm>
            <a:off x="7027679" y="2629632"/>
            <a:ext cx="4185704" cy="839109"/>
          </a:xfrm>
        </p:spPr>
        <p:txBody>
          <a:bodyPr>
            <a:noAutofit/>
          </a:bodyPr>
          <a:lstStyle>
            <a:lvl1pPr algn="ctr">
              <a:spcBef>
                <a:spcPts val="0"/>
              </a:spcBef>
              <a:spcAft>
                <a:spcPts val="2400"/>
              </a:spcAft>
              <a:defRPr sz="1100" b="1" i="0" cap="all" baseline="0">
                <a:latin typeface="Arial Black" panose="020B0604020202020204" pitchFamily="34" charset="0"/>
                <a:cs typeface="Arial Black" panose="020B0604020202020204" pitchFamily="34"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List Item</a:t>
            </a:r>
          </a:p>
        </p:txBody>
      </p:sp>
      <p:sp>
        <p:nvSpPr>
          <p:cNvPr id="2" name="Slide Number Placeholder 1">
            <a:extLst>
              <a:ext uri="{FF2B5EF4-FFF2-40B4-BE49-F238E27FC236}">
                <a16:creationId xmlns:a16="http://schemas.microsoft.com/office/drawing/2014/main" id="{A5ADF1A2-3F3E-AA4C-9763-55FEBD6FC771}"/>
              </a:ext>
            </a:extLst>
          </p:cNvPr>
          <p:cNvSpPr>
            <a:spLocks noGrp="1"/>
          </p:cNvSpPr>
          <p:nvPr>
            <p:ph type="sldNum" sz="quarter" idx="26"/>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264643116"/>
      </p:ext>
    </p:extLst>
  </p:cSld>
  <p:clrMapOvr>
    <a:masterClrMapping/>
  </p:clrMapOvr>
  <p:transition spd="med"/>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hree options with Images">
    <p:bg>
      <p:bgPr>
        <a:solidFill>
          <a:srgbClr val="FFFFFF"/>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060FDC6C-307F-A746-B890-59DDDE68D71D}"/>
              </a:ext>
            </a:extLst>
          </p:cNvPr>
          <p:cNvSpPr/>
          <p:nvPr userDrawn="1"/>
        </p:nvSpPr>
        <p:spPr>
          <a:xfrm>
            <a:off x="809098" y="1929247"/>
            <a:ext cx="3170015" cy="3477253"/>
          </a:xfrm>
          <a:prstGeom prst="rect">
            <a:avLst/>
          </a:prstGeom>
          <a:solidFill>
            <a:srgbClr val="F4F3EB"/>
          </a:solidFill>
          <a:ln w="12700">
            <a:miter lim="400000"/>
          </a:ln>
        </p:spPr>
        <p:txBody>
          <a:bodyPr lIns="45719" rIns="45719" anchor="ctr">
            <a:noAutofit/>
          </a:bodyPr>
          <a:lstStyle/>
          <a:p>
            <a:endParaRPr/>
          </a:p>
        </p:txBody>
      </p:sp>
      <p:sp>
        <p:nvSpPr>
          <p:cNvPr id="13" name="Rectangle">
            <a:extLst>
              <a:ext uri="{FF2B5EF4-FFF2-40B4-BE49-F238E27FC236}">
                <a16:creationId xmlns:a16="http://schemas.microsoft.com/office/drawing/2014/main" id="{3394892C-37D7-F447-877B-778433584939}"/>
              </a:ext>
            </a:extLst>
          </p:cNvPr>
          <p:cNvSpPr/>
          <p:nvPr userDrawn="1"/>
        </p:nvSpPr>
        <p:spPr>
          <a:xfrm>
            <a:off x="4510992" y="1929247"/>
            <a:ext cx="3170015" cy="3477253"/>
          </a:xfrm>
          <a:prstGeom prst="rect">
            <a:avLst/>
          </a:prstGeom>
          <a:solidFill>
            <a:srgbClr val="F4F3EB"/>
          </a:solidFill>
          <a:ln w="12700">
            <a:miter lim="400000"/>
          </a:ln>
        </p:spPr>
        <p:txBody>
          <a:bodyPr lIns="45719" rIns="45719" anchor="ctr">
            <a:noAutofit/>
          </a:bodyPr>
          <a:lstStyle/>
          <a:p>
            <a:endParaRPr/>
          </a:p>
        </p:txBody>
      </p:sp>
      <p:sp>
        <p:nvSpPr>
          <p:cNvPr id="14" name="Rectangle">
            <a:extLst>
              <a:ext uri="{FF2B5EF4-FFF2-40B4-BE49-F238E27FC236}">
                <a16:creationId xmlns:a16="http://schemas.microsoft.com/office/drawing/2014/main" id="{BE96515A-73E0-7945-85AF-BEB3AB8C4FEE}"/>
              </a:ext>
            </a:extLst>
          </p:cNvPr>
          <p:cNvSpPr/>
          <p:nvPr userDrawn="1"/>
        </p:nvSpPr>
        <p:spPr>
          <a:xfrm>
            <a:off x="8226465" y="1929247"/>
            <a:ext cx="3170015" cy="3477253"/>
          </a:xfrm>
          <a:prstGeom prst="rect">
            <a:avLst/>
          </a:prstGeom>
          <a:solidFill>
            <a:srgbClr val="F4F3EB"/>
          </a:solidFill>
          <a:ln w="12700">
            <a:miter lim="400000"/>
          </a:ln>
        </p:spPr>
        <p:txBody>
          <a:bodyPr lIns="45719" rIns="45719" anchor="ctr">
            <a:noAutofit/>
          </a:bodyPr>
          <a:lstStyle/>
          <a:p>
            <a:endParaRP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three options with images</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04275"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3" name="Picture Placeholder 2">
            <a:extLst>
              <a:ext uri="{FF2B5EF4-FFF2-40B4-BE49-F238E27FC236}">
                <a16:creationId xmlns:a16="http://schemas.microsoft.com/office/drawing/2014/main" id="{B02F0918-6284-B847-8E8D-04C0EE6253C2}"/>
              </a:ext>
            </a:extLst>
          </p:cNvPr>
          <p:cNvSpPr>
            <a:spLocks noGrp="1"/>
          </p:cNvSpPr>
          <p:nvPr>
            <p:ph type="pic" sz="quarter" idx="17"/>
          </p:nvPr>
        </p:nvSpPr>
        <p:spPr>
          <a:xfrm>
            <a:off x="2454440" y="4566596"/>
            <a:ext cx="1689100" cy="1689100"/>
          </a:xfrm>
        </p:spPr>
        <p:txBody>
          <a:bodyPr>
            <a:noAutofit/>
          </a:bodyPr>
          <a:lstStyle/>
          <a:p>
            <a:r>
              <a:rPr lang="en-US"/>
              <a:t>Click icon to add picture</a:t>
            </a:r>
          </a:p>
        </p:txBody>
      </p:sp>
      <p:sp>
        <p:nvSpPr>
          <p:cNvPr id="22" name="Picture Placeholder 2">
            <a:extLst>
              <a:ext uri="{FF2B5EF4-FFF2-40B4-BE49-F238E27FC236}">
                <a16:creationId xmlns:a16="http://schemas.microsoft.com/office/drawing/2014/main" id="{38C2991A-8BC0-0843-B695-F50CBFE9FD36}"/>
              </a:ext>
            </a:extLst>
          </p:cNvPr>
          <p:cNvSpPr>
            <a:spLocks noGrp="1"/>
          </p:cNvSpPr>
          <p:nvPr>
            <p:ph type="pic" sz="quarter" idx="19"/>
          </p:nvPr>
        </p:nvSpPr>
        <p:spPr>
          <a:xfrm>
            <a:off x="6179379" y="4566596"/>
            <a:ext cx="1689100" cy="1689100"/>
          </a:xfrm>
        </p:spPr>
        <p:txBody>
          <a:bodyPr>
            <a:noAutofit/>
          </a:bodyPr>
          <a:lstStyle/>
          <a:p>
            <a:r>
              <a:rPr lang="en-US"/>
              <a:t>Click icon to add picture</a:t>
            </a:r>
          </a:p>
        </p:txBody>
      </p:sp>
      <p:sp>
        <p:nvSpPr>
          <p:cNvPr id="26" name="Picture Placeholder 2">
            <a:extLst>
              <a:ext uri="{FF2B5EF4-FFF2-40B4-BE49-F238E27FC236}">
                <a16:creationId xmlns:a16="http://schemas.microsoft.com/office/drawing/2014/main" id="{DAB54BF6-D9C6-9648-815E-7B16CB7F551E}"/>
              </a:ext>
            </a:extLst>
          </p:cNvPr>
          <p:cNvSpPr>
            <a:spLocks noGrp="1"/>
          </p:cNvSpPr>
          <p:nvPr>
            <p:ph type="pic" sz="quarter" idx="21"/>
          </p:nvPr>
        </p:nvSpPr>
        <p:spPr>
          <a:xfrm>
            <a:off x="9894852" y="4566596"/>
            <a:ext cx="1689100" cy="1689100"/>
          </a:xfrm>
        </p:spPr>
        <p:txBody>
          <a:bodyPr>
            <a:noAutofit/>
          </a:bodyPr>
          <a:lstStyle/>
          <a:p>
            <a:r>
              <a:rPr lang="en-US"/>
              <a:t>Click icon to add picture</a:t>
            </a:r>
          </a:p>
        </p:txBody>
      </p:sp>
      <p:sp>
        <p:nvSpPr>
          <p:cNvPr id="16" name="Text Placeholder 4">
            <a:extLst>
              <a:ext uri="{FF2B5EF4-FFF2-40B4-BE49-F238E27FC236}">
                <a16:creationId xmlns:a16="http://schemas.microsoft.com/office/drawing/2014/main" id="{3E603766-C1E0-1342-91E4-8E70C9727E36}"/>
              </a:ext>
            </a:extLst>
          </p:cNvPr>
          <p:cNvSpPr>
            <a:spLocks noGrp="1"/>
          </p:cNvSpPr>
          <p:nvPr>
            <p:ph type="body" sz="quarter" idx="23" hasCustomPrompt="1"/>
          </p:nvPr>
        </p:nvSpPr>
        <p:spPr>
          <a:xfrm>
            <a:off x="4724019"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18" name="Text Placeholder 4">
            <a:extLst>
              <a:ext uri="{FF2B5EF4-FFF2-40B4-BE49-F238E27FC236}">
                <a16:creationId xmlns:a16="http://schemas.microsoft.com/office/drawing/2014/main" id="{D4E81FCF-68BF-9B4C-B715-D1ABA6F32298}"/>
              </a:ext>
            </a:extLst>
          </p:cNvPr>
          <p:cNvSpPr>
            <a:spLocks noGrp="1"/>
          </p:cNvSpPr>
          <p:nvPr>
            <p:ph type="body" sz="quarter" idx="25" hasCustomPrompt="1"/>
          </p:nvPr>
        </p:nvSpPr>
        <p:spPr>
          <a:xfrm>
            <a:off x="8443763"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20" name="A">
            <a:extLst>
              <a:ext uri="{FF2B5EF4-FFF2-40B4-BE49-F238E27FC236}">
                <a16:creationId xmlns:a16="http://schemas.microsoft.com/office/drawing/2014/main" id="{9E7E0F7A-DE60-F04C-9340-AB60C8D3A548}"/>
              </a:ext>
            </a:extLst>
          </p:cNvPr>
          <p:cNvSpPr>
            <a:spLocks noChangeAspect="1"/>
          </p:cNvSpPr>
          <p:nvPr userDrawn="1"/>
        </p:nvSpPr>
        <p:spPr>
          <a:xfrm>
            <a:off x="572973" y="16891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sz="1600"/>
              <a:t>A</a:t>
            </a:r>
          </a:p>
        </p:txBody>
      </p:sp>
      <p:sp>
        <p:nvSpPr>
          <p:cNvPr id="21" name="A">
            <a:extLst>
              <a:ext uri="{FF2B5EF4-FFF2-40B4-BE49-F238E27FC236}">
                <a16:creationId xmlns:a16="http://schemas.microsoft.com/office/drawing/2014/main" id="{F25C8C8C-4BB6-5D4C-912C-948E1ECD211E}"/>
              </a:ext>
            </a:extLst>
          </p:cNvPr>
          <p:cNvSpPr>
            <a:spLocks noChangeAspect="1"/>
          </p:cNvSpPr>
          <p:nvPr userDrawn="1"/>
        </p:nvSpPr>
        <p:spPr>
          <a:xfrm>
            <a:off x="4292333" y="16891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B</a:t>
            </a:r>
            <a:endParaRPr sz="1600"/>
          </a:p>
        </p:txBody>
      </p:sp>
      <p:sp>
        <p:nvSpPr>
          <p:cNvPr id="23" name="A">
            <a:extLst>
              <a:ext uri="{FF2B5EF4-FFF2-40B4-BE49-F238E27FC236}">
                <a16:creationId xmlns:a16="http://schemas.microsoft.com/office/drawing/2014/main" id="{F7B8DA65-9F19-A142-8F2A-8B904F013138}"/>
              </a:ext>
            </a:extLst>
          </p:cNvPr>
          <p:cNvSpPr>
            <a:spLocks noChangeAspect="1"/>
          </p:cNvSpPr>
          <p:nvPr userDrawn="1"/>
        </p:nvSpPr>
        <p:spPr>
          <a:xfrm>
            <a:off x="8015246" y="16891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C</a:t>
            </a:r>
            <a:endParaRPr sz="1600"/>
          </a:p>
        </p:txBody>
      </p:sp>
      <p:sp>
        <p:nvSpPr>
          <p:cNvPr id="4" name="Text Placeholder 3">
            <a:extLst>
              <a:ext uri="{FF2B5EF4-FFF2-40B4-BE49-F238E27FC236}">
                <a16:creationId xmlns:a16="http://schemas.microsoft.com/office/drawing/2014/main" id="{F8EDDC15-C836-F84D-A2AA-846E7B25AB61}"/>
              </a:ext>
            </a:extLst>
          </p:cNvPr>
          <p:cNvSpPr>
            <a:spLocks noGrp="1"/>
          </p:cNvSpPr>
          <p:nvPr>
            <p:ph type="body" sz="quarter" idx="28" hasCustomPrompt="1"/>
          </p:nvPr>
        </p:nvSpPr>
        <p:spPr>
          <a:xfrm>
            <a:off x="1004888"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8" name="Text Placeholder 3">
            <a:extLst>
              <a:ext uri="{FF2B5EF4-FFF2-40B4-BE49-F238E27FC236}">
                <a16:creationId xmlns:a16="http://schemas.microsoft.com/office/drawing/2014/main" id="{811F2C47-08AB-8740-96D3-10659663FF78}"/>
              </a:ext>
            </a:extLst>
          </p:cNvPr>
          <p:cNvSpPr>
            <a:spLocks noGrp="1"/>
          </p:cNvSpPr>
          <p:nvPr>
            <p:ph type="body" sz="quarter" idx="29" hasCustomPrompt="1"/>
          </p:nvPr>
        </p:nvSpPr>
        <p:spPr>
          <a:xfrm>
            <a:off x="4724481"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9" name="Text Placeholder 3">
            <a:extLst>
              <a:ext uri="{FF2B5EF4-FFF2-40B4-BE49-F238E27FC236}">
                <a16:creationId xmlns:a16="http://schemas.microsoft.com/office/drawing/2014/main" id="{149ABB7B-7CA9-DA4F-8B1B-F2AFE3647617}"/>
              </a:ext>
            </a:extLst>
          </p:cNvPr>
          <p:cNvSpPr>
            <a:spLocks noGrp="1"/>
          </p:cNvSpPr>
          <p:nvPr>
            <p:ph type="body" sz="quarter" idx="30" hasCustomPrompt="1"/>
          </p:nvPr>
        </p:nvSpPr>
        <p:spPr>
          <a:xfrm>
            <a:off x="8444074"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 name="Slide Number Placeholder 1">
            <a:extLst>
              <a:ext uri="{FF2B5EF4-FFF2-40B4-BE49-F238E27FC236}">
                <a16:creationId xmlns:a16="http://schemas.microsoft.com/office/drawing/2014/main" id="{9A495CC3-3AA3-6F45-9AA6-49C0464306AD}"/>
              </a:ext>
            </a:extLst>
          </p:cNvPr>
          <p:cNvSpPr>
            <a:spLocks noGrp="1"/>
          </p:cNvSpPr>
          <p:nvPr>
            <p:ph type="sldNum" sz="quarter" idx="31"/>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622087330"/>
      </p:ext>
    </p:extLst>
  </p:cSld>
  <p:clrMapOvr>
    <a:masterClrMapping/>
  </p:clrMapOvr>
  <p:transition spd="med"/>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rocess Explanation">
    <p:bg>
      <p:bgPr>
        <a:solidFill>
          <a:srgbClr val="FFFFFF"/>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AE422FF3-2D03-6448-B77E-E191C2A5D683}"/>
              </a:ext>
            </a:extLst>
          </p:cNvPr>
          <p:cNvSpPr/>
          <p:nvPr userDrawn="1"/>
        </p:nvSpPr>
        <p:spPr>
          <a:xfrm>
            <a:off x="8137854"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13" name="Line">
            <a:extLst>
              <a:ext uri="{FF2B5EF4-FFF2-40B4-BE49-F238E27FC236}">
                <a16:creationId xmlns:a16="http://schemas.microsoft.com/office/drawing/2014/main" id="{B7174AE0-E144-CF48-A8DF-416DC5F427CC}"/>
              </a:ext>
            </a:extLst>
          </p:cNvPr>
          <p:cNvSpPr/>
          <p:nvPr userDrawn="1"/>
        </p:nvSpPr>
        <p:spPr>
          <a:xfrm>
            <a:off x="6688078" y="4986573"/>
            <a:ext cx="1634389" cy="1"/>
          </a:xfrm>
          <a:prstGeom prst="line">
            <a:avLst/>
          </a:prstGeom>
          <a:ln w="25400">
            <a:solidFill>
              <a:srgbClr val="01B5B2"/>
            </a:solidFill>
            <a:miter/>
            <a:tailEnd type="triangle"/>
          </a:ln>
        </p:spPr>
        <p:txBody>
          <a:bodyPr lIns="45719" rIns="45719">
            <a:noAutofit/>
          </a:bodyPr>
          <a:lstStyle/>
          <a:p>
            <a:endParaRPr/>
          </a:p>
        </p:txBody>
      </p:sp>
      <p:sp>
        <p:nvSpPr>
          <p:cNvPr id="14" name="Rectangle">
            <a:extLst>
              <a:ext uri="{FF2B5EF4-FFF2-40B4-BE49-F238E27FC236}">
                <a16:creationId xmlns:a16="http://schemas.microsoft.com/office/drawing/2014/main" id="{EA72E3D8-A6DA-274A-80D9-2AA4B03DA56E}"/>
              </a:ext>
            </a:extLst>
          </p:cNvPr>
          <p:cNvSpPr/>
          <p:nvPr userDrawn="1"/>
        </p:nvSpPr>
        <p:spPr>
          <a:xfrm>
            <a:off x="8137854" y="2245008"/>
            <a:ext cx="3260962" cy="1605138"/>
          </a:xfrm>
          <a:prstGeom prst="rect">
            <a:avLst/>
          </a:prstGeom>
          <a:solidFill>
            <a:srgbClr val="F4F3EB"/>
          </a:solidFill>
          <a:ln w="12700">
            <a:miter lim="400000"/>
          </a:ln>
        </p:spPr>
        <p:txBody>
          <a:bodyPr lIns="45719" rIns="45719" anchor="ctr">
            <a:noAutofit/>
          </a:bodyPr>
          <a:lstStyle/>
          <a:p>
            <a:endParaRPr/>
          </a:p>
        </p:txBody>
      </p:sp>
      <p:sp>
        <p:nvSpPr>
          <p:cNvPr id="15" name="Line">
            <a:extLst>
              <a:ext uri="{FF2B5EF4-FFF2-40B4-BE49-F238E27FC236}">
                <a16:creationId xmlns:a16="http://schemas.microsoft.com/office/drawing/2014/main" id="{B557816D-8613-9545-808A-A6462410787D}"/>
              </a:ext>
            </a:extLst>
          </p:cNvPr>
          <p:cNvSpPr/>
          <p:nvPr userDrawn="1"/>
        </p:nvSpPr>
        <p:spPr>
          <a:xfrm>
            <a:off x="6688078" y="3038388"/>
            <a:ext cx="1634389" cy="1"/>
          </a:xfrm>
          <a:prstGeom prst="line">
            <a:avLst/>
          </a:prstGeom>
          <a:ln w="25400">
            <a:solidFill>
              <a:srgbClr val="01B5B2"/>
            </a:solidFill>
            <a:miter/>
            <a:tailEnd type="triangle"/>
          </a:ln>
        </p:spPr>
        <p:txBody>
          <a:bodyPr lIns="45719" rIns="45719">
            <a:noAutofit/>
          </a:bodyPr>
          <a:lstStyle/>
          <a:p>
            <a:endParaRPr/>
          </a:p>
        </p:txBody>
      </p:sp>
      <p:sp>
        <p:nvSpPr>
          <p:cNvPr id="16" name="Rectangle">
            <a:extLst>
              <a:ext uri="{FF2B5EF4-FFF2-40B4-BE49-F238E27FC236}">
                <a16:creationId xmlns:a16="http://schemas.microsoft.com/office/drawing/2014/main" id="{860A6050-64FD-7340-A12A-E073DDA393C7}"/>
              </a:ext>
            </a:extLst>
          </p:cNvPr>
          <p:cNvSpPr/>
          <p:nvPr userDrawn="1"/>
        </p:nvSpPr>
        <p:spPr>
          <a:xfrm>
            <a:off x="4480887"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17" name="Rectangle">
            <a:extLst>
              <a:ext uri="{FF2B5EF4-FFF2-40B4-BE49-F238E27FC236}">
                <a16:creationId xmlns:a16="http://schemas.microsoft.com/office/drawing/2014/main" id="{F397825E-396A-914E-97DE-E277D67226A6}"/>
              </a:ext>
            </a:extLst>
          </p:cNvPr>
          <p:cNvSpPr/>
          <p:nvPr userDrawn="1"/>
        </p:nvSpPr>
        <p:spPr>
          <a:xfrm>
            <a:off x="4480887" y="2245007"/>
            <a:ext cx="3260962" cy="1605139"/>
          </a:xfrm>
          <a:prstGeom prst="rect">
            <a:avLst/>
          </a:prstGeom>
          <a:solidFill>
            <a:srgbClr val="F4F3EB"/>
          </a:solidFill>
          <a:ln w="12700">
            <a:miter lim="400000"/>
          </a:ln>
        </p:spPr>
        <p:txBody>
          <a:bodyPr lIns="45719" rIns="45719" anchor="ctr">
            <a:noAutofit/>
          </a:bodyPr>
          <a:lstStyle/>
          <a:p>
            <a:endParaRPr/>
          </a:p>
        </p:txBody>
      </p:sp>
      <p:sp>
        <p:nvSpPr>
          <p:cNvPr id="18" name="Line">
            <a:extLst>
              <a:ext uri="{FF2B5EF4-FFF2-40B4-BE49-F238E27FC236}">
                <a16:creationId xmlns:a16="http://schemas.microsoft.com/office/drawing/2014/main" id="{8532AFA7-C865-DB40-9B12-CC0F4568100F}"/>
              </a:ext>
            </a:extLst>
          </p:cNvPr>
          <p:cNvSpPr/>
          <p:nvPr userDrawn="1"/>
        </p:nvSpPr>
        <p:spPr>
          <a:xfrm>
            <a:off x="3039337" y="4986573"/>
            <a:ext cx="1634389" cy="1"/>
          </a:xfrm>
          <a:prstGeom prst="line">
            <a:avLst/>
          </a:prstGeom>
          <a:ln w="25400">
            <a:solidFill>
              <a:srgbClr val="01B5B2"/>
            </a:solidFill>
            <a:miter/>
            <a:tailEnd type="triangle"/>
          </a:ln>
        </p:spPr>
        <p:txBody>
          <a:bodyPr lIns="45719" rIns="45719">
            <a:noAutofit/>
          </a:bodyPr>
          <a:lstStyle/>
          <a:p>
            <a:endParaRPr/>
          </a:p>
        </p:txBody>
      </p:sp>
      <p:sp>
        <p:nvSpPr>
          <p:cNvPr id="19" name="Line">
            <a:extLst>
              <a:ext uri="{FF2B5EF4-FFF2-40B4-BE49-F238E27FC236}">
                <a16:creationId xmlns:a16="http://schemas.microsoft.com/office/drawing/2014/main" id="{07BF7A76-E689-4C44-A017-82A30824FFD2}"/>
              </a:ext>
            </a:extLst>
          </p:cNvPr>
          <p:cNvSpPr/>
          <p:nvPr userDrawn="1"/>
        </p:nvSpPr>
        <p:spPr>
          <a:xfrm>
            <a:off x="3039337" y="3042226"/>
            <a:ext cx="1634389" cy="1"/>
          </a:xfrm>
          <a:prstGeom prst="line">
            <a:avLst/>
          </a:prstGeom>
          <a:ln w="25400">
            <a:solidFill>
              <a:srgbClr val="01B5B2"/>
            </a:solidFill>
            <a:miter/>
            <a:tailEnd type="triangle"/>
          </a:ln>
        </p:spPr>
        <p:txBody>
          <a:bodyPr lIns="45719" rIns="45719">
            <a:noAutofit/>
          </a:bodyPr>
          <a:lstStyle/>
          <a:p>
            <a:endParaRPr/>
          </a:p>
        </p:txBody>
      </p:sp>
      <p:sp>
        <p:nvSpPr>
          <p:cNvPr id="20" name="Rectangle">
            <a:extLst>
              <a:ext uri="{FF2B5EF4-FFF2-40B4-BE49-F238E27FC236}">
                <a16:creationId xmlns:a16="http://schemas.microsoft.com/office/drawing/2014/main" id="{33672BCF-ED75-8649-A0C5-A03B2B699F71}"/>
              </a:ext>
            </a:extLst>
          </p:cNvPr>
          <p:cNvSpPr/>
          <p:nvPr userDrawn="1"/>
        </p:nvSpPr>
        <p:spPr>
          <a:xfrm>
            <a:off x="803981"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21" name="Rectangle">
            <a:extLst>
              <a:ext uri="{FF2B5EF4-FFF2-40B4-BE49-F238E27FC236}">
                <a16:creationId xmlns:a16="http://schemas.microsoft.com/office/drawing/2014/main" id="{99FBC29F-382D-8F44-A7B3-BD71CCF8D5EB}"/>
              </a:ext>
            </a:extLst>
          </p:cNvPr>
          <p:cNvSpPr/>
          <p:nvPr userDrawn="1"/>
        </p:nvSpPr>
        <p:spPr>
          <a:xfrm>
            <a:off x="803981" y="2245008"/>
            <a:ext cx="3260962" cy="1605140"/>
          </a:xfrm>
          <a:prstGeom prst="rect">
            <a:avLst/>
          </a:prstGeom>
          <a:solidFill>
            <a:srgbClr val="F4F3EB"/>
          </a:solidFill>
          <a:ln w="12700">
            <a:miter lim="400000"/>
          </a:ln>
        </p:spPr>
        <p:txBody>
          <a:bodyPr lIns="45719" rIns="45719" anchor="ctr">
            <a:noAutofit/>
          </a:bodyPr>
          <a:lstStyle/>
          <a:p>
            <a:endParaRPr/>
          </a:p>
        </p:txBody>
      </p:sp>
      <p:sp>
        <p:nvSpPr>
          <p:cNvPr id="22" name="A">
            <a:extLst>
              <a:ext uri="{FF2B5EF4-FFF2-40B4-BE49-F238E27FC236}">
                <a16:creationId xmlns:a16="http://schemas.microsoft.com/office/drawing/2014/main" id="{9025FE6C-4108-6F42-8FD2-D4F186DC4351}"/>
              </a:ext>
            </a:extLst>
          </p:cNvPr>
          <p:cNvSpPr>
            <a:spLocks noChangeAspect="1"/>
          </p:cNvSpPr>
          <p:nvPr userDrawn="1"/>
        </p:nvSpPr>
        <p:spPr>
          <a:xfrm>
            <a:off x="563920" y="2009020"/>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1</a:t>
            </a:r>
            <a:endParaRPr sz="1600"/>
          </a:p>
        </p:txBody>
      </p:sp>
      <p:sp>
        <p:nvSpPr>
          <p:cNvPr id="23" name="A">
            <a:extLst>
              <a:ext uri="{FF2B5EF4-FFF2-40B4-BE49-F238E27FC236}">
                <a16:creationId xmlns:a16="http://schemas.microsoft.com/office/drawing/2014/main" id="{36519182-A426-7B4D-BCEA-396543C23077}"/>
              </a:ext>
            </a:extLst>
          </p:cNvPr>
          <p:cNvSpPr>
            <a:spLocks noChangeAspect="1"/>
          </p:cNvSpPr>
          <p:nvPr userDrawn="1"/>
        </p:nvSpPr>
        <p:spPr>
          <a:xfrm>
            <a:off x="4266896" y="2009020"/>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2</a:t>
            </a:r>
            <a:endParaRPr sz="1600"/>
          </a:p>
        </p:txBody>
      </p:sp>
      <p:sp>
        <p:nvSpPr>
          <p:cNvPr id="24" name="A">
            <a:extLst>
              <a:ext uri="{FF2B5EF4-FFF2-40B4-BE49-F238E27FC236}">
                <a16:creationId xmlns:a16="http://schemas.microsoft.com/office/drawing/2014/main" id="{BD4899C5-B451-F748-B241-B92CD7C3C806}"/>
              </a:ext>
            </a:extLst>
          </p:cNvPr>
          <p:cNvSpPr>
            <a:spLocks noChangeAspect="1"/>
          </p:cNvSpPr>
          <p:nvPr userDrawn="1"/>
        </p:nvSpPr>
        <p:spPr>
          <a:xfrm>
            <a:off x="7928162" y="2009020"/>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3</a:t>
            </a:r>
            <a:endParaRPr sz="1600"/>
          </a:p>
        </p:txBody>
      </p:sp>
      <p:sp>
        <p:nvSpPr>
          <p:cNvPr id="25" name="A">
            <a:extLst>
              <a:ext uri="{FF2B5EF4-FFF2-40B4-BE49-F238E27FC236}">
                <a16:creationId xmlns:a16="http://schemas.microsoft.com/office/drawing/2014/main" id="{B0077558-759D-7441-B68F-C4C9FDD8FABE}"/>
              </a:ext>
            </a:extLst>
          </p:cNvPr>
          <p:cNvSpPr>
            <a:spLocks noChangeAspect="1"/>
          </p:cNvSpPr>
          <p:nvPr userDrawn="1"/>
        </p:nvSpPr>
        <p:spPr>
          <a:xfrm>
            <a:off x="563920" y="4107893"/>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4</a:t>
            </a:r>
            <a:endParaRPr sz="1600"/>
          </a:p>
        </p:txBody>
      </p:sp>
      <p:sp>
        <p:nvSpPr>
          <p:cNvPr id="26" name="A">
            <a:extLst>
              <a:ext uri="{FF2B5EF4-FFF2-40B4-BE49-F238E27FC236}">
                <a16:creationId xmlns:a16="http://schemas.microsoft.com/office/drawing/2014/main" id="{E32DCA3C-1865-434F-87F6-9B817C484C76}"/>
              </a:ext>
            </a:extLst>
          </p:cNvPr>
          <p:cNvSpPr>
            <a:spLocks noChangeAspect="1"/>
          </p:cNvSpPr>
          <p:nvPr userDrawn="1"/>
        </p:nvSpPr>
        <p:spPr>
          <a:xfrm>
            <a:off x="4266896" y="4107893"/>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5</a:t>
            </a:r>
            <a:endParaRPr sz="1600"/>
          </a:p>
        </p:txBody>
      </p:sp>
      <p:sp>
        <p:nvSpPr>
          <p:cNvPr id="27" name="A">
            <a:extLst>
              <a:ext uri="{FF2B5EF4-FFF2-40B4-BE49-F238E27FC236}">
                <a16:creationId xmlns:a16="http://schemas.microsoft.com/office/drawing/2014/main" id="{C1ED8D6A-704D-504E-93C3-44FD5A955D5E}"/>
              </a:ext>
            </a:extLst>
          </p:cNvPr>
          <p:cNvSpPr>
            <a:spLocks noChangeAspect="1"/>
          </p:cNvSpPr>
          <p:nvPr userDrawn="1"/>
        </p:nvSpPr>
        <p:spPr>
          <a:xfrm>
            <a:off x="7928162" y="4107893"/>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6</a:t>
            </a:r>
            <a:endParaRPr sz="1600"/>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process or flow explanation</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73026"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28" name="Text Placeholder 3">
            <a:extLst>
              <a:ext uri="{FF2B5EF4-FFF2-40B4-BE49-F238E27FC236}">
                <a16:creationId xmlns:a16="http://schemas.microsoft.com/office/drawing/2014/main" id="{EC5D2558-A8A1-3142-A1A8-868CE097535C}"/>
              </a:ext>
            </a:extLst>
          </p:cNvPr>
          <p:cNvSpPr>
            <a:spLocks noGrp="1"/>
          </p:cNvSpPr>
          <p:nvPr>
            <p:ph type="body" sz="quarter" idx="28" hasCustomPrompt="1"/>
          </p:nvPr>
        </p:nvSpPr>
        <p:spPr>
          <a:xfrm>
            <a:off x="1073026"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34" name="Text Placeholder 4">
            <a:extLst>
              <a:ext uri="{FF2B5EF4-FFF2-40B4-BE49-F238E27FC236}">
                <a16:creationId xmlns:a16="http://schemas.microsoft.com/office/drawing/2014/main" id="{BD6FCA31-2DCE-6F4A-8688-402875441F46}"/>
              </a:ext>
            </a:extLst>
          </p:cNvPr>
          <p:cNvSpPr>
            <a:spLocks noGrp="1"/>
          </p:cNvSpPr>
          <p:nvPr>
            <p:ph type="body" sz="quarter" idx="29" hasCustomPrompt="1"/>
          </p:nvPr>
        </p:nvSpPr>
        <p:spPr>
          <a:xfrm>
            <a:off x="1073026"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35" name="Text Placeholder 3">
            <a:extLst>
              <a:ext uri="{FF2B5EF4-FFF2-40B4-BE49-F238E27FC236}">
                <a16:creationId xmlns:a16="http://schemas.microsoft.com/office/drawing/2014/main" id="{15EA1D6E-A9CA-1742-9309-74920FCF679A}"/>
              </a:ext>
            </a:extLst>
          </p:cNvPr>
          <p:cNvSpPr>
            <a:spLocks noGrp="1"/>
          </p:cNvSpPr>
          <p:nvPr>
            <p:ph type="body" sz="quarter" idx="30" hasCustomPrompt="1"/>
          </p:nvPr>
        </p:nvSpPr>
        <p:spPr>
          <a:xfrm>
            <a:off x="1073026"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36" name="Text Placeholder 4">
            <a:extLst>
              <a:ext uri="{FF2B5EF4-FFF2-40B4-BE49-F238E27FC236}">
                <a16:creationId xmlns:a16="http://schemas.microsoft.com/office/drawing/2014/main" id="{BE86405C-2A5B-034A-B839-E3433F4E1F1D}"/>
              </a:ext>
            </a:extLst>
          </p:cNvPr>
          <p:cNvSpPr>
            <a:spLocks noGrp="1"/>
          </p:cNvSpPr>
          <p:nvPr>
            <p:ph type="body" sz="quarter" idx="31" hasCustomPrompt="1"/>
          </p:nvPr>
        </p:nvSpPr>
        <p:spPr>
          <a:xfrm>
            <a:off x="4801878"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37" name="Text Placeholder 3">
            <a:extLst>
              <a:ext uri="{FF2B5EF4-FFF2-40B4-BE49-F238E27FC236}">
                <a16:creationId xmlns:a16="http://schemas.microsoft.com/office/drawing/2014/main" id="{CB2EF8E4-CFD1-D742-B9D2-6C14CD54C775}"/>
              </a:ext>
            </a:extLst>
          </p:cNvPr>
          <p:cNvSpPr>
            <a:spLocks noGrp="1"/>
          </p:cNvSpPr>
          <p:nvPr>
            <p:ph type="body" sz="quarter" idx="32" hasCustomPrompt="1"/>
          </p:nvPr>
        </p:nvSpPr>
        <p:spPr>
          <a:xfrm>
            <a:off x="4801878"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0" name="Text Placeholder 4">
            <a:extLst>
              <a:ext uri="{FF2B5EF4-FFF2-40B4-BE49-F238E27FC236}">
                <a16:creationId xmlns:a16="http://schemas.microsoft.com/office/drawing/2014/main" id="{3902D9EA-9625-EB4C-BC10-64827B1CA5A8}"/>
              </a:ext>
            </a:extLst>
          </p:cNvPr>
          <p:cNvSpPr>
            <a:spLocks noGrp="1"/>
          </p:cNvSpPr>
          <p:nvPr>
            <p:ph type="body" sz="quarter" idx="33" hasCustomPrompt="1"/>
          </p:nvPr>
        </p:nvSpPr>
        <p:spPr>
          <a:xfrm>
            <a:off x="4801878"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2" name="Text Placeholder 3">
            <a:extLst>
              <a:ext uri="{FF2B5EF4-FFF2-40B4-BE49-F238E27FC236}">
                <a16:creationId xmlns:a16="http://schemas.microsoft.com/office/drawing/2014/main" id="{A7AAE8D1-9C01-7340-A65E-226EC89B9BB1}"/>
              </a:ext>
            </a:extLst>
          </p:cNvPr>
          <p:cNvSpPr>
            <a:spLocks noGrp="1"/>
          </p:cNvSpPr>
          <p:nvPr>
            <p:ph type="body" sz="quarter" idx="34" hasCustomPrompt="1"/>
          </p:nvPr>
        </p:nvSpPr>
        <p:spPr>
          <a:xfrm>
            <a:off x="4801878"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4" name="Text Placeholder 4">
            <a:extLst>
              <a:ext uri="{FF2B5EF4-FFF2-40B4-BE49-F238E27FC236}">
                <a16:creationId xmlns:a16="http://schemas.microsoft.com/office/drawing/2014/main" id="{DF602AF5-F231-C049-9F3E-804632B12EF9}"/>
              </a:ext>
            </a:extLst>
          </p:cNvPr>
          <p:cNvSpPr>
            <a:spLocks noGrp="1"/>
          </p:cNvSpPr>
          <p:nvPr>
            <p:ph type="body" sz="quarter" idx="35" hasCustomPrompt="1"/>
          </p:nvPr>
        </p:nvSpPr>
        <p:spPr>
          <a:xfrm>
            <a:off x="8435728"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5" name="Text Placeholder 3">
            <a:extLst>
              <a:ext uri="{FF2B5EF4-FFF2-40B4-BE49-F238E27FC236}">
                <a16:creationId xmlns:a16="http://schemas.microsoft.com/office/drawing/2014/main" id="{53733F6A-E124-804F-B0BA-0466F0698485}"/>
              </a:ext>
            </a:extLst>
          </p:cNvPr>
          <p:cNvSpPr>
            <a:spLocks noGrp="1"/>
          </p:cNvSpPr>
          <p:nvPr>
            <p:ph type="body" sz="quarter" idx="36" hasCustomPrompt="1"/>
          </p:nvPr>
        </p:nvSpPr>
        <p:spPr>
          <a:xfrm>
            <a:off x="8435728"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6" name="Text Placeholder 4">
            <a:extLst>
              <a:ext uri="{FF2B5EF4-FFF2-40B4-BE49-F238E27FC236}">
                <a16:creationId xmlns:a16="http://schemas.microsoft.com/office/drawing/2014/main" id="{6482B500-34C0-2942-8199-DDE8A01AF0DF}"/>
              </a:ext>
            </a:extLst>
          </p:cNvPr>
          <p:cNvSpPr>
            <a:spLocks noGrp="1"/>
          </p:cNvSpPr>
          <p:nvPr>
            <p:ph type="body" sz="quarter" idx="37" hasCustomPrompt="1"/>
          </p:nvPr>
        </p:nvSpPr>
        <p:spPr>
          <a:xfrm>
            <a:off x="8435728"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7" name="Text Placeholder 3">
            <a:extLst>
              <a:ext uri="{FF2B5EF4-FFF2-40B4-BE49-F238E27FC236}">
                <a16:creationId xmlns:a16="http://schemas.microsoft.com/office/drawing/2014/main" id="{26DD3C52-8AC3-974E-AF61-E235837FCFF3}"/>
              </a:ext>
            </a:extLst>
          </p:cNvPr>
          <p:cNvSpPr>
            <a:spLocks noGrp="1"/>
          </p:cNvSpPr>
          <p:nvPr>
            <p:ph type="body" sz="quarter" idx="38" hasCustomPrompt="1"/>
          </p:nvPr>
        </p:nvSpPr>
        <p:spPr>
          <a:xfrm>
            <a:off x="8435728"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2" name="Slide Number Placeholder 1">
            <a:extLst>
              <a:ext uri="{FF2B5EF4-FFF2-40B4-BE49-F238E27FC236}">
                <a16:creationId xmlns:a16="http://schemas.microsoft.com/office/drawing/2014/main" id="{ADE00024-1FEE-B540-9EED-A77DA108BA56}"/>
              </a:ext>
            </a:extLst>
          </p:cNvPr>
          <p:cNvSpPr>
            <a:spLocks noGrp="1"/>
          </p:cNvSpPr>
          <p:nvPr>
            <p:ph type="sldNum" sz="quarter" idx="39"/>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992167602"/>
      </p:ext>
    </p:extLst>
  </p:cSld>
  <p:clrMapOvr>
    <a:masterClrMapping/>
  </p:clrMapOvr>
  <p:transition spd="med"/>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Step Process">
    <p:bg>
      <p:bgPr>
        <a:solidFill>
          <a:srgbClr val="FFFFFF"/>
        </a:solidFill>
        <a:effectLst/>
      </p:bgPr>
    </p:bg>
    <p:spTree>
      <p:nvGrpSpPr>
        <p:cNvPr id="1" name=""/>
        <p:cNvGrpSpPr/>
        <p:nvPr/>
      </p:nvGrpSpPr>
      <p:grpSpPr>
        <a:xfrm>
          <a:off x="0" y="0"/>
          <a:ext cx="0" cy="0"/>
          <a:chOff x="0" y="0"/>
          <a:chExt cx="0" cy="0"/>
        </a:xfrm>
      </p:grpSpPr>
      <p:sp>
        <p:nvSpPr>
          <p:cNvPr id="12" name="Line">
            <a:extLst>
              <a:ext uri="{FF2B5EF4-FFF2-40B4-BE49-F238E27FC236}">
                <a16:creationId xmlns:a16="http://schemas.microsoft.com/office/drawing/2014/main" id="{10B95608-4F31-DC45-9D2B-0F3477FA697C}"/>
              </a:ext>
            </a:extLst>
          </p:cNvPr>
          <p:cNvSpPr/>
          <p:nvPr userDrawn="1"/>
        </p:nvSpPr>
        <p:spPr>
          <a:xfrm>
            <a:off x="7451121" y="2725166"/>
            <a:ext cx="698459" cy="1"/>
          </a:xfrm>
          <a:prstGeom prst="line">
            <a:avLst/>
          </a:prstGeom>
          <a:ln w="25400">
            <a:solidFill>
              <a:srgbClr val="01B5B2"/>
            </a:solidFill>
            <a:miter/>
            <a:tailEnd type="triangle"/>
          </a:ln>
        </p:spPr>
        <p:txBody>
          <a:bodyPr lIns="45719" rIns="45719">
            <a:noAutofit/>
          </a:bodyPr>
          <a:lstStyle/>
          <a:p>
            <a:endParaRPr/>
          </a:p>
        </p:txBody>
      </p:sp>
      <p:sp>
        <p:nvSpPr>
          <p:cNvPr id="13" name="Rounded Rectangle">
            <a:extLst>
              <a:ext uri="{FF2B5EF4-FFF2-40B4-BE49-F238E27FC236}">
                <a16:creationId xmlns:a16="http://schemas.microsoft.com/office/drawing/2014/main" id="{6FAE5CB6-000B-394E-B849-4F19C89C1F66}"/>
              </a:ext>
            </a:extLst>
          </p:cNvPr>
          <p:cNvSpPr/>
          <p:nvPr userDrawn="1"/>
        </p:nvSpPr>
        <p:spPr>
          <a:xfrm>
            <a:off x="4470051" y="2480330"/>
            <a:ext cx="3308841" cy="1709350"/>
          </a:xfrm>
          <a:prstGeom prst="roundRect">
            <a:avLst>
              <a:gd name="adj" fmla="val 28397"/>
            </a:avLst>
          </a:prstGeom>
          <a:solidFill>
            <a:srgbClr val="EDECE4"/>
          </a:solidFill>
          <a:ln w="12700">
            <a:miter lim="400000"/>
          </a:ln>
        </p:spPr>
        <p:txBody>
          <a:bodyPr lIns="45719" rIns="45719" anchor="ctr">
            <a:noAutofit/>
          </a:bodyPr>
          <a:lstStyle/>
          <a:p>
            <a:endParaRPr/>
          </a:p>
        </p:txBody>
      </p:sp>
      <p:sp>
        <p:nvSpPr>
          <p:cNvPr id="14" name="Line">
            <a:extLst>
              <a:ext uri="{FF2B5EF4-FFF2-40B4-BE49-F238E27FC236}">
                <a16:creationId xmlns:a16="http://schemas.microsoft.com/office/drawing/2014/main" id="{C0BD1581-4FD3-774B-8BDC-F4126FFFE7C7}"/>
              </a:ext>
            </a:extLst>
          </p:cNvPr>
          <p:cNvSpPr/>
          <p:nvPr userDrawn="1"/>
        </p:nvSpPr>
        <p:spPr>
          <a:xfrm flipV="1">
            <a:off x="3830043" y="1976857"/>
            <a:ext cx="689294" cy="0"/>
          </a:xfrm>
          <a:prstGeom prst="line">
            <a:avLst/>
          </a:prstGeom>
          <a:ln w="25400">
            <a:solidFill>
              <a:srgbClr val="01B5B2"/>
            </a:solidFill>
            <a:miter/>
            <a:tailEnd type="triangle"/>
          </a:ln>
        </p:spPr>
        <p:txBody>
          <a:bodyPr lIns="45719" rIns="45719">
            <a:noAutofit/>
          </a:bodyPr>
          <a:lstStyle/>
          <a:p>
            <a:endParaRPr/>
          </a:p>
        </p:txBody>
      </p:sp>
      <p:sp>
        <p:nvSpPr>
          <p:cNvPr id="15" name="Rounded Rectangle">
            <a:extLst>
              <a:ext uri="{FF2B5EF4-FFF2-40B4-BE49-F238E27FC236}">
                <a16:creationId xmlns:a16="http://schemas.microsoft.com/office/drawing/2014/main" id="{5453C758-025E-7B46-A09B-D66148883970}"/>
              </a:ext>
            </a:extLst>
          </p:cNvPr>
          <p:cNvSpPr/>
          <p:nvPr userDrawn="1"/>
        </p:nvSpPr>
        <p:spPr>
          <a:xfrm>
            <a:off x="809944" y="1734296"/>
            <a:ext cx="3308841" cy="1709353"/>
          </a:xfrm>
          <a:prstGeom prst="roundRect">
            <a:avLst>
              <a:gd name="adj" fmla="val 28397"/>
            </a:avLst>
          </a:prstGeom>
          <a:solidFill>
            <a:srgbClr val="EDECE4"/>
          </a:solidFill>
          <a:ln w="12700">
            <a:miter lim="400000"/>
          </a:ln>
        </p:spPr>
        <p:txBody>
          <a:bodyPr lIns="45719" rIns="45719" anchor="ctr">
            <a:noAutofit/>
          </a:bodyPr>
          <a:lstStyle/>
          <a:p>
            <a:endParaRPr/>
          </a:p>
        </p:txBody>
      </p:sp>
      <p:sp>
        <p:nvSpPr>
          <p:cNvPr id="16" name="Rounded Rectangle">
            <a:extLst>
              <a:ext uri="{FF2B5EF4-FFF2-40B4-BE49-F238E27FC236}">
                <a16:creationId xmlns:a16="http://schemas.microsoft.com/office/drawing/2014/main" id="{99B0300E-4F92-CA41-B74C-1ABFC3F9A787}"/>
              </a:ext>
            </a:extLst>
          </p:cNvPr>
          <p:cNvSpPr/>
          <p:nvPr userDrawn="1"/>
        </p:nvSpPr>
        <p:spPr>
          <a:xfrm>
            <a:off x="8093945" y="3227550"/>
            <a:ext cx="3308841" cy="1709350"/>
          </a:xfrm>
          <a:prstGeom prst="roundRect">
            <a:avLst>
              <a:gd name="adj" fmla="val 28397"/>
            </a:avLst>
          </a:prstGeom>
          <a:solidFill>
            <a:srgbClr val="EDECE4"/>
          </a:solidFill>
          <a:ln w="12700">
            <a:miter lim="400000"/>
          </a:ln>
        </p:spPr>
        <p:txBody>
          <a:bodyPr lIns="45719" rIns="45719" anchor="ctr">
            <a:noAutofit/>
          </a:bodyPr>
          <a:lstStyle/>
          <a:p>
            <a:endParaRPr/>
          </a:p>
        </p:txBody>
      </p:sp>
      <p:sp>
        <p:nvSpPr>
          <p:cNvPr id="17" name="A">
            <a:extLst>
              <a:ext uri="{FF2B5EF4-FFF2-40B4-BE49-F238E27FC236}">
                <a16:creationId xmlns:a16="http://schemas.microsoft.com/office/drawing/2014/main" id="{28D6CDDC-D3BB-B442-A9E4-E90DCD4E62E2}"/>
              </a:ext>
            </a:extLst>
          </p:cNvPr>
          <p:cNvSpPr>
            <a:spLocks noChangeAspect="1"/>
          </p:cNvSpPr>
          <p:nvPr userDrawn="1"/>
        </p:nvSpPr>
        <p:spPr>
          <a:xfrm>
            <a:off x="572973" y="1673874"/>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1</a:t>
            </a:r>
            <a:endParaRPr sz="1600"/>
          </a:p>
        </p:txBody>
      </p:sp>
      <p:sp>
        <p:nvSpPr>
          <p:cNvPr id="18" name="A">
            <a:extLst>
              <a:ext uri="{FF2B5EF4-FFF2-40B4-BE49-F238E27FC236}">
                <a16:creationId xmlns:a16="http://schemas.microsoft.com/office/drawing/2014/main" id="{CDBA7583-2666-A842-9B5C-0784D3FA34CE}"/>
              </a:ext>
            </a:extLst>
          </p:cNvPr>
          <p:cNvSpPr>
            <a:spLocks noChangeAspect="1"/>
          </p:cNvSpPr>
          <p:nvPr userDrawn="1"/>
        </p:nvSpPr>
        <p:spPr>
          <a:xfrm>
            <a:off x="4241458" y="24242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2</a:t>
            </a:r>
            <a:endParaRPr sz="1600"/>
          </a:p>
        </p:txBody>
      </p:sp>
      <p:sp>
        <p:nvSpPr>
          <p:cNvPr id="19" name="A">
            <a:extLst>
              <a:ext uri="{FF2B5EF4-FFF2-40B4-BE49-F238E27FC236}">
                <a16:creationId xmlns:a16="http://schemas.microsoft.com/office/drawing/2014/main" id="{E335759E-3E41-2E47-8399-3DABC808675B}"/>
              </a:ext>
            </a:extLst>
          </p:cNvPr>
          <p:cNvSpPr>
            <a:spLocks noChangeAspect="1"/>
          </p:cNvSpPr>
          <p:nvPr userDrawn="1"/>
        </p:nvSpPr>
        <p:spPr>
          <a:xfrm>
            <a:off x="7884618" y="317150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3</a:t>
            </a:r>
            <a:endParaRPr sz="1600"/>
          </a:p>
        </p:txBody>
      </p:sp>
      <p:sp>
        <p:nvSpPr>
          <p:cNvPr id="24" name="Picture Placeholder 2">
            <a:extLst>
              <a:ext uri="{FF2B5EF4-FFF2-40B4-BE49-F238E27FC236}">
                <a16:creationId xmlns:a16="http://schemas.microsoft.com/office/drawing/2014/main" id="{CFB62ABB-2B63-EE4D-81B5-740436E69E67}"/>
              </a:ext>
            </a:extLst>
          </p:cNvPr>
          <p:cNvSpPr>
            <a:spLocks noGrp="1"/>
          </p:cNvSpPr>
          <p:nvPr>
            <p:ph type="pic" sz="quarter" idx="19"/>
          </p:nvPr>
        </p:nvSpPr>
        <p:spPr>
          <a:xfrm>
            <a:off x="5759802" y="3722487"/>
            <a:ext cx="1689100" cy="1689100"/>
          </a:xfrm>
        </p:spPr>
        <p:txBody>
          <a:bodyPr>
            <a:noAutofit/>
          </a:body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Three STEP PROCESS</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Picture Placeholder 2">
            <a:extLst>
              <a:ext uri="{FF2B5EF4-FFF2-40B4-BE49-F238E27FC236}">
                <a16:creationId xmlns:a16="http://schemas.microsoft.com/office/drawing/2014/main" id="{B02F0918-6284-B847-8E8D-04C0EE6253C2}"/>
              </a:ext>
            </a:extLst>
          </p:cNvPr>
          <p:cNvSpPr>
            <a:spLocks noGrp="1"/>
          </p:cNvSpPr>
          <p:nvPr>
            <p:ph type="pic" sz="quarter" idx="17"/>
          </p:nvPr>
        </p:nvSpPr>
        <p:spPr>
          <a:xfrm>
            <a:off x="2097399" y="2976453"/>
            <a:ext cx="1689100" cy="1689100"/>
          </a:xfrm>
        </p:spPr>
        <p:txBody>
          <a:bodyPr>
            <a:noAutofit/>
          </a:bodyPr>
          <a:lstStyle/>
          <a:p>
            <a:r>
              <a:rPr lang="en-US"/>
              <a:t>Click icon to add picture</a:t>
            </a:r>
          </a:p>
        </p:txBody>
      </p:sp>
      <p:sp>
        <p:nvSpPr>
          <p:cNvPr id="29" name="Picture Placeholder 2">
            <a:extLst>
              <a:ext uri="{FF2B5EF4-FFF2-40B4-BE49-F238E27FC236}">
                <a16:creationId xmlns:a16="http://schemas.microsoft.com/office/drawing/2014/main" id="{0B3086AE-F166-DD4E-BA88-01D547B48775}"/>
              </a:ext>
            </a:extLst>
          </p:cNvPr>
          <p:cNvSpPr>
            <a:spLocks noGrp="1"/>
          </p:cNvSpPr>
          <p:nvPr>
            <p:ph type="pic" sz="quarter" idx="21"/>
          </p:nvPr>
        </p:nvSpPr>
        <p:spPr>
          <a:xfrm>
            <a:off x="9417612" y="4469707"/>
            <a:ext cx="1689100" cy="1689100"/>
          </a:xfrm>
        </p:spPr>
        <p:txBody>
          <a:bodyPr>
            <a:noAutofit/>
          </a:bodyPr>
          <a:lstStyle/>
          <a:p>
            <a:r>
              <a:rPr lang="en-US"/>
              <a:t>Click icon to add picture</a:t>
            </a:r>
          </a:p>
        </p:txBody>
      </p:sp>
      <p:sp>
        <p:nvSpPr>
          <p:cNvPr id="20" name="Text Placeholder 4">
            <a:extLst>
              <a:ext uri="{FF2B5EF4-FFF2-40B4-BE49-F238E27FC236}">
                <a16:creationId xmlns:a16="http://schemas.microsoft.com/office/drawing/2014/main" id="{4FE6A8B3-6EF0-4547-B517-6246F025141D}"/>
              </a:ext>
            </a:extLst>
          </p:cNvPr>
          <p:cNvSpPr>
            <a:spLocks noGrp="1"/>
          </p:cNvSpPr>
          <p:nvPr>
            <p:ph type="body" sz="quarter" idx="15" hasCustomPrompt="1"/>
          </p:nvPr>
        </p:nvSpPr>
        <p:spPr>
          <a:xfrm>
            <a:off x="1156519" y="1976602"/>
            <a:ext cx="2690326" cy="202236"/>
          </a:xfrm>
        </p:spPr>
        <p:txBody>
          <a:bodyPr>
            <a:noAutofit/>
          </a:bodyPr>
          <a:lstStyle>
            <a:lvl1pPr algn="l">
              <a:spcBef>
                <a:spcPts val="0"/>
              </a:spcBef>
              <a:spcAft>
                <a:spcPts val="600"/>
              </a:spcAft>
              <a:defRPr sz="1100" b="1" i="0" cap="all" baseline="0">
                <a:latin typeface="Arial Black" panose="020B0604020202020204" pitchFamily="34" charset="0"/>
                <a:cs typeface="Arial Black" panose="020B0604020202020204" pitchFamily="34" charset="0"/>
              </a:defRPr>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21" name="Text Placeholder 3">
            <a:extLst>
              <a:ext uri="{FF2B5EF4-FFF2-40B4-BE49-F238E27FC236}">
                <a16:creationId xmlns:a16="http://schemas.microsoft.com/office/drawing/2014/main" id="{D70F0268-FEFA-8F45-8A59-2F2023F45021}"/>
              </a:ext>
            </a:extLst>
          </p:cNvPr>
          <p:cNvSpPr>
            <a:spLocks noGrp="1"/>
          </p:cNvSpPr>
          <p:nvPr>
            <p:ph type="body" sz="quarter" idx="28" hasCustomPrompt="1"/>
          </p:nvPr>
        </p:nvSpPr>
        <p:spPr>
          <a:xfrm>
            <a:off x="1156519" y="2271725"/>
            <a:ext cx="2690326"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22" name="Text Placeholder 4">
            <a:extLst>
              <a:ext uri="{FF2B5EF4-FFF2-40B4-BE49-F238E27FC236}">
                <a16:creationId xmlns:a16="http://schemas.microsoft.com/office/drawing/2014/main" id="{189A277F-06DD-4149-8FC3-7C7A47958C5E}"/>
              </a:ext>
            </a:extLst>
          </p:cNvPr>
          <p:cNvSpPr>
            <a:spLocks noGrp="1"/>
          </p:cNvSpPr>
          <p:nvPr>
            <p:ph type="body" sz="quarter" idx="29" hasCustomPrompt="1"/>
          </p:nvPr>
        </p:nvSpPr>
        <p:spPr>
          <a:xfrm>
            <a:off x="4825994" y="2748498"/>
            <a:ext cx="2690326" cy="202236"/>
          </a:xfrm>
        </p:spPr>
        <p:txBody>
          <a:bodyPr>
            <a:noAutofit/>
          </a:bodyPr>
          <a:lstStyle>
            <a:lvl1pPr algn="l">
              <a:spcBef>
                <a:spcPts val="0"/>
              </a:spcBef>
              <a:spcAft>
                <a:spcPts val="600"/>
              </a:spcAft>
              <a:defRPr sz="1100" b="1" i="0" cap="all" baseline="0">
                <a:latin typeface="Arial Black" panose="020B0604020202020204" pitchFamily="34" charset="0"/>
                <a:cs typeface="Arial Black" panose="020B0604020202020204" pitchFamily="34" charset="0"/>
              </a:defRPr>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25" name="Text Placeholder 3">
            <a:extLst>
              <a:ext uri="{FF2B5EF4-FFF2-40B4-BE49-F238E27FC236}">
                <a16:creationId xmlns:a16="http://schemas.microsoft.com/office/drawing/2014/main" id="{9E35029D-32D0-D44F-B9D6-A998D48B10B4}"/>
              </a:ext>
            </a:extLst>
          </p:cNvPr>
          <p:cNvSpPr>
            <a:spLocks noGrp="1"/>
          </p:cNvSpPr>
          <p:nvPr>
            <p:ph type="body" sz="quarter" idx="30" hasCustomPrompt="1"/>
          </p:nvPr>
        </p:nvSpPr>
        <p:spPr>
          <a:xfrm>
            <a:off x="4825994" y="3043621"/>
            <a:ext cx="2690326"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26" name="Text Placeholder 4">
            <a:extLst>
              <a:ext uri="{FF2B5EF4-FFF2-40B4-BE49-F238E27FC236}">
                <a16:creationId xmlns:a16="http://schemas.microsoft.com/office/drawing/2014/main" id="{B21A6ED0-FEBA-2D44-BF1F-358B1574A218}"/>
              </a:ext>
            </a:extLst>
          </p:cNvPr>
          <p:cNvSpPr>
            <a:spLocks noGrp="1"/>
          </p:cNvSpPr>
          <p:nvPr>
            <p:ph type="body" sz="quarter" idx="31" hasCustomPrompt="1"/>
          </p:nvPr>
        </p:nvSpPr>
        <p:spPr>
          <a:xfrm>
            <a:off x="8495469" y="3520394"/>
            <a:ext cx="2690326" cy="202236"/>
          </a:xfrm>
        </p:spPr>
        <p:txBody>
          <a:bodyPr>
            <a:noAutofit/>
          </a:bodyPr>
          <a:lstStyle>
            <a:lvl1pPr algn="l">
              <a:spcBef>
                <a:spcPts val="0"/>
              </a:spcBef>
              <a:spcAft>
                <a:spcPts val="600"/>
              </a:spcAft>
              <a:defRPr sz="1100" b="1" i="0" cap="all" baseline="0">
                <a:latin typeface="Arial Black" panose="020B0604020202020204" pitchFamily="34" charset="0"/>
                <a:cs typeface="Arial Black" panose="020B0604020202020204" pitchFamily="34" charset="0"/>
              </a:defRPr>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27" name="Text Placeholder 3">
            <a:extLst>
              <a:ext uri="{FF2B5EF4-FFF2-40B4-BE49-F238E27FC236}">
                <a16:creationId xmlns:a16="http://schemas.microsoft.com/office/drawing/2014/main" id="{60DE8DBF-FA5F-9545-BC60-CB4D0FBA6F84}"/>
              </a:ext>
            </a:extLst>
          </p:cNvPr>
          <p:cNvSpPr>
            <a:spLocks noGrp="1"/>
          </p:cNvSpPr>
          <p:nvPr>
            <p:ph type="body" sz="quarter" idx="32" hasCustomPrompt="1"/>
          </p:nvPr>
        </p:nvSpPr>
        <p:spPr>
          <a:xfrm>
            <a:off x="8495469" y="3815517"/>
            <a:ext cx="2690326"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2" name="Slide Number Placeholder 1">
            <a:extLst>
              <a:ext uri="{FF2B5EF4-FFF2-40B4-BE49-F238E27FC236}">
                <a16:creationId xmlns:a16="http://schemas.microsoft.com/office/drawing/2014/main" id="{64823511-933D-724C-AB5B-4D23D27B9810}"/>
              </a:ext>
            </a:extLst>
          </p:cNvPr>
          <p:cNvSpPr>
            <a:spLocks noGrp="1"/>
          </p:cNvSpPr>
          <p:nvPr>
            <p:ph type="sldNum" sz="quarter" idx="3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067581033"/>
      </p:ext>
    </p:extLst>
  </p:cSld>
  <p:clrMapOvr>
    <a:masterClrMapping/>
  </p:clrMapOvr>
  <p:transition spd="med"/>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Four Callouts">
    <p:bg>
      <p:bgPr>
        <a:solidFill>
          <a:srgbClr val="FFFFFF"/>
        </a:solidFill>
        <a:effectLst/>
      </p:bgPr>
    </p:bg>
    <p:spTree>
      <p:nvGrpSpPr>
        <p:cNvPr id="1" name=""/>
        <p:cNvGrpSpPr/>
        <p:nvPr/>
      </p:nvGrpSpPr>
      <p:grpSpPr>
        <a:xfrm>
          <a:off x="0" y="0"/>
          <a:ext cx="0" cy="0"/>
          <a:chOff x="0" y="0"/>
          <a:chExt cx="0" cy="0"/>
        </a:xfrm>
      </p:grpSpPr>
      <p:sp>
        <p:nvSpPr>
          <p:cNvPr id="10" name="Rounded Rectangle">
            <a:extLst>
              <a:ext uri="{FF2B5EF4-FFF2-40B4-BE49-F238E27FC236}">
                <a16:creationId xmlns:a16="http://schemas.microsoft.com/office/drawing/2014/main" id="{58CD411F-BF17-B547-BB0F-3D7229E53E6F}"/>
              </a:ext>
            </a:extLst>
          </p:cNvPr>
          <p:cNvSpPr/>
          <p:nvPr userDrawn="1"/>
        </p:nvSpPr>
        <p:spPr>
          <a:xfrm>
            <a:off x="839965" y="1902474"/>
            <a:ext cx="2347865"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2" name="Rounded Rectangle">
            <a:extLst>
              <a:ext uri="{FF2B5EF4-FFF2-40B4-BE49-F238E27FC236}">
                <a16:creationId xmlns:a16="http://schemas.microsoft.com/office/drawing/2014/main" id="{3956C2CF-1A15-F249-A896-CFEDEF5EF7AF}"/>
              </a:ext>
            </a:extLst>
          </p:cNvPr>
          <p:cNvSpPr/>
          <p:nvPr userDrawn="1"/>
        </p:nvSpPr>
        <p:spPr>
          <a:xfrm>
            <a:off x="3534150" y="1902474"/>
            <a:ext cx="2347864"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3" name="Rounded Rectangle">
            <a:extLst>
              <a:ext uri="{FF2B5EF4-FFF2-40B4-BE49-F238E27FC236}">
                <a16:creationId xmlns:a16="http://schemas.microsoft.com/office/drawing/2014/main" id="{FACB4011-015F-A642-8DF4-9556E3D8C2E5}"/>
              </a:ext>
            </a:extLst>
          </p:cNvPr>
          <p:cNvSpPr/>
          <p:nvPr userDrawn="1"/>
        </p:nvSpPr>
        <p:spPr>
          <a:xfrm>
            <a:off x="6291850" y="1902474"/>
            <a:ext cx="2347865"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4" name="Rounded Rectangle">
            <a:extLst>
              <a:ext uri="{FF2B5EF4-FFF2-40B4-BE49-F238E27FC236}">
                <a16:creationId xmlns:a16="http://schemas.microsoft.com/office/drawing/2014/main" id="{2D508D4D-BB85-0B4E-AE50-024414F6C553}"/>
              </a:ext>
            </a:extLst>
          </p:cNvPr>
          <p:cNvSpPr/>
          <p:nvPr userDrawn="1"/>
        </p:nvSpPr>
        <p:spPr>
          <a:xfrm>
            <a:off x="9049551" y="1902474"/>
            <a:ext cx="2347864"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5" name="A">
            <a:extLst>
              <a:ext uri="{FF2B5EF4-FFF2-40B4-BE49-F238E27FC236}">
                <a16:creationId xmlns:a16="http://schemas.microsoft.com/office/drawing/2014/main" id="{18F4BB0B-F933-664E-BC64-E7518079756D}"/>
              </a:ext>
            </a:extLst>
          </p:cNvPr>
          <p:cNvSpPr>
            <a:spLocks noChangeAspect="1"/>
          </p:cNvSpPr>
          <p:nvPr userDrawn="1"/>
        </p:nvSpPr>
        <p:spPr>
          <a:xfrm>
            <a:off x="1750274" y="1684827"/>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1</a:t>
            </a:r>
            <a:endParaRPr sz="1600"/>
          </a:p>
        </p:txBody>
      </p:sp>
      <p:sp>
        <p:nvSpPr>
          <p:cNvPr id="16" name="A">
            <a:extLst>
              <a:ext uri="{FF2B5EF4-FFF2-40B4-BE49-F238E27FC236}">
                <a16:creationId xmlns:a16="http://schemas.microsoft.com/office/drawing/2014/main" id="{8670500F-E8F2-A543-9C1C-B5DBFC41E3D9}"/>
              </a:ext>
            </a:extLst>
          </p:cNvPr>
          <p:cNvSpPr>
            <a:spLocks noChangeAspect="1"/>
          </p:cNvSpPr>
          <p:nvPr userDrawn="1"/>
        </p:nvSpPr>
        <p:spPr>
          <a:xfrm>
            <a:off x="4480816" y="1684827"/>
            <a:ext cx="454532" cy="457200"/>
          </a:xfrm>
          <a:prstGeom prst="ellipse">
            <a:avLst/>
          </a:prstGeom>
          <a:solidFill>
            <a:srgbClr val="01B5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2</a:t>
            </a:r>
            <a:endParaRPr sz="1600"/>
          </a:p>
        </p:txBody>
      </p:sp>
      <p:sp>
        <p:nvSpPr>
          <p:cNvPr id="17" name="A">
            <a:extLst>
              <a:ext uri="{FF2B5EF4-FFF2-40B4-BE49-F238E27FC236}">
                <a16:creationId xmlns:a16="http://schemas.microsoft.com/office/drawing/2014/main" id="{38E81FF9-A0CE-7847-8D1E-D19C7C638FA7}"/>
              </a:ext>
            </a:extLst>
          </p:cNvPr>
          <p:cNvSpPr>
            <a:spLocks noChangeAspect="1"/>
          </p:cNvSpPr>
          <p:nvPr userDrawn="1"/>
        </p:nvSpPr>
        <p:spPr>
          <a:xfrm>
            <a:off x="7238516" y="1684827"/>
            <a:ext cx="454532" cy="457200"/>
          </a:xfrm>
          <a:prstGeom prst="ellipse">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3</a:t>
            </a:r>
            <a:endParaRPr sz="1600"/>
          </a:p>
        </p:txBody>
      </p:sp>
      <p:sp>
        <p:nvSpPr>
          <p:cNvPr id="18" name="A">
            <a:extLst>
              <a:ext uri="{FF2B5EF4-FFF2-40B4-BE49-F238E27FC236}">
                <a16:creationId xmlns:a16="http://schemas.microsoft.com/office/drawing/2014/main" id="{00B77C3B-2F56-1148-AEB7-BEA30D99677F}"/>
              </a:ext>
            </a:extLst>
          </p:cNvPr>
          <p:cNvSpPr>
            <a:spLocks noChangeAspect="1"/>
          </p:cNvSpPr>
          <p:nvPr userDrawn="1"/>
        </p:nvSpPr>
        <p:spPr>
          <a:xfrm>
            <a:off x="9996217" y="1684827"/>
            <a:ext cx="454532" cy="457200"/>
          </a:xfrm>
          <a:prstGeom prst="ellipse">
            <a:avLst/>
          </a:prstGeom>
          <a:solidFill>
            <a:srgbClr val="F15A1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4</a:t>
            </a:r>
            <a:endParaRPr sz="1600"/>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four DIFFERENT call-outs</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41715"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marR="0" indent="0" algn="ctr" defTabSz="914400" rtl="0" eaLnBrk="1" fontAlgn="auto" latinLnBrk="0" hangingPunct="1">
              <a:lnSpc>
                <a:spcPct val="100000"/>
              </a:lnSpc>
              <a:spcBef>
                <a:spcPts val="0"/>
              </a:spcBef>
              <a:spcAft>
                <a:spcPts val="200"/>
              </a:spcAft>
              <a:buClrTx/>
              <a:buSzTx/>
              <a:buFont typeface="Arial" panose="020B0604020202020204" pitchFamily="34" charset="0"/>
              <a:buNone/>
              <a:tabLst/>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1" name="Text Placeholder 4">
            <a:extLst>
              <a:ext uri="{FF2B5EF4-FFF2-40B4-BE49-F238E27FC236}">
                <a16:creationId xmlns:a16="http://schemas.microsoft.com/office/drawing/2014/main" id="{CFC947A8-D89C-734E-BAB6-17C05C9BCA0C}"/>
              </a:ext>
            </a:extLst>
          </p:cNvPr>
          <p:cNvSpPr>
            <a:spLocks noGrp="1"/>
          </p:cNvSpPr>
          <p:nvPr>
            <p:ph type="body" sz="quarter" idx="16" hasCustomPrompt="1"/>
          </p:nvPr>
        </p:nvSpPr>
        <p:spPr>
          <a:xfrm>
            <a:off x="3772257"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2" name="Text Placeholder 4">
            <a:extLst>
              <a:ext uri="{FF2B5EF4-FFF2-40B4-BE49-F238E27FC236}">
                <a16:creationId xmlns:a16="http://schemas.microsoft.com/office/drawing/2014/main" id="{07BBA188-4551-FD46-9D02-EA93AC47F152}"/>
              </a:ext>
            </a:extLst>
          </p:cNvPr>
          <p:cNvSpPr>
            <a:spLocks noGrp="1"/>
          </p:cNvSpPr>
          <p:nvPr>
            <p:ph type="body" sz="quarter" idx="17" hasCustomPrompt="1"/>
          </p:nvPr>
        </p:nvSpPr>
        <p:spPr>
          <a:xfrm>
            <a:off x="6529957"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5" name="Text Placeholder 4">
            <a:extLst>
              <a:ext uri="{FF2B5EF4-FFF2-40B4-BE49-F238E27FC236}">
                <a16:creationId xmlns:a16="http://schemas.microsoft.com/office/drawing/2014/main" id="{CBF2913D-E1ED-6545-B7B2-956DC6F89778}"/>
              </a:ext>
            </a:extLst>
          </p:cNvPr>
          <p:cNvSpPr>
            <a:spLocks noGrp="1"/>
          </p:cNvSpPr>
          <p:nvPr>
            <p:ph type="body" sz="quarter" idx="18" hasCustomPrompt="1"/>
          </p:nvPr>
        </p:nvSpPr>
        <p:spPr>
          <a:xfrm>
            <a:off x="9287658"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 name="Slide Number Placeholder 1">
            <a:extLst>
              <a:ext uri="{FF2B5EF4-FFF2-40B4-BE49-F238E27FC236}">
                <a16:creationId xmlns:a16="http://schemas.microsoft.com/office/drawing/2014/main" id="{7A428519-AA14-DD41-96CD-79C4FA141514}"/>
              </a:ext>
            </a:extLst>
          </p:cNvPr>
          <p:cNvSpPr>
            <a:spLocks noGrp="1"/>
          </p:cNvSpPr>
          <p:nvPr>
            <p:ph type="sldNum" sz="quarter" idx="19"/>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096520314"/>
      </p:ext>
    </p:extLst>
  </p:cSld>
  <p:clrMapOvr>
    <a:masterClrMapping/>
  </p:clrMapOvr>
  <p:transition spd="med"/>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pt 9">
    <p:bg>
      <p:bgPr>
        <a:solidFill>
          <a:schemeClr val="accent6"/>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FFA900"/>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15A1C"/>
            </a:solidFill>
          </a:ln>
        </p:spPr>
        <p:txBody>
          <a:bodyPr lIns="45719" rIns="45719">
            <a:noAutofit/>
          </a:bodyPr>
          <a:lstStyle/>
          <a:p>
            <a:endParaRPr dirty="0"/>
          </a:p>
        </p:txBody>
      </p:sp>
    </p:spTree>
    <p:extLst>
      <p:ext uri="{BB962C8B-B14F-4D97-AF65-F5344CB8AC3E}">
        <p14:creationId xmlns:p14="http://schemas.microsoft.com/office/powerpoint/2010/main" val="3292348687"/>
      </p:ext>
    </p:extLst>
  </p:cSld>
  <p:clrMapOvr>
    <a:masterClrMapping/>
  </p:clrMapOvr>
  <p:transition spd="med"/>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obile Mockup ">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mobile mockup</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806318" y="2958387"/>
            <a:ext cx="3565392" cy="402164"/>
          </a:xfrm>
        </p:spPr>
        <p:txBody>
          <a:bodyPr>
            <a:noAutofit/>
          </a:bodyPr>
          <a:lstStyle>
            <a:lvl1pPr algn="l">
              <a:spcBef>
                <a:spcPts val="0"/>
              </a:spcBef>
              <a:spcAft>
                <a:spcPts val="3000"/>
              </a:spcAft>
              <a:defRPr sz="2000" b="1" i="0" cap="none" baseline="0">
                <a:latin typeface="Arial" panose="020B0604020202020204" pitchFamily="34" charset="0"/>
                <a:cs typeface="Arial" panose="020B0604020202020204" pitchFamily="34" charset="0"/>
              </a:defRPr>
            </a:lvl1pPr>
            <a:lvl2pPr marL="0" marR="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sz="1500"/>
            </a:lvl2pPr>
            <a:lvl3pPr marL="4763"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10" name="object 6">
            <a:extLst>
              <a:ext uri="{FF2B5EF4-FFF2-40B4-BE49-F238E27FC236}">
                <a16:creationId xmlns:a16="http://schemas.microsoft.com/office/drawing/2014/main" id="{1461EE7E-7759-CD4D-9941-730C227EC332}"/>
              </a:ext>
            </a:extLst>
          </p:cNvPr>
          <p:cNvSpPr/>
          <p:nvPr userDrawn="1"/>
        </p:nvSpPr>
        <p:spPr>
          <a:xfrm>
            <a:off x="806318" y="3434508"/>
            <a:ext cx="2538190" cy="1"/>
          </a:xfrm>
          <a:prstGeom prst="line">
            <a:avLst/>
          </a:prstGeom>
          <a:ln w="12700" cap="rnd">
            <a:solidFill>
              <a:schemeClr val="accent1"/>
            </a:solidFill>
          </a:ln>
        </p:spPr>
        <p:txBody>
          <a:bodyPr lIns="45719" rIns="45719">
            <a:noAutofit/>
          </a:bodyPr>
          <a:lstStyle/>
          <a:p>
            <a:endParaRPr/>
          </a:p>
        </p:txBody>
      </p:sp>
      <p:sp>
        <p:nvSpPr>
          <p:cNvPr id="13" name="Text Placeholder 4">
            <a:extLst>
              <a:ext uri="{FF2B5EF4-FFF2-40B4-BE49-F238E27FC236}">
                <a16:creationId xmlns:a16="http://schemas.microsoft.com/office/drawing/2014/main" id="{90B250B8-510F-6448-A067-0AB46F0F6970}"/>
              </a:ext>
            </a:extLst>
          </p:cNvPr>
          <p:cNvSpPr>
            <a:spLocks noGrp="1"/>
          </p:cNvSpPr>
          <p:nvPr>
            <p:ph type="body" sz="quarter" idx="21" hasCustomPrompt="1"/>
          </p:nvPr>
        </p:nvSpPr>
        <p:spPr>
          <a:xfrm>
            <a:off x="809534" y="3672028"/>
            <a:ext cx="5025551" cy="2582868"/>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21E6FB52-8942-194B-8E47-C71CE174278A}"/>
              </a:ext>
            </a:extLst>
          </p:cNvPr>
          <p:cNvSpPr>
            <a:spLocks noGrp="1"/>
          </p:cNvSpPr>
          <p:nvPr>
            <p:ph type="sldNum" sz="quarter" idx="22"/>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401988464"/>
      </p:ext>
    </p:extLst>
  </p:cSld>
  <p:clrMapOvr>
    <a:masterClrMapping/>
  </p:clrMapOvr>
  <p:transition spd="med"/>
  <p:extLst>
    <p:ext uri="{DCECCB84-F9BA-43D5-87BE-67443E8EF086}">
      <p15:sldGuideLst xmlns:p15="http://schemas.microsoft.com/office/powerpoint/2012/main">
        <p15:guide id="1" orient="horz" pos="2409">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only">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HEADLINE GOES HERE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AFFBB61-8E80-D548-967E-AE30FF938416}"/>
              </a:ext>
            </a:extLst>
          </p:cNvPr>
          <p:cNvSpPr>
            <a:spLocks noGrp="1"/>
          </p:cNvSpPr>
          <p:nvPr>
            <p:ph type="sldNum" sz="quarter" idx="12"/>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673831807"/>
      </p:ext>
    </p:extLst>
  </p:cSld>
  <p:clrMapOvr>
    <a:masterClrMapping/>
  </p:clrMapOvr>
  <p:transition spd="med"/>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py Heavy">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605952"/>
            <a:ext cx="10585582" cy="683351"/>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HEADLINE GOES HERE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5B7F63BC-53F8-BF45-95A7-71C4675AA66C}"/>
              </a:ext>
            </a:extLst>
          </p:cNvPr>
          <p:cNvSpPr>
            <a:spLocks noGrp="1"/>
          </p:cNvSpPr>
          <p:nvPr>
            <p:ph type="body" sz="quarter" idx="20" hasCustomPrompt="1"/>
          </p:nvPr>
        </p:nvSpPr>
        <p:spPr>
          <a:xfrm>
            <a:off x="809534" y="1355914"/>
            <a:ext cx="10582366" cy="499916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spcBef>
                <a:spcPts val="0"/>
              </a:spcBef>
              <a:spcAft>
                <a:spcPts val="600"/>
              </a:spcAft>
              <a:buFont typeface="Arial" panose="020B0604020202020204" pitchFamily="34" charset="0"/>
              <a:buChar char="•"/>
              <a:defRPr/>
            </a:lvl2pPr>
            <a:lvl3pPr marL="344488" indent="-165100">
              <a:lnSpc>
                <a:spcPct val="90000"/>
              </a:lnSpc>
              <a:spcBef>
                <a:spcPts val="0"/>
              </a:spcBef>
              <a:spcAft>
                <a:spcPts val="600"/>
              </a:spcAft>
              <a:tabLst/>
              <a:defRPr sz="1200" i="1"/>
            </a:lvl3pPr>
            <a:lvl4pPr marL="520700" indent="-176213">
              <a:lnSpc>
                <a:spcPct val="90000"/>
              </a:lnSpc>
              <a:spcBef>
                <a:spcPts val="0"/>
              </a:spcBef>
              <a:spcAft>
                <a:spcPts val="600"/>
              </a:spcAft>
              <a:tabLst/>
              <a:defRPr sz="1100" b="1">
                <a:solidFill>
                  <a:schemeClr val="accent1"/>
                </a:solidFill>
              </a:defRPr>
            </a:lvl4pPr>
            <a:lvl5pPr marL="688975" indent="-174625">
              <a:lnSpc>
                <a:spcPct val="90000"/>
              </a:lnSpc>
              <a:spcBef>
                <a:spcPts val="0"/>
              </a:spcBef>
              <a:spcAft>
                <a:spcPts val="600"/>
              </a:spcAft>
              <a:buFont typeface="Arial" panose="020B0604020202020204" pitchFamily="34" charset="0"/>
              <a:buChar char="•"/>
              <a:tabLst/>
              <a:defRPr sz="1000"/>
            </a:lvl5pPr>
            <a:lvl6pPr marL="863600" indent="-174625">
              <a:lnSpc>
                <a:spcPct val="90000"/>
              </a:lnSpc>
              <a:spcBef>
                <a:spcPts val="0"/>
              </a:spcBef>
              <a:spcAft>
                <a:spcPts val="600"/>
              </a:spcAft>
              <a:tabLst/>
              <a:defRPr sz="1000" i="1"/>
            </a:lvl6pPr>
            <a:lvl7pPr marL="1028700" indent="-165100">
              <a:lnSpc>
                <a:spcPct val="90000"/>
              </a:lnSpc>
              <a:spcBef>
                <a:spcPts val="0"/>
              </a:spcBef>
              <a:spcAft>
                <a:spcPts val="600"/>
              </a:spcAft>
              <a:tabLst/>
              <a:defRPr sz="1000" b="1"/>
            </a:lvl7pPr>
            <a:lvl8pPr marL="1203325" indent="-174625">
              <a:lnSpc>
                <a:spcPct val="90000"/>
              </a:lnSpc>
              <a:spcBef>
                <a:spcPts val="0"/>
              </a:spcBef>
              <a:spcAft>
                <a:spcPts val="600"/>
              </a:spcAft>
              <a:tabLst/>
              <a:defRPr sz="1000"/>
            </a:lvl8pPr>
            <a:lvl9pPr marL="1377950" indent="-174625">
              <a:lnSpc>
                <a:spcPct val="90000"/>
              </a:lnSpc>
              <a:spcBef>
                <a:spcPts val="0"/>
              </a:spcBef>
              <a:spcAft>
                <a:spcPts val="600"/>
              </a:spcAft>
              <a:tabLst/>
              <a:defRPr sz="1000"/>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 </a:t>
            </a:r>
          </a:p>
          <a:p>
            <a:pPr lvl="5"/>
            <a:r>
              <a:rPr lang="en-US"/>
              <a:t>Bullet level 5</a:t>
            </a:r>
          </a:p>
          <a:p>
            <a:pPr lvl="6"/>
            <a:r>
              <a:rPr lang="en-US"/>
              <a:t>Bullet level 6</a:t>
            </a:r>
          </a:p>
          <a:p>
            <a:pPr lvl="7"/>
            <a:r>
              <a:rPr lang="en-US"/>
              <a:t>Bullet level 7</a:t>
            </a:r>
          </a:p>
          <a:p>
            <a:pPr lvl="8"/>
            <a:r>
              <a:rPr lang="en-US"/>
              <a:t>Bullet level 8</a:t>
            </a:r>
          </a:p>
        </p:txBody>
      </p:sp>
      <p:sp>
        <p:nvSpPr>
          <p:cNvPr id="7" name="Text Placeholder 9">
            <a:extLst>
              <a:ext uri="{FF2B5EF4-FFF2-40B4-BE49-F238E27FC236}">
                <a16:creationId xmlns:a16="http://schemas.microsoft.com/office/drawing/2014/main" id="{6D11D070-34D7-3C4D-8C19-B0ABC3EA264C}"/>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2" name="Slide Number Placeholder 1">
            <a:extLst>
              <a:ext uri="{FF2B5EF4-FFF2-40B4-BE49-F238E27FC236}">
                <a16:creationId xmlns:a16="http://schemas.microsoft.com/office/drawing/2014/main" id="{C589921A-AEFA-0046-92FE-782AF7BF3731}"/>
              </a:ext>
            </a:extLst>
          </p:cNvPr>
          <p:cNvSpPr>
            <a:spLocks noGrp="1"/>
          </p:cNvSpPr>
          <p:nvPr>
            <p:ph type="sldNum" sz="quarter" idx="21"/>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005280442"/>
      </p:ext>
    </p:extLst>
  </p:cSld>
  <p:clrMapOvr>
    <a:masterClrMapping/>
  </p:clrMapOvr>
  <p:transition spd="med"/>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Opt 1 with Logo">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C57453C3-D97A-8241-AF1C-2BB449062E56}"/>
              </a:ext>
            </a:extLst>
          </p:cNvPr>
          <p:cNvSpPr>
            <a:spLocks noGrp="1"/>
          </p:cNvSpPr>
          <p:nvPr>
            <p:ph type="sldNum" sz="quarter" idx="1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003942640"/>
      </p:ext>
    </p:extLst>
  </p:cSld>
  <p:clrMapOvr>
    <a:masterClrMapping/>
  </p:clrMapOvr>
  <p:transition spd="med"/>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Blank Opt 2 with Logo">
    <p:bg>
      <p:bgPr>
        <a:solidFill>
          <a:schemeClr val="accent1"/>
        </a:solidFill>
        <a:effectLst/>
      </p:bgPr>
    </p:bg>
    <p:spTree>
      <p:nvGrpSpPr>
        <p:cNvPr id="1" name=""/>
        <p:cNvGrpSpPr/>
        <p:nvPr/>
      </p:nvGrpSpPr>
      <p:grpSpPr>
        <a:xfrm>
          <a:off x="0" y="0"/>
          <a:ext cx="0" cy="0"/>
          <a:chOff x="0" y="0"/>
          <a:chExt cx="0" cy="0"/>
        </a:xfrm>
      </p:grpSpPr>
      <p:pic>
        <p:nvPicPr>
          <p:cNvPr id="4" name="image1.png" descr="image1.png">
            <a:extLst>
              <a:ext uri="{FF2B5EF4-FFF2-40B4-BE49-F238E27FC236}">
                <a16:creationId xmlns:a16="http://schemas.microsoft.com/office/drawing/2014/main" id="{F969BB5B-98BA-0E44-B29B-FDD4D1CA75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502955FF-6250-0945-8E48-E3511457E6F1}"/>
              </a:ext>
            </a:extLst>
          </p:cNvPr>
          <p:cNvSpPr>
            <a:spLocks noGrp="1"/>
          </p:cNvSpPr>
          <p:nvPr>
            <p:ph type="sldNum" sz="quarter" idx="1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446022821"/>
      </p:ext>
    </p:extLst>
  </p:cSld>
  <p:clrMapOvr>
    <a:masterClrMapping/>
  </p:clrMapOvr>
  <p:transition spd="med"/>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6C3DFA-A566-5249-A5ED-38A2D2D1C798}"/>
              </a:ext>
            </a:extLst>
          </p:cNvPr>
          <p:cNvSpPr>
            <a:spLocks noGrp="1"/>
          </p:cNvSpPr>
          <p:nvPr>
            <p:ph type="sldNum" sz="quarter" idx="1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887133043"/>
      </p:ext>
    </p:extLst>
  </p:cSld>
  <p:clrMapOvr>
    <a:masterClrMapping/>
  </p:clrMapOvr>
  <p:transition spd="med"/>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7" name="Text Placeholder 4">
            <a:extLst>
              <a:ext uri="{FF2B5EF4-FFF2-40B4-BE49-F238E27FC236}">
                <a16:creationId xmlns:a16="http://schemas.microsoft.com/office/drawing/2014/main" id="{C37771CC-EDCB-9641-B839-B1FFD717C177}"/>
              </a:ext>
            </a:extLst>
          </p:cNvPr>
          <p:cNvSpPr>
            <a:spLocks noGrp="1"/>
          </p:cNvSpPr>
          <p:nvPr>
            <p:ph type="body" sz="quarter" idx="15" hasCustomPrompt="1"/>
          </p:nvPr>
        </p:nvSpPr>
        <p:spPr>
          <a:xfrm>
            <a:off x="806318" y="835750"/>
            <a:ext cx="10615078"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timeline for the project </a:t>
            </a:r>
          </a:p>
        </p:txBody>
      </p:sp>
      <p:sp>
        <p:nvSpPr>
          <p:cNvPr id="12" name="Rectangle">
            <a:extLst>
              <a:ext uri="{FF2B5EF4-FFF2-40B4-BE49-F238E27FC236}">
                <a16:creationId xmlns:a16="http://schemas.microsoft.com/office/drawing/2014/main" id="{58AAB37C-3AE5-DE48-B997-002C58E4236B}"/>
              </a:ext>
            </a:extLst>
          </p:cNvPr>
          <p:cNvSpPr/>
          <p:nvPr userDrawn="1"/>
        </p:nvSpPr>
        <p:spPr>
          <a:xfrm>
            <a:off x="800100" y="1638094"/>
            <a:ext cx="10591800" cy="280477"/>
          </a:xfrm>
          <a:prstGeom prst="rect">
            <a:avLst/>
          </a:prstGeom>
          <a:solidFill>
            <a:srgbClr val="F4F3EB"/>
          </a:solidFill>
          <a:ln w="12700">
            <a:miter lim="400000"/>
          </a:ln>
        </p:spPr>
        <p:txBody>
          <a:bodyPr lIns="45719" rIns="45719" anchor="ctr">
            <a:noAutofit/>
          </a:bodyPr>
          <a:lstStyle/>
          <a:p>
            <a:endParaRPr/>
          </a:p>
        </p:txBody>
      </p:sp>
      <p:sp>
        <p:nvSpPr>
          <p:cNvPr id="16" name="Line">
            <a:extLst>
              <a:ext uri="{FF2B5EF4-FFF2-40B4-BE49-F238E27FC236}">
                <a16:creationId xmlns:a16="http://schemas.microsoft.com/office/drawing/2014/main" id="{008CD529-2DB3-5145-95F2-DA9C0C7F8CE1}"/>
              </a:ext>
            </a:extLst>
          </p:cNvPr>
          <p:cNvSpPr/>
          <p:nvPr userDrawn="1"/>
        </p:nvSpPr>
        <p:spPr>
          <a:xfrm flipV="1">
            <a:off x="800100" y="4184382"/>
            <a:ext cx="10595161" cy="0"/>
          </a:xfrm>
          <a:prstGeom prst="line">
            <a:avLst/>
          </a:prstGeom>
          <a:ln w="76200">
            <a:solidFill>
              <a:schemeClr val="accent1"/>
            </a:solidFill>
            <a:miter/>
            <a:tailEnd type="triangle"/>
          </a:ln>
        </p:spPr>
        <p:txBody>
          <a:bodyPr lIns="45719" rIns="45719">
            <a:noAutofit/>
          </a:bodyPr>
          <a:lstStyle/>
          <a:p>
            <a:endParaRPr/>
          </a:p>
        </p:txBody>
      </p:sp>
      <p:sp>
        <p:nvSpPr>
          <p:cNvPr id="22" name="Text Placeholder 4">
            <a:extLst>
              <a:ext uri="{FF2B5EF4-FFF2-40B4-BE49-F238E27FC236}">
                <a16:creationId xmlns:a16="http://schemas.microsoft.com/office/drawing/2014/main" id="{B7654B7B-6511-7A47-B01D-80B42F9AA46F}"/>
              </a:ext>
            </a:extLst>
          </p:cNvPr>
          <p:cNvSpPr>
            <a:spLocks noGrp="1"/>
          </p:cNvSpPr>
          <p:nvPr>
            <p:ph type="body" sz="quarter" idx="12" hasCustomPrompt="1"/>
          </p:nvPr>
        </p:nvSpPr>
        <p:spPr>
          <a:xfrm>
            <a:off x="1039541" y="2599225"/>
            <a:ext cx="2710737" cy="746133"/>
          </a:xfrm>
        </p:spPr>
        <p:txBody>
          <a:bodyPr anchor="b">
            <a:noAutofit/>
          </a:bodyPr>
          <a:lstStyle>
            <a:lvl1pPr algn="l">
              <a:lnSpc>
                <a:spcPct val="100000"/>
              </a:lnSpc>
              <a:spcBef>
                <a:spcPts val="0"/>
              </a:spcBef>
              <a:defRPr b="0">
                <a:latin typeface="Georgia" panose="02040502050405020303" pitchFamily="18" charset="0"/>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Event</a:t>
            </a:r>
          </a:p>
        </p:txBody>
      </p:sp>
      <p:sp>
        <p:nvSpPr>
          <p:cNvPr id="23" name="Text Placeholder 4">
            <a:extLst>
              <a:ext uri="{FF2B5EF4-FFF2-40B4-BE49-F238E27FC236}">
                <a16:creationId xmlns:a16="http://schemas.microsoft.com/office/drawing/2014/main" id="{3C477B9A-7F1F-B34D-999E-68353743D723}"/>
              </a:ext>
            </a:extLst>
          </p:cNvPr>
          <p:cNvSpPr>
            <a:spLocks noGrp="1"/>
          </p:cNvSpPr>
          <p:nvPr>
            <p:ph type="body" sz="quarter" idx="16" hasCustomPrompt="1"/>
          </p:nvPr>
        </p:nvSpPr>
        <p:spPr>
          <a:xfrm>
            <a:off x="3994614" y="5249030"/>
            <a:ext cx="2710737" cy="746133"/>
          </a:xfrm>
        </p:spPr>
        <p:txBody>
          <a:bodyPr anchor="t">
            <a:noAutofit/>
          </a:bodyPr>
          <a:lstStyle>
            <a:lvl1pPr algn="l">
              <a:lnSpc>
                <a:spcPct val="100000"/>
              </a:lnSpc>
              <a:spcBef>
                <a:spcPts val="0"/>
              </a:spcBef>
              <a:defRPr b="0">
                <a:latin typeface="Georgia" panose="02040502050405020303" pitchFamily="18" charset="0"/>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Event</a:t>
            </a:r>
          </a:p>
        </p:txBody>
      </p:sp>
      <p:sp>
        <p:nvSpPr>
          <p:cNvPr id="2" name="Slide Number Placeholder 1">
            <a:extLst>
              <a:ext uri="{FF2B5EF4-FFF2-40B4-BE49-F238E27FC236}">
                <a16:creationId xmlns:a16="http://schemas.microsoft.com/office/drawing/2014/main" id="{FAA8C08A-DCA6-5244-B494-BA038564C8CD}"/>
              </a:ext>
            </a:extLst>
          </p:cNvPr>
          <p:cNvSpPr>
            <a:spLocks noGrp="1"/>
          </p:cNvSpPr>
          <p:nvPr>
            <p:ph type="sldNum" sz="quarter" idx="17"/>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798993955"/>
      </p:ext>
    </p:extLst>
  </p:cSld>
  <p:clrMapOvr>
    <a:masterClrMapping/>
  </p:clrMapOvr>
  <p:transition spd="med"/>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ignle Table">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0AE1110E-F757-3C40-99BB-B1277CF83148}"/>
              </a:ext>
            </a:extLst>
          </p:cNvPr>
          <p:cNvSpPr>
            <a:spLocks noGrp="1"/>
          </p:cNvSpPr>
          <p:nvPr>
            <p:ph type="body" sz="quarter" idx="12" hasCustomPrompt="1"/>
          </p:nvPr>
        </p:nvSpPr>
        <p:spPr>
          <a:xfrm>
            <a:off x="2032000" y="2080730"/>
            <a:ext cx="8128000" cy="543202"/>
          </a:xfrm>
        </p:spPr>
        <p:txBody>
          <a:bodyPr>
            <a:noAutofit/>
          </a:bodyPr>
          <a:lstStyle>
            <a:lvl1pPr algn="ctr">
              <a:lnSpc>
                <a:spcPct val="100000"/>
              </a:lnSpc>
              <a:spcBef>
                <a:spcPts val="0"/>
              </a:spcBef>
              <a:defRPr/>
            </a:lvl1pPr>
            <a:lvl2pPr algn="ctr">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Table Title</a:t>
            </a:r>
          </a:p>
          <a:p>
            <a:pPr lvl="1"/>
            <a:r>
              <a:rPr lang="en-US"/>
              <a:t>Body copy</a:t>
            </a:r>
          </a:p>
        </p:txBody>
      </p:sp>
      <p:sp>
        <p:nvSpPr>
          <p:cNvPr id="12" name="Text Placeholder 4">
            <a:extLst>
              <a:ext uri="{FF2B5EF4-FFF2-40B4-BE49-F238E27FC236}">
                <a16:creationId xmlns:a16="http://schemas.microsoft.com/office/drawing/2014/main" id="{8381FE66-5B08-DD41-B2B7-0328AE0A6AA8}"/>
              </a:ext>
            </a:extLst>
          </p:cNvPr>
          <p:cNvSpPr>
            <a:spLocks noGrp="1"/>
          </p:cNvSpPr>
          <p:nvPr>
            <p:ph type="body" sz="quarter" idx="15"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Single table</a:t>
            </a:r>
          </a:p>
        </p:txBody>
      </p:sp>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2" name="Slide Number Placeholder 1">
            <a:extLst>
              <a:ext uri="{FF2B5EF4-FFF2-40B4-BE49-F238E27FC236}">
                <a16:creationId xmlns:a16="http://schemas.microsoft.com/office/drawing/2014/main" id="{8431AE73-98B5-7443-88E8-E4667735BE43}"/>
              </a:ext>
            </a:extLst>
          </p:cNvPr>
          <p:cNvSpPr>
            <a:spLocks noGrp="1"/>
          </p:cNvSpPr>
          <p:nvPr>
            <p:ph type="sldNum" sz="quarter" idx="16"/>
          </p:nvPr>
        </p:nvSpPr>
        <p:spPr/>
        <p:txBody>
          <a:bodyPr/>
          <a:lstStyle/>
          <a:p>
            <a:fld id="{2C055D05-D81F-ED4A-A185-0C6FCB82940E}" type="slidenum">
              <a:rPr lang="en-US" smtClean="0"/>
              <a:pPr/>
              <a:t>‹#›</a:t>
            </a:fld>
            <a:endParaRPr lang="en-US"/>
          </a:p>
        </p:txBody>
      </p:sp>
      <p:sp>
        <p:nvSpPr>
          <p:cNvPr id="8" name="Text Placeholder 9">
            <a:extLst>
              <a:ext uri="{FF2B5EF4-FFF2-40B4-BE49-F238E27FC236}">
                <a16:creationId xmlns:a16="http://schemas.microsoft.com/office/drawing/2014/main" id="{D15FE46F-4D92-654A-8019-72E3DB1F92BC}"/>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2578890988"/>
      </p:ext>
    </p:extLst>
  </p:cSld>
  <p:clrMapOvr>
    <a:masterClrMapping/>
  </p:clrMapOvr>
  <p:transition spd="med"/>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wo Table Comparison">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0AE1110E-F757-3C40-99BB-B1277CF83148}"/>
              </a:ext>
            </a:extLst>
          </p:cNvPr>
          <p:cNvSpPr>
            <a:spLocks noGrp="1"/>
          </p:cNvSpPr>
          <p:nvPr>
            <p:ph type="body" sz="quarter" idx="12" hasCustomPrompt="1"/>
          </p:nvPr>
        </p:nvSpPr>
        <p:spPr>
          <a:xfrm>
            <a:off x="806318" y="2040974"/>
            <a:ext cx="4742235" cy="543202"/>
          </a:xfrm>
        </p:spPr>
        <p:txBody>
          <a:bodyPr>
            <a:noAutofit/>
          </a:bodyPr>
          <a:lstStyle>
            <a:lvl1pPr algn="l">
              <a:lnSpc>
                <a:spcPct val="100000"/>
              </a:lnSpc>
              <a:spcBef>
                <a:spcPts val="0"/>
              </a:spcBef>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Table Title</a:t>
            </a:r>
          </a:p>
          <a:p>
            <a:pPr lvl="1"/>
            <a:r>
              <a:rPr lang="en-US"/>
              <a:t>Body copy</a:t>
            </a:r>
          </a:p>
        </p:txBody>
      </p:sp>
      <p:sp>
        <p:nvSpPr>
          <p:cNvPr id="7" name="Text Placeholder 4">
            <a:extLst>
              <a:ext uri="{FF2B5EF4-FFF2-40B4-BE49-F238E27FC236}">
                <a16:creationId xmlns:a16="http://schemas.microsoft.com/office/drawing/2014/main" id="{744BCE5E-7964-9042-ADE9-2969FD2042BC}"/>
              </a:ext>
            </a:extLst>
          </p:cNvPr>
          <p:cNvSpPr>
            <a:spLocks noGrp="1"/>
          </p:cNvSpPr>
          <p:nvPr>
            <p:ph type="body" sz="quarter" idx="15"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two table Comparison</a:t>
            </a:r>
          </a:p>
        </p:txBody>
      </p:sp>
      <p:sp>
        <p:nvSpPr>
          <p:cNvPr id="8" name="Title 1">
            <a:extLst>
              <a:ext uri="{FF2B5EF4-FFF2-40B4-BE49-F238E27FC236}">
                <a16:creationId xmlns:a16="http://schemas.microsoft.com/office/drawing/2014/main" id="{17B4391B-500F-AF49-8B5D-A0CD83EC812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12" name="Text Placeholder 4">
            <a:extLst>
              <a:ext uri="{FF2B5EF4-FFF2-40B4-BE49-F238E27FC236}">
                <a16:creationId xmlns:a16="http://schemas.microsoft.com/office/drawing/2014/main" id="{5A719BFA-570C-3743-80A8-742197746F4B}"/>
              </a:ext>
            </a:extLst>
          </p:cNvPr>
          <p:cNvSpPr>
            <a:spLocks noGrp="1"/>
          </p:cNvSpPr>
          <p:nvPr>
            <p:ph type="body" sz="quarter" idx="16" hasCustomPrompt="1"/>
          </p:nvPr>
        </p:nvSpPr>
        <p:spPr>
          <a:xfrm>
            <a:off x="6660787" y="2040974"/>
            <a:ext cx="4721733" cy="543202"/>
          </a:xfrm>
        </p:spPr>
        <p:txBody>
          <a:bodyPr>
            <a:noAutofit/>
          </a:bodyPr>
          <a:lstStyle>
            <a:lvl1pPr algn="l">
              <a:lnSpc>
                <a:spcPct val="100000"/>
              </a:lnSpc>
              <a:spcBef>
                <a:spcPts val="0"/>
              </a:spcBef>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Table Title</a:t>
            </a:r>
          </a:p>
          <a:p>
            <a:pPr lvl="1"/>
            <a:r>
              <a:rPr lang="en-US"/>
              <a:t>Body copy</a:t>
            </a:r>
          </a:p>
        </p:txBody>
      </p:sp>
      <p:sp>
        <p:nvSpPr>
          <p:cNvPr id="2" name="Slide Number Placeholder 1">
            <a:extLst>
              <a:ext uri="{FF2B5EF4-FFF2-40B4-BE49-F238E27FC236}">
                <a16:creationId xmlns:a16="http://schemas.microsoft.com/office/drawing/2014/main" id="{DBA2D029-AAF1-9746-8853-D53B2946A12B}"/>
              </a:ext>
            </a:extLst>
          </p:cNvPr>
          <p:cNvSpPr>
            <a:spLocks noGrp="1"/>
          </p:cNvSpPr>
          <p:nvPr>
            <p:ph type="sldNum" sz="quarter" idx="17"/>
          </p:nvPr>
        </p:nvSpPr>
        <p:spPr/>
        <p:txBody>
          <a:bodyPr/>
          <a:lstStyle/>
          <a:p>
            <a:fld id="{2C055D05-D81F-ED4A-A185-0C6FCB82940E}" type="slidenum">
              <a:rPr lang="en-US" smtClean="0"/>
              <a:pPr/>
              <a:t>‹#›</a:t>
            </a:fld>
            <a:endParaRPr lang="en-US"/>
          </a:p>
        </p:txBody>
      </p:sp>
      <p:sp>
        <p:nvSpPr>
          <p:cNvPr id="9" name="Text Placeholder 9">
            <a:extLst>
              <a:ext uri="{FF2B5EF4-FFF2-40B4-BE49-F238E27FC236}">
                <a16:creationId xmlns:a16="http://schemas.microsoft.com/office/drawing/2014/main" id="{70C08A61-820E-B346-BE61-E93B5289C3F9}"/>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275176678"/>
      </p:ext>
    </p:extLst>
  </p:cSld>
  <p:clrMapOvr>
    <a:masterClrMapping/>
  </p:clrMapOvr>
  <p:transition spd="med"/>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ingle Table Opt 2">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Text Placeholder 4">
            <a:extLst>
              <a:ext uri="{FF2B5EF4-FFF2-40B4-BE49-F238E27FC236}">
                <a16:creationId xmlns:a16="http://schemas.microsoft.com/office/drawing/2014/main" id="{8381FE66-5B08-DD41-B2B7-0328AE0A6AA8}"/>
              </a:ext>
            </a:extLst>
          </p:cNvPr>
          <p:cNvSpPr>
            <a:spLocks noGrp="1"/>
          </p:cNvSpPr>
          <p:nvPr>
            <p:ph type="body" sz="quarter" idx="15" hasCustomPrompt="1"/>
          </p:nvPr>
        </p:nvSpPr>
        <p:spPr>
          <a:xfrm>
            <a:off x="806318" y="835750"/>
            <a:ext cx="10594963"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Table with summary column</a:t>
            </a:r>
          </a:p>
        </p:txBody>
      </p:sp>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2" name="Slide Number Placeholder 1">
            <a:extLst>
              <a:ext uri="{FF2B5EF4-FFF2-40B4-BE49-F238E27FC236}">
                <a16:creationId xmlns:a16="http://schemas.microsoft.com/office/drawing/2014/main" id="{FAEEE393-E21B-1A4F-A8CA-2FB639DC130E}"/>
              </a:ext>
            </a:extLst>
          </p:cNvPr>
          <p:cNvSpPr>
            <a:spLocks noGrp="1"/>
          </p:cNvSpPr>
          <p:nvPr>
            <p:ph type="sldNum" sz="quarter" idx="16"/>
          </p:nvPr>
        </p:nvSpPr>
        <p:spPr/>
        <p:txBody>
          <a:bodyPr/>
          <a:lstStyle/>
          <a:p>
            <a:fld id="{2C055D05-D81F-ED4A-A185-0C6FCB82940E}" type="slidenum">
              <a:rPr lang="en-US" smtClean="0"/>
              <a:pPr/>
              <a:t>‹#›</a:t>
            </a:fld>
            <a:endParaRPr lang="en-US"/>
          </a:p>
        </p:txBody>
      </p:sp>
      <p:sp>
        <p:nvSpPr>
          <p:cNvPr id="7" name="Text Placeholder 9">
            <a:extLst>
              <a:ext uri="{FF2B5EF4-FFF2-40B4-BE49-F238E27FC236}">
                <a16:creationId xmlns:a16="http://schemas.microsoft.com/office/drawing/2014/main" id="{6B767B6C-BC73-C647-8C6E-DA6191A891F0}"/>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2838429688"/>
      </p:ext>
    </p:extLst>
  </p:cSld>
  <p:clrMapOvr>
    <a:masterClrMapping/>
  </p:clrMapOvr>
  <p:transition spd="med"/>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pt 10">
    <p:bg>
      <p:bgPr>
        <a:solidFill>
          <a:srgbClr val="FFFFFF"/>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01B5B2"/>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B5B2"/>
            </a:solidFill>
          </a:ln>
        </p:spPr>
        <p:txBody>
          <a:bodyPr lIns="45719" rIns="45719">
            <a:noAutofit/>
          </a:bodyPr>
          <a:lstStyle/>
          <a:p>
            <a:endParaRPr dirty="0"/>
          </a:p>
        </p:txBody>
      </p:sp>
    </p:spTree>
    <p:extLst>
      <p:ext uri="{BB962C8B-B14F-4D97-AF65-F5344CB8AC3E}">
        <p14:creationId xmlns:p14="http://schemas.microsoft.com/office/powerpoint/2010/main" val="3663388343"/>
      </p:ext>
    </p:extLst>
  </p:cSld>
  <p:clrMapOvr>
    <a:masterClrMapping/>
  </p:clrMapOvr>
  <p:transition spd="med"/>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hart Opt 2">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0AE1110E-F757-3C40-99BB-B1277CF83148}"/>
              </a:ext>
            </a:extLst>
          </p:cNvPr>
          <p:cNvSpPr>
            <a:spLocks noGrp="1"/>
          </p:cNvSpPr>
          <p:nvPr>
            <p:ph type="body" sz="quarter" idx="12" hasCustomPrompt="1"/>
          </p:nvPr>
        </p:nvSpPr>
        <p:spPr>
          <a:xfrm>
            <a:off x="806319" y="2137284"/>
            <a:ext cx="3344603" cy="2717193"/>
          </a:xfrm>
        </p:spPr>
        <p:txBody>
          <a:bodyPr>
            <a:noAutofit/>
          </a:bodyPr>
          <a:lstStyle>
            <a:lvl1pPr algn="l">
              <a:lnSpc>
                <a:spcPct val="100000"/>
              </a:lnSpc>
              <a:spcBef>
                <a:spcPts val="0"/>
              </a:spcBef>
              <a:spcAft>
                <a:spcPts val="3000"/>
              </a:spcAft>
              <a:defRPr sz="1800"/>
            </a:lvl1pPr>
            <a:lvl2pPr algn="l">
              <a:lnSpc>
                <a:spcPct val="120000"/>
              </a:lnSpc>
              <a:spcBef>
                <a:spcPts val="0"/>
              </a:spcBef>
              <a:spcAft>
                <a:spcPts val="600"/>
              </a:spcAft>
              <a:defRPr sz="1400"/>
            </a:lvl2pPr>
            <a:lvl3pPr marL="176213" indent="-171450">
              <a:lnSpc>
                <a:spcPct val="90000"/>
              </a:lnSpc>
              <a:spcBef>
                <a:spcPts val="0"/>
              </a:spcBef>
              <a:spcAft>
                <a:spcPts val="600"/>
              </a:spcAft>
              <a:buFont typeface="Arial" panose="020B0604020202020204" pitchFamily="34" charset="0"/>
              <a:buChar char="•"/>
              <a:defRPr sz="1200" b="0" i="0" cap="none" baseline="0">
                <a:latin typeface="Georgia" panose="02040502050405020303" pitchFamily="18" charset="0"/>
                <a:cs typeface="Arial" panose="020B0604020202020204" pitchFamily="34" charset="0"/>
              </a:defRPr>
            </a:lvl3pPr>
            <a:lvl4pPr marL="352425" indent="-176213">
              <a:lnSpc>
                <a:spcPct val="90000"/>
              </a:lnSpc>
              <a:spcBef>
                <a:spcPts val="0"/>
              </a:spcBef>
              <a:spcAft>
                <a:spcPts val="600"/>
              </a:spcAft>
              <a:buFont typeface="Arial" panose="020B0604020202020204" pitchFamily="34" charset="0"/>
              <a:buChar char="•"/>
              <a:tabLst/>
              <a:defRPr sz="1200" i="1">
                <a:latin typeface="Georgia" panose="02040502050405020303" pitchFamily="18" charset="0"/>
                <a:cs typeface="Arial" panose="020B0604020202020204" pitchFamily="34" charset="0"/>
              </a:defRPr>
            </a:lvl4pPr>
            <a:lvl5pPr marL="515938" indent="-163513">
              <a:lnSpc>
                <a:spcPct val="90000"/>
              </a:lnSpc>
              <a:spcBef>
                <a:spcPts val="0"/>
              </a:spcBef>
              <a:spcAft>
                <a:spcPts val="600"/>
              </a:spcAft>
              <a:buFont typeface="Arial" panose="020B0604020202020204" pitchFamily="34" charset="0"/>
              <a:buChar char="•"/>
              <a:tabLst/>
              <a:defRPr sz="1100" b="1"/>
            </a:lvl5pPr>
            <a:lvl6pPr marL="693738" indent="-177800">
              <a:lnSpc>
                <a:spcPct val="90000"/>
              </a:lnSpc>
              <a:spcBef>
                <a:spcPts val="0"/>
              </a:spcBef>
              <a:spcAft>
                <a:spcPts val="600"/>
              </a:spcAft>
              <a:tabLst/>
              <a:defRPr sz="1000"/>
            </a:lvl6pPr>
          </a:lstStyle>
          <a:p>
            <a:pPr lvl="0"/>
            <a:r>
              <a:rPr lang="en-US"/>
              <a:t>Optional Subhead </a:t>
            </a:r>
          </a:p>
          <a:p>
            <a:pPr lvl="1"/>
            <a:r>
              <a:rPr lang="en-US"/>
              <a:t>Body copy</a:t>
            </a:r>
          </a:p>
          <a:p>
            <a:pPr lvl="2"/>
            <a:r>
              <a:rPr lang="en-US"/>
              <a:t>Bullet level 1</a:t>
            </a:r>
          </a:p>
          <a:p>
            <a:pPr lvl="3"/>
            <a:r>
              <a:rPr lang="en-US"/>
              <a:t>Bullet level 2</a:t>
            </a:r>
          </a:p>
          <a:p>
            <a:pPr lvl="4"/>
            <a:r>
              <a:rPr lang="en-US"/>
              <a:t>Bullet level 3</a:t>
            </a:r>
          </a:p>
          <a:p>
            <a:pPr lvl="5"/>
            <a:r>
              <a:rPr lang="en-US"/>
              <a:t>Bullet level 4</a:t>
            </a:r>
          </a:p>
        </p:txBody>
      </p:sp>
      <p:sp>
        <p:nvSpPr>
          <p:cNvPr id="7" name="Text Placeholder 4">
            <a:extLst>
              <a:ext uri="{FF2B5EF4-FFF2-40B4-BE49-F238E27FC236}">
                <a16:creationId xmlns:a16="http://schemas.microsoft.com/office/drawing/2014/main" id="{744BCE5E-7964-9042-ADE9-2969FD2042BC}"/>
              </a:ext>
            </a:extLst>
          </p:cNvPr>
          <p:cNvSpPr>
            <a:spLocks noGrp="1"/>
          </p:cNvSpPr>
          <p:nvPr>
            <p:ph type="body" sz="quarter" idx="15" hasCustomPrompt="1"/>
          </p:nvPr>
        </p:nvSpPr>
        <p:spPr>
          <a:xfrm>
            <a:off x="806319" y="835750"/>
            <a:ext cx="3927699" cy="873780"/>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KEY TAKEAWAY ABOUT CHART DATA GOES HERE</a:t>
            </a:r>
          </a:p>
        </p:txBody>
      </p:sp>
      <p:sp>
        <p:nvSpPr>
          <p:cNvPr id="8" name="Title 1">
            <a:extLst>
              <a:ext uri="{FF2B5EF4-FFF2-40B4-BE49-F238E27FC236}">
                <a16:creationId xmlns:a16="http://schemas.microsoft.com/office/drawing/2014/main" id="{17B4391B-500F-AF49-8B5D-A0CD83EC812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2" name="Slide Number Placeholder 1">
            <a:extLst>
              <a:ext uri="{FF2B5EF4-FFF2-40B4-BE49-F238E27FC236}">
                <a16:creationId xmlns:a16="http://schemas.microsoft.com/office/drawing/2014/main" id="{65A80DE6-EF8E-BD49-B9E7-DE72DBA7625A}"/>
              </a:ext>
            </a:extLst>
          </p:cNvPr>
          <p:cNvSpPr>
            <a:spLocks noGrp="1"/>
          </p:cNvSpPr>
          <p:nvPr>
            <p:ph type="sldNum" sz="quarter" idx="16"/>
          </p:nvPr>
        </p:nvSpPr>
        <p:spPr/>
        <p:txBody>
          <a:bodyPr/>
          <a:lstStyle/>
          <a:p>
            <a:fld id="{2C055D05-D81F-ED4A-A185-0C6FCB82940E}" type="slidenum">
              <a:rPr lang="en-US" smtClean="0"/>
              <a:pPr/>
              <a:t>‹#›</a:t>
            </a:fld>
            <a:endParaRPr lang="en-US"/>
          </a:p>
        </p:txBody>
      </p:sp>
      <p:sp>
        <p:nvSpPr>
          <p:cNvPr id="9" name="Text Placeholder 9">
            <a:extLst>
              <a:ext uri="{FF2B5EF4-FFF2-40B4-BE49-F238E27FC236}">
                <a16:creationId xmlns:a16="http://schemas.microsoft.com/office/drawing/2014/main" id="{E1E595D6-ECB5-F043-A896-3F4E0F9C4491}"/>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4041853589"/>
      </p:ext>
    </p:extLst>
  </p:cSld>
  <p:clrMapOvr>
    <a:masterClrMapping/>
  </p:clrMapOvr>
  <p:transition spd="med"/>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hart Opt 1">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8" name="Text Placeholder 4">
            <a:extLst>
              <a:ext uri="{FF2B5EF4-FFF2-40B4-BE49-F238E27FC236}">
                <a16:creationId xmlns:a16="http://schemas.microsoft.com/office/drawing/2014/main" id="{B7FB013B-F71B-1246-B6DB-F313C1B77DEB}"/>
              </a:ext>
            </a:extLst>
          </p:cNvPr>
          <p:cNvSpPr>
            <a:spLocks noGrp="1"/>
          </p:cNvSpPr>
          <p:nvPr>
            <p:ph type="body" sz="quarter" idx="12" hasCustomPrompt="1"/>
          </p:nvPr>
        </p:nvSpPr>
        <p:spPr>
          <a:xfrm>
            <a:off x="2032000" y="909852"/>
            <a:ext cx="8128000" cy="543202"/>
          </a:xfrm>
        </p:spPr>
        <p:txBody>
          <a:bodyPr>
            <a:noAutofit/>
          </a:bodyPr>
          <a:lstStyle>
            <a:lvl1pPr algn="ctr">
              <a:lnSpc>
                <a:spcPct val="100000"/>
              </a:lnSpc>
              <a:spcBef>
                <a:spcPts val="0"/>
              </a:spcBef>
              <a:defRPr/>
            </a:lvl1pPr>
            <a:lvl2pPr algn="ctr">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Chart Title</a:t>
            </a:r>
          </a:p>
        </p:txBody>
      </p:sp>
      <p:sp>
        <p:nvSpPr>
          <p:cNvPr id="7" name="Line">
            <a:extLst>
              <a:ext uri="{FF2B5EF4-FFF2-40B4-BE49-F238E27FC236}">
                <a16:creationId xmlns:a16="http://schemas.microsoft.com/office/drawing/2014/main" id="{D361B28D-D555-4E45-811C-C1E1E64E8070}"/>
              </a:ext>
            </a:extLst>
          </p:cNvPr>
          <p:cNvSpPr/>
          <p:nvPr userDrawn="1"/>
        </p:nvSpPr>
        <p:spPr>
          <a:xfrm flipV="1">
            <a:off x="6094569" y="1876454"/>
            <a:ext cx="1" cy="3890385"/>
          </a:xfrm>
          <a:prstGeom prst="line">
            <a:avLst/>
          </a:prstGeom>
          <a:ln w="25400">
            <a:solidFill>
              <a:srgbClr val="01B5B2"/>
            </a:solidFill>
            <a:miter/>
            <a:headEnd type="triangle"/>
            <a:tailEnd type="triangle"/>
          </a:ln>
        </p:spPr>
        <p:txBody>
          <a:bodyPr lIns="45719" rIns="45719">
            <a:noAutofit/>
          </a:bodyPr>
          <a:lstStyle/>
          <a:p>
            <a:endParaRPr/>
          </a:p>
        </p:txBody>
      </p:sp>
      <p:sp>
        <p:nvSpPr>
          <p:cNvPr id="12" name="Line">
            <a:extLst>
              <a:ext uri="{FF2B5EF4-FFF2-40B4-BE49-F238E27FC236}">
                <a16:creationId xmlns:a16="http://schemas.microsoft.com/office/drawing/2014/main" id="{7A3907CC-0C54-6347-A79F-5BF126B365B5}"/>
              </a:ext>
            </a:extLst>
          </p:cNvPr>
          <p:cNvSpPr/>
          <p:nvPr userDrawn="1"/>
        </p:nvSpPr>
        <p:spPr>
          <a:xfrm>
            <a:off x="4149377" y="3724604"/>
            <a:ext cx="3890384" cy="1"/>
          </a:xfrm>
          <a:prstGeom prst="line">
            <a:avLst/>
          </a:prstGeom>
          <a:ln w="25400">
            <a:solidFill>
              <a:srgbClr val="01B5B2"/>
            </a:solidFill>
            <a:miter/>
            <a:headEnd type="triangle"/>
            <a:tailEnd type="triangle"/>
          </a:ln>
        </p:spPr>
        <p:txBody>
          <a:bodyPr lIns="45719" rIns="45719">
            <a:noAutofit/>
          </a:bodyPr>
          <a:lstStyle/>
          <a:p>
            <a:endParaRPr/>
          </a:p>
        </p:txBody>
      </p:sp>
      <p:sp>
        <p:nvSpPr>
          <p:cNvPr id="2" name="Slide Number Placeholder 1">
            <a:extLst>
              <a:ext uri="{FF2B5EF4-FFF2-40B4-BE49-F238E27FC236}">
                <a16:creationId xmlns:a16="http://schemas.microsoft.com/office/drawing/2014/main" id="{65699DA4-4F31-5B46-AC12-67BC24B0CAE3}"/>
              </a:ext>
            </a:extLst>
          </p:cNvPr>
          <p:cNvSpPr>
            <a:spLocks noGrp="1"/>
          </p:cNvSpPr>
          <p:nvPr>
            <p:ph type="sldNum" sz="quarter" idx="15"/>
          </p:nvPr>
        </p:nvSpPr>
        <p:spPr/>
        <p:txBody>
          <a:bodyPr/>
          <a:lstStyle/>
          <a:p>
            <a:fld id="{2C055D05-D81F-ED4A-A185-0C6FCB82940E}" type="slidenum">
              <a:rPr lang="en-US" smtClean="0"/>
              <a:pPr/>
              <a:t>‹#›</a:t>
            </a:fld>
            <a:endParaRPr lang="en-US"/>
          </a:p>
        </p:txBody>
      </p:sp>
      <p:sp>
        <p:nvSpPr>
          <p:cNvPr id="9" name="Text Placeholder 9">
            <a:extLst>
              <a:ext uri="{FF2B5EF4-FFF2-40B4-BE49-F238E27FC236}">
                <a16:creationId xmlns:a16="http://schemas.microsoft.com/office/drawing/2014/main" id="{E94E839B-D96C-7949-95D4-636599C21F40}"/>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348996944"/>
      </p:ext>
    </p:extLst>
  </p:cSld>
  <p:clrMapOvr>
    <a:masterClrMapping/>
  </p:clrMapOvr>
  <p:transition spd="med"/>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7" name="Text Placeholder 4">
            <a:extLst>
              <a:ext uri="{FF2B5EF4-FFF2-40B4-BE49-F238E27FC236}">
                <a16:creationId xmlns:a16="http://schemas.microsoft.com/office/drawing/2014/main" id="{C37771CC-EDCB-9641-B839-B1FFD717C177}"/>
              </a:ext>
            </a:extLst>
          </p:cNvPr>
          <p:cNvSpPr>
            <a:spLocks noGrp="1"/>
          </p:cNvSpPr>
          <p:nvPr>
            <p:ph type="body" sz="quarter" idx="15" hasCustomPrompt="1"/>
          </p:nvPr>
        </p:nvSpPr>
        <p:spPr>
          <a:xfrm>
            <a:off x="806318" y="835750"/>
            <a:ext cx="10615078"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timeline for the project </a:t>
            </a:r>
          </a:p>
        </p:txBody>
      </p:sp>
      <p:sp>
        <p:nvSpPr>
          <p:cNvPr id="12" name="Rectangle">
            <a:extLst>
              <a:ext uri="{FF2B5EF4-FFF2-40B4-BE49-F238E27FC236}">
                <a16:creationId xmlns:a16="http://schemas.microsoft.com/office/drawing/2014/main" id="{58AAB37C-3AE5-DE48-B997-002C58E4236B}"/>
              </a:ext>
            </a:extLst>
          </p:cNvPr>
          <p:cNvSpPr/>
          <p:nvPr userDrawn="1"/>
        </p:nvSpPr>
        <p:spPr>
          <a:xfrm>
            <a:off x="800100" y="1638094"/>
            <a:ext cx="10591800" cy="280477"/>
          </a:xfrm>
          <a:prstGeom prst="rect">
            <a:avLst/>
          </a:prstGeom>
          <a:solidFill>
            <a:srgbClr val="F4F3EB"/>
          </a:solidFill>
          <a:ln w="12700">
            <a:miter lim="400000"/>
          </a:ln>
        </p:spPr>
        <p:txBody>
          <a:bodyPr lIns="45719" rIns="45719" anchor="ctr">
            <a:noAutofit/>
          </a:bodyPr>
          <a:lstStyle/>
          <a:p>
            <a:endParaRPr/>
          </a:p>
        </p:txBody>
      </p:sp>
      <p:sp>
        <p:nvSpPr>
          <p:cNvPr id="16" name="Line">
            <a:extLst>
              <a:ext uri="{FF2B5EF4-FFF2-40B4-BE49-F238E27FC236}">
                <a16:creationId xmlns:a16="http://schemas.microsoft.com/office/drawing/2014/main" id="{008CD529-2DB3-5145-95F2-DA9C0C7F8CE1}"/>
              </a:ext>
            </a:extLst>
          </p:cNvPr>
          <p:cNvSpPr/>
          <p:nvPr userDrawn="1"/>
        </p:nvSpPr>
        <p:spPr>
          <a:xfrm flipV="1">
            <a:off x="800100" y="4184382"/>
            <a:ext cx="10595161" cy="0"/>
          </a:xfrm>
          <a:prstGeom prst="line">
            <a:avLst/>
          </a:prstGeom>
          <a:ln w="76200">
            <a:solidFill>
              <a:schemeClr val="accent1"/>
            </a:solidFill>
            <a:miter/>
            <a:tailEnd type="triangle"/>
          </a:ln>
        </p:spPr>
        <p:txBody>
          <a:bodyPr lIns="45719" rIns="45719">
            <a:noAutofit/>
          </a:bodyPr>
          <a:lstStyle/>
          <a:p>
            <a:endParaRPr/>
          </a:p>
        </p:txBody>
      </p:sp>
      <p:sp>
        <p:nvSpPr>
          <p:cNvPr id="22" name="Text Placeholder 4">
            <a:extLst>
              <a:ext uri="{FF2B5EF4-FFF2-40B4-BE49-F238E27FC236}">
                <a16:creationId xmlns:a16="http://schemas.microsoft.com/office/drawing/2014/main" id="{B7654B7B-6511-7A47-B01D-80B42F9AA46F}"/>
              </a:ext>
            </a:extLst>
          </p:cNvPr>
          <p:cNvSpPr>
            <a:spLocks noGrp="1"/>
          </p:cNvSpPr>
          <p:nvPr>
            <p:ph type="body" sz="quarter" idx="12" hasCustomPrompt="1"/>
          </p:nvPr>
        </p:nvSpPr>
        <p:spPr>
          <a:xfrm>
            <a:off x="1039541" y="2599225"/>
            <a:ext cx="2710737" cy="746133"/>
          </a:xfrm>
        </p:spPr>
        <p:txBody>
          <a:bodyPr anchor="b">
            <a:noAutofit/>
          </a:bodyPr>
          <a:lstStyle>
            <a:lvl1pPr algn="l">
              <a:lnSpc>
                <a:spcPct val="100000"/>
              </a:lnSpc>
              <a:spcBef>
                <a:spcPts val="0"/>
              </a:spcBef>
              <a:defRPr b="0">
                <a:latin typeface="Georgia" panose="02040502050405020303" pitchFamily="18" charset="0"/>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Event</a:t>
            </a:r>
          </a:p>
        </p:txBody>
      </p:sp>
      <p:sp>
        <p:nvSpPr>
          <p:cNvPr id="23" name="Text Placeholder 4">
            <a:extLst>
              <a:ext uri="{FF2B5EF4-FFF2-40B4-BE49-F238E27FC236}">
                <a16:creationId xmlns:a16="http://schemas.microsoft.com/office/drawing/2014/main" id="{3C477B9A-7F1F-B34D-999E-68353743D723}"/>
              </a:ext>
            </a:extLst>
          </p:cNvPr>
          <p:cNvSpPr>
            <a:spLocks noGrp="1"/>
          </p:cNvSpPr>
          <p:nvPr>
            <p:ph type="body" sz="quarter" idx="16" hasCustomPrompt="1"/>
          </p:nvPr>
        </p:nvSpPr>
        <p:spPr>
          <a:xfrm>
            <a:off x="3994614" y="5249030"/>
            <a:ext cx="2710737" cy="746133"/>
          </a:xfrm>
        </p:spPr>
        <p:txBody>
          <a:bodyPr anchor="t">
            <a:noAutofit/>
          </a:bodyPr>
          <a:lstStyle>
            <a:lvl1pPr algn="l">
              <a:lnSpc>
                <a:spcPct val="100000"/>
              </a:lnSpc>
              <a:spcBef>
                <a:spcPts val="0"/>
              </a:spcBef>
              <a:defRPr b="0">
                <a:latin typeface="Georgia" panose="02040502050405020303" pitchFamily="18" charset="0"/>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Event</a:t>
            </a:r>
          </a:p>
        </p:txBody>
      </p:sp>
      <p:sp>
        <p:nvSpPr>
          <p:cNvPr id="2" name="Slide Number Placeholder 1">
            <a:extLst>
              <a:ext uri="{FF2B5EF4-FFF2-40B4-BE49-F238E27FC236}">
                <a16:creationId xmlns:a16="http://schemas.microsoft.com/office/drawing/2014/main" id="{FAA8C08A-DCA6-5244-B494-BA038564C8CD}"/>
              </a:ext>
            </a:extLst>
          </p:cNvPr>
          <p:cNvSpPr>
            <a:spLocks noGrp="1"/>
          </p:cNvSpPr>
          <p:nvPr>
            <p:ph type="sldNum" sz="quarter" idx="17"/>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694238948"/>
      </p:ext>
    </p:extLst>
  </p:cSld>
  <p:clrMapOvr>
    <a:masterClrMapping/>
  </p:clrMapOvr>
  <p:transition spd="med"/>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gnle Table">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0AE1110E-F757-3C40-99BB-B1277CF83148}"/>
              </a:ext>
            </a:extLst>
          </p:cNvPr>
          <p:cNvSpPr>
            <a:spLocks noGrp="1"/>
          </p:cNvSpPr>
          <p:nvPr>
            <p:ph type="body" sz="quarter" idx="12" hasCustomPrompt="1"/>
          </p:nvPr>
        </p:nvSpPr>
        <p:spPr>
          <a:xfrm>
            <a:off x="2032000" y="2080730"/>
            <a:ext cx="8128000" cy="543202"/>
          </a:xfrm>
        </p:spPr>
        <p:txBody>
          <a:bodyPr>
            <a:noAutofit/>
          </a:bodyPr>
          <a:lstStyle>
            <a:lvl1pPr algn="ctr">
              <a:lnSpc>
                <a:spcPct val="100000"/>
              </a:lnSpc>
              <a:spcBef>
                <a:spcPts val="0"/>
              </a:spcBef>
              <a:defRPr/>
            </a:lvl1pPr>
            <a:lvl2pPr algn="ctr">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Table Title</a:t>
            </a:r>
          </a:p>
          <a:p>
            <a:pPr lvl="1"/>
            <a:r>
              <a:rPr lang="en-US"/>
              <a:t>Body copy</a:t>
            </a:r>
          </a:p>
        </p:txBody>
      </p:sp>
      <p:sp>
        <p:nvSpPr>
          <p:cNvPr id="12" name="Text Placeholder 4">
            <a:extLst>
              <a:ext uri="{FF2B5EF4-FFF2-40B4-BE49-F238E27FC236}">
                <a16:creationId xmlns:a16="http://schemas.microsoft.com/office/drawing/2014/main" id="{8381FE66-5B08-DD41-B2B7-0328AE0A6AA8}"/>
              </a:ext>
            </a:extLst>
          </p:cNvPr>
          <p:cNvSpPr>
            <a:spLocks noGrp="1"/>
          </p:cNvSpPr>
          <p:nvPr>
            <p:ph type="body" sz="quarter" idx="15"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Single table</a:t>
            </a:r>
          </a:p>
        </p:txBody>
      </p:sp>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2" name="Slide Number Placeholder 1">
            <a:extLst>
              <a:ext uri="{FF2B5EF4-FFF2-40B4-BE49-F238E27FC236}">
                <a16:creationId xmlns:a16="http://schemas.microsoft.com/office/drawing/2014/main" id="{8431AE73-98B5-7443-88E8-E4667735BE43}"/>
              </a:ext>
            </a:extLst>
          </p:cNvPr>
          <p:cNvSpPr>
            <a:spLocks noGrp="1"/>
          </p:cNvSpPr>
          <p:nvPr>
            <p:ph type="sldNum" sz="quarter" idx="16"/>
          </p:nvPr>
        </p:nvSpPr>
        <p:spPr/>
        <p:txBody>
          <a:bodyPr/>
          <a:lstStyle/>
          <a:p>
            <a:fld id="{2C055D05-D81F-ED4A-A185-0C6FCB82940E}" type="slidenum">
              <a:rPr lang="en-US" smtClean="0"/>
              <a:pPr/>
              <a:t>‹#›</a:t>
            </a:fld>
            <a:endParaRPr lang="en-US"/>
          </a:p>
        </p:txBody>
      </p:sp>
      <p:sp>
        <p:nvSpPr>
          <p:cNvPr id="8" name="Text Placeholder 9">
            <a:extLst>
              <a:ext uri="{FF2B5EF4-FFF2-40B4-BE49-F238E27FC236}">
                <a16:creationId xmlns:a16="http://schemas.microsoft.com/office/drawing/2014/main" id="{D15FE46F-4D92-654A-8019-72E3DB1F92BC}"/>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1795764796"/>
      </p:ext>
    </p:extLst>
  </p:cSld>
  <p:clrMapOvr>
    <a:masterClrMapping/>
  </p:clrMapOvr>
  <p:transition spd="med"/>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Table Comparison">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0AE1110E-F757-3C40-99BB-B1277CF83148}"/>
              </a:ext>
            </a:extLst>
          </p:cNvPr>
          <p:cNvSpPr>
            <a:spLocks noGrp="1"/>
          </p:cNvSpPr>
          <p:nvPr>
            <p:ph type="body" sz="quarter" idx="12" hasCustomPrompt="1"/>
          </p:nvPr>
        </p:nvSpPr>
        <p:spPr>
          <a:xfrm>
            <a:off x="806318" y="2040974"/>
            <a:ext cx="4742235" cy="543202"/>
          </a:xfrm>
        </p:spPr>
        <p:txBody>
          <a:bodyPr>
            <a:noAutofit/>
          </a:bodyPr>
          <a:lstStyle>
            <a:lvl1pPr algn="l">
              <a:lnSpc>
                <a:spcPct val="100000"/>
              </a:lnSpc>
              <a:spcBef>
                <a:spcPts val="0"/>
              </a:spcBef>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Table Title</a:t>
            </a:r>
          </a:p>
          <a:p>
            <a:pPr lvl="1"/>
            <a:r>
              <a:rPr lang="en-US"/>
              <a:t>Body copy</a:t>
            </a:r>
          </a:p>
        </p:txBody>
      </p:sp>
      <p:sp>
        <p:nvSpPr>
          <p:cNvPr id="7" name="Text Placeholder 4">
            <a:extLst>
              <a:ext uri="{FF2B5EF4-FFF2-40B4-BE49-F238E27FC236}">
                <a16:creationId xmlns:a16="http://schemas.microsoft.com/office/drawing/2014/main" id="{744BCE5E-7964-9042-ADE9-2969FD2042BC}"/>
              </a:ext>
            </a:extLst>
          </p:cNvPr>
          <p:cNvSpPr>
            <a:spLocks noGrp="1"/>
          </p:cNvSpPr>
          <p:nvPr>
            <p:ph type="body" sz="quarter" idx="15"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two table Comparison</a:t>
            </a:r>
          </a:p>
        </p:txBody>
      </p:sp>
      <p:sp>
        <p:nvSpPr>
          <p:cNvPr id="8" name="Title 1">
            <a:extLst>
              <a:ext uri="{FF2B5EF4-FFF2-40B4-BE49-F238E27FC236}">
                <a16:creationId xmlns:a16="http://schemas.microsoft.com/office/drawing/2014/main" id="{17B4391B-500F-AF49-8B5D-A0CD83EC812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12" name="Text Placeholder 4">
            <a:extLst>
              <a:ext uri="{FF2B5EF4-FFF2-40B4-BE49-F238E27FC236}">
                <a16:creationId xmlns:a16="http://schemas.microsoft.com/office/drawing/2014/main" id="{5A719BFA-570C-3743-80A8-742197746F4B}"/>
              </a:ext>
            </a:extLst>
          </p:cNvPr>
          <p:cNvSpPr>
            <a:spLocks noGrp="1"/>
          </p:cNvSpPr>
          <p:nvPr>
            <p:ph type="body" sz="quarter" idx="16" hasCustomPrompt="1"/>
          </p:nvPr>
        </p:nvSpPr>
        <p:spPr>
          <a:xfrm>
            <a:off x="6660787" y="2040974"/>
            <a:ext cx="4721733" cy="543202"/>
          </a:xfrm>
        </p:spPr>
        <p:txBody>
          <a:bodyPr>
            <a:noAutofit/>
          </a:bodyPr>
          <a:lstStyle>
            <a:lvl1pPr algn="l">
              <a:lnSpc>
                <a:spcPct val="100000"/>
              </a:lnSpc>
              <a:spcBef>
                <a:spcPts val="0"/>
              </a:spcBef>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Table Title</a:t>
            </a:r>
          </a:p>
          <a:p>
            <a:pPr lvl="1"/>
            <a:r>
              <a:rPr lang="en-US"/>
              <a:t>Body copy</a:t>
            </a:r>
          </a:p>
        </p:txBody>
      </p:sp>
      <p:sp>
        <p:nvSpPr>
          <p:cNvPr id="2" name="Slide Number Placeholder 1">
            <a:extLst>
              <a:ext uri="{FF2B5EF4-FFF2-40B4-BE49-F238E27FC236}">
                <a16:creationId xmlns:a16="http://schemas.microsoft.com/office/drawing/2014/main" id="{DBA2D029-AAF1-9746-8853-D53B2946A12B}"/>
              </a:ext>
            </a:extLst>
          </p:cNvPr>
          <p:cNvSpPr>
            <a:spLocks noGrp="1"/>
          </p:cNvSpPr>
          <p:nvPr>
            <p:ph type="sldNum" sz="quarter" idx="17"/>
          </p:nvPr>
        </p:nvSpPr>
        <p:spPr/>
        <p:txBody>
          <a:bodyPr/>
          <a:lstStyle/>
          <a:p>
            <a:fld id="{2C055D05-D81F-ED4A-A185-0C6FCB82940E}" type="slidenum">
              <a:rPr lang="en-US" smtClean="0"/>
              <a:pPr/>
              <a:t>‹#›</a:t>
            </a:fld>
            <a:endParaRPr lang="en-US"/>
          </a:p>
        </p:txBody>
      </p:sp>
      <p:sp>
        <p:nvSpPr>
          <p:cNvPr id="9" name="Text Placeholder 9">
            <a:extLst>
              <a:ext uri="{FF2B5EF4-FFF2-40B4-BE49-F238E27FC236}">
                <a16:creationId xmlns:a16="http://schemas.microsoft.com/office/drawing/2014/main" id="{70C08A61-820E-B346-BE61-E93B5289C3F9}"/>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1689825987"/>
      </p:ext>
    </p:extLst>
  </p:cSld>
  <p:clrMapOvr>
    <a:masterClrMapping/>
  </p:clrMapOvr>
  <p:transition spd="med"/>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ingle Table Opt 2">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Text Placeholder 4">
            <a:extLst>
              <a:ext uri="{FF2B5EF4-FFF2-40B4-BE49-F238E27FC236}">
                <a16:creationId xmlns:a16="http://schemas.microsoft.com/office/drawing/2014/main" id="{8381FE66-5B08-DD41-B2B7-0328AE0A6AA8}"/>
              </a:ext>
            </a:extLst>
          </p:cNvPr>
          <p:cNvSpPr>
            <a:spLocks noGrp="1"/>
          </p:cNvSpPr>
          <p:nvPr>
            <p:ph type="body" sz="quarter" idx="15" hasCustomPrompt="1"/>
          </p:nvPr>
        </p:nvSpPr>
        <p:spPr>
          <a:xfrm>
            <a:off x="806318" y="835750"/>
            <a:ext cx="10594963"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Table with summary column</a:t>
            </a:r>
          </a:p>
        </p:txBody>
      </p:sp>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2" name="Slide Number Placeholder 1">
            <a:extLst>
              <a:ext uri="{FF2B5EF4-FFF2-40B4-BE49-F238E27FC236}">
                <a16:creationId xmlns:a16="http://schemas.microsoft.com/office/drawing/2014/main" id="{FAEEE393-E21B-1A4F-A8CA-2FB639DC130E}"/>
              </a:ext>
            </a:extLst>
          </p:cNvPr>
          <p:cNvSpPr>
            <a:spLocks noGrp="1"/>
          </p:cNvSpPr>
          <p:nvPr>
            <p:ph type="sldNum" sz="quarter" idx="16"/>
          </p:nvPr>
        </p:nvSpPr>
        <p:spPr/>
        <p:txBody>
          <a:bodyPr/>
          <a:lstStyle/>
          <a:p>
            <a:fld id="{2C055D05-D81F-ED4A-A185-0C6FCB82940E}" type="slidenum">
              <a:rPr lang="en-US" smtClean="0"/>
              <a:pPr/>
              <a:t>‹#›</a:t>
            </a:fld>
            <a:endParaRPr lang="en-US"/>
          </a:p>
        </p:txBody>
      </p:sp>
      <p:sp>
        <p:nvSpPr>
          <p:cNvPr id="7" name="Text Placeholder 9">
            <a:extLst>
              <a:ext uri="{FF2B5EF4-FFF2-40B4-BE49-F238E27FC236}">
                <a16:creationId xmlns:a16="http://schemas.microsoft.com/office/drawing/2014/main" id="{6B767B6C-BC73-C647-8C6E-DA6191A891F0}"/>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3767294235"/>
      </p:ext>
    </p:extLst>
  </p:cSld>
  <p:clrMapOvr>
    <a:masterClrMapping/>
  </p:clrMapOvr>
  <p:transition spd="med"/>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Opt 2">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0AE1110E-F757-3C40-99BB-B1277CF83148}"/>
              </a:ext>
            </a:extLst>
          </p:cNvPr>
          <p:cNvSpPr>
            <a:spLocks noGrp="1"/>
          </p:cNvSpPr>
          <p:nvPr>
            <p:ph type="body" sz="quarter" idx="12" hasCustomPrompt="1"/>
          </p:nvPr>
        </p:nvSpPr>
        <p:spPr>
          <a:xfrm>
            <a:off x="806319" y="2137284"/>
            <a:ext cx="3344603" cy="2717193"/>
          </a:xfrm>
        </p:spPr>
        <p:txBody>
          <a:bodyPr>
            <a:noAutofit/>
          </a:bodyPr>
          <a:lstStyle>
            <a:lvl1pPr algn="l">
              <a:lnSpc>
                <a:spcPct val="100000"/>
              </a:lnSpc>
              <a:spcBef>
                <a:spcPts val="0"/>
              </a:spcBef>
              <a:spcAft>
                <a:spcPts val="3000"/>
              </a:spcAft>
              <a:defRPr sz="1800"/>
            </a:lvl1pPr>
            <a:lvl2pPr algn="l">
              <a:lnSpc>
                <a:spcPct val="120000"/>
              </a:lnSpc>
              <a:spcBef>
                <a:spcPts val="0"/>
              </a:spcBef>
              <a:spcAft>
                <a:spcPts val="600"/>
              </a:spcAft>
              <a:defRPr sz="1400"/>
            </a:lvl2pPr>
            <a:lvl3pPr marL="176213" indent="-171450">
              <a:lnSpc>
                <a:spcPct val="90000"/>
              </a:lnSpc>
              <a:spcBef>
                <a:spcPts val="0"/>
              </a:spcBef>
              <a:spcAft>
                <a:spcPts val="600"/>
              </a:spcAft>
              <a:buFont typeface="Arial" panose="020B0604020202020204" pitchFamily="34" charset="0"/>
              <a:buChar char="•"/>
              <a:defRPr sz="1200" b="0" i="0" cap="none" baseline="0">
                <a:latin typeface="Georgia" panose="02040502050405020303" pitchFamily="18" charset="0"/>
                <a:cs typeface="Arial" panose="020B0604020202020204" pitchFamily="34" charset="0"/>
              </a:defRPr>
            </a:lvl3pPr>
            <a:lvl4pPr marL="352425" indent="-176213">
              <a:lnSpc>
                <a:spcPct val="90000"/>
              </a:lnSpc>
              <a:spcBef>
                <a:spcPts val="0"/>
              </a:spcBef>
              <a:spcAft>
                <a:spcPts val="600"/>
              </a:spcAft>
              <a:buFont typeface="Arial" panose="020B0604020202020204" pitchFamily="34" charset="0"/>
              <a:buChar char="•"/>
              <a:tabLst/>
              <a:defRPr sz="1200" i="1">
                <a:latin typeface="Georgia" panose="02040502050405020303" pitchFamily="18" charset="0"/>
                <a:cs typeface="Arial" panose="020B0604020202020204" pitchFamily="34" charset="0"/>
              </a:defRPr>
            </a:lvl4pPr>
            <a:lvl5pPr marL="515938" indent="-163513">
              <a:lnSpc>
                <a:spcPct val="90000"/>
              </a:lnSpc>
              <a:spcBef>
                <a:spcPts val="0"/>
              </a:spcBef>
              <a:spcAft>
                <a:spcPts val="600"/>
              </a:spcAft>
              <a:buFont typeface="Arial" panose="020B0604020202020204" pitchFamily="34" charset="0"/>
              <a:buChar char="•"/>
              <a:tabLst/>
              <a:defRPr sz="1100" b="1"/>
            </a:lvl5pPr>
            <a:lvl6pPr marL="693738" indent="-177800">
              <a:lnSpc>
                <a:spcPct val="90000"/>
              </a:lnSpc>
              <a:spcBef>
                <a:spcPts val="0"/>
              </a:spcBef>
              <a:spcAft>
                <a:spcPts val="600"/>
              </a:spcAft>
              <a:tabLst/>
              <a:defRPr sz="1000"/>
            </a:lvl6pPr>
          </a:lstStyle>
          <a:p>
            <a:pPr lvl="0"/>
            <a:r>
              <a:rPr lang="en-US"/>
              <a:t>Optional Subhead </a:t>
            </a:r>
          </a:p>
          <a:p>
            <a:pPr lvl="1"/>
            <a:r>
              <a:rPr lang="en-US"/>
              <a:t>Body copy</a:t>
            </a:r>
          </a:p>
          <a:p>
            <a:pPr lvl="2"/>
            <a:r>
              <a:rPr lang="en-US"/>
              <a:t>Bullet level 1</a:t>
            </a:r>
          </a:p>
          <a:p>
            <a:pPr lvl="3"/>
            <a:r>
              <a:rPr lang="en-US"/>
              <a:t>Bullet level 2</a:t>
            </a:r>
          </a:p>
          <a:p>
            <a:pPr lvl="4"/>
            <a:r>
              <a:rPr lang="en-US"/>
              <a:t>Bullet level 3</a:t>
            </a:r>
          </a:p>
          <a:p>
            <a:pPr lvl="5"/>
            <a:r>
              <a:rPr lang="en-US"/>
              <a:t>Bullet level 4</a:t>
            </a:r>
          </a:p>
        </p:txBody>
      </p:sp>
      <p:sp>
        <p:nvSpPr>
          <p:cNvPr id="7" name="Text Placeholder 4">
            <a:extLst>
              <a:ext uri="{FF2B5EF4-FFF2-40B4-BE49-F238E27FC236}">
                <a16:creationId xmlns:a16="http://schemas.microsoft.com/office/drawing/2014/main" id="{744BCE5E-7964-9042-ADE9-2969FD2042BC}"/>
              </a:ext>
            </a:extLst>
          </p:cNvPr>
          <p:cNvSpPr>
            <a:spLocks noGrp="1"/>
          </p:cNvSpPr>
          <p:nvPr>
            <p:ph type="body" sz="quarter" idx="15" hasCustomPrompt="1"/>
          </p:nvPr>
        </p:nvSpPr>
        <p:spPr>
          <a:xfrm>
            <a:off x="806319" y="835750"/>
            <a:ext cx="3927699" cy="873780"/>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KEY TAKEAWAY ABOUT CHART DATA GOES HERE</a:t>
            </a:r>
          </a:p>
        </p:txBody>
      </p:sp>
      <p:sp>
        <p:nvSpPr>
          <p:cNvPr id="8" name="Title 1">
            <a:extLst>
              <a:ext uri="{FF2B5EF4-FFF2-40B4-BE49-F238E27FC236}">
                <a16:creationId xmlns:a16="http://schemas.microsoft.com/office/drawing/2014/main" id="{17B4391B-500F-AF49-8B5D-A0CD83EC812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2" name="Slide Number Placeholder 1">
            <a:extLst>
              <a:ext uri="{FF2B5EF4-FFF2-40B4-BE49-F238E27FC236}">
                <a16:creationId xmlns:a16="http://schemas.microsoft.com/office/drawing/2014/main" id="{65A80DE6-EF8E-BD49-B9E7-DE72DBA7625A}"/>
              </a:ext>
            </a:extLst>
          </p:cNvPr>
          <p:cNvSpPr>
            <a:spLocks noGrp="1"/>
          </p:cNvSpPr>
          <p:nvPr>
            <p:ph type="sldNum" sz="quarter" idx="16"/>
          </p:nvPr>
        </p:nvSpPr>
        <p:spPr/>
        <p:txBody>
          <a:bodyPr/>
          <a:lstStyle/>
          <a:p>
            <a:fld id="{2C055D05-D81F-ED4A-A185-0C6FCB82940E}" type="slidenum">
              <a:rPr lang="en-US" smtClean="0"/>
              <a:pPr/>
              <a:t>‹#›</a:t>
            </a:fld>
            <a:endParaRPr lang="en-US"/>
          </a:p>
        </p:txBody>
      </p:sp>
      <p:sp>
        <p:nvSpPr>
          <p:cNvPr id="9" name="Text Placeholder 9">
            <a:extLst>
              <a:ext uri="{FF2B5EF4-FFF2-40B4-BE49-F238E27FC236}">
                <a16:creationId xmlns:a16="http://schemas.microsoft.com/office/drawing/2014/main" id="{E1E595D6-ECB5-F043-A896-3F4E0F9C4491}"/>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3052867985"/>
      </p:ext>
    </p:extLst>
  </p:cSld>
  <p:clrMapOvr>
    <a:masterClrMapping/>
  </p:clrMapOvr>
  <p:transition spd="med"/>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Half Image Opt 2">
    <p:bg>
      <p:bgPr>
        <a:solidFill>
          <a:srgbClr val="FFFFFF"/>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00EC5BF-6226-0840-B35F-CF27B3A6734C}"/>
              </a:ext>
            </a:extLst>
          </p:cNvPr>
          <p:cNvSpPr>
            <a:spLocks noGrp="1"/>
          </p:cNvSpPr>
          <p:nvPr>
            <p:ph type="pic" sz="quarter" idx="15"/>
          </p:nvPr>
        </p:nvSpPr>
        <p:spPr>
          <a:xfrm>
            <a:off x="0" y="0"/>
            <a:ext cx="6096000" cy="6858000"/>
          </a:xfrm>
        </p:spPr>
        <p:txBody>
          <a:bodyPr>
            <a:noAutofit/>
          </a:body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625546"/>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3" name="Text Placeholder 2">
            <a:extLst>
              <a:ext uri="{FF2B5EF4-FFF2-40B4-BE49-F238E27FC236}">
                <a16:creationId xmlns:a16="http://schemas.microsoft.com/office/drawing/2014/main" id="{5C901A47-1AC7-834C-BB74-7AD65D0593F4}"/>
              </a:ext>
            </a:extLst>
          </p:cNvPr>
          <p:cNvSpPr>
            <a:spLocks noGrp="1"/>
          </p:cNvSpPr>
          <p:nvPr>
            <p:ph type="body" sz="quarter" idx="13" hasCustomPrompt="1"/>
          </p:nvPr>
        </p:nvSpPr>
        <p:spPr>
          <a:xfrm>
            <a:off x="809625" y="2160587"/>
            <a:ext cx="4741863" cy="4212077"/>
          </a:xfrm>
        </p:spPr>
        <p:txBody>
          <a:bodyPr>
            <a:noAutofit/>
          </a:bodyPr>
          <a:lstStyle>
            <a:lvl1pPr>
              <a:lnSpc>
                <a:spcPct val="100000"/>
              </a:lnSpc>
              <a:spcBef>
                <a:spcPts val="600"/>
              </a:spcBef>
              <a:spcAft>
                <a:spcPts val="600"/>
              </a:spcAft>
              <a:defRPr sz="1800" b="1">
                <a:solidFill>
                  <a:schemeClr val="accent1"/>
                </a:solidFill>
                <a:latin typeface="Arial" panose="020B0604020202020204" pitchFamily="34" charset="0"/>
                <a:cs typeface="Arial" panose="020B0604020202020204" pitchFamily="34" charset="0"/>
              </a:defRPr>
            </a:lvl1pPr>
            <a:lvl2pPr marL="403225" indent="-166688">
              <a:lnSpc>
                <a:spcPct val="100000"/>
              </a:lnSpc>
              <a:spcBef>
                <a:spcPts val="0"/>
              </a:spcBef>
              <a:spcAft>
                <a:spcPts val="600"/>
              </a:spcAft>
              <a:buFont typeface="Arial" panose="020B0604020202020204" pitchFamily="34" charset="0"/>
              <a:buChar char="•"/>
              <a:tabLst/>
              <a:defRPr sz="1600" b="0">
                <a:solidFill>
                  <a:schemeClr val="accent1"/>
                </a:solidFill>
                <a:latin typeface="Georgia" panose="02040502050405020303" pitchFamily="18" charset="0"/>
                <a:cs typeface="Arial" panose="020B0604020202020204" pitchFamily="34" charset="0"/>
              </a:defRPr>
            </a:lvl2pPr>
            <a:lvl3pPr marL="630238" indent="-227013">
              <a:lnSpc>
                <a:spcPct val="100000"/>
              </a:lnSpc>
              <a:spcBef>
                <a:spcPts val="0"/>
              </a:spcBef>
              <a:spcAft>
                <a:spcPts val="600"/>
              </a:spcAft>
              <a:tabLst/>
              <a:defRPr sz="1400" i="1">
                <a:solidFill>
                  <a:schemeClr val="accent1"/>
                </a:solidFill>
              </a:defRPr>
            </a:lvl3pPr>
            <a:lvl4pPr marL="800100" indent="-169863">
              <a:lnSpc>
                <a:spcPct val="100000"/>
              </a:lnSpc>
              <a:spcBef>
                <a:spcPts val="0"/>
              </a:spcBef>
              <a:spcAft>
                <a:spcPts val="600"/>
              </a:spcAft>
              <a:tabLst/>
              <a:defRPr sz="1200" b="1" i="0">
                <a:solidFill>
                  <a:schemeClr val="accent1"/>
                </a:solidFill>
              </a:defRPr>
            </a:lvl4pPr>
            <a:lvl5pPr marL="976313" indent="-176213">
              <a:lnSpc>
                <a:spcPct val="100000"/>
              </a:lnSpc>
              <a:spcBef>
                <a:spcPts val="0"/>
              </a:spcBef>
              <a:spcAft>
                <a:spcPts val="600"/>
              </a:spcAft>
              <a:buFont typeface="Arial" panose="020B0604020202020204" pitchFamily="34" charset="0"/>
              <a:buChar char="•"/>
              <a:tabLst/>
              <a:defRPr sz="1200" b="0" i="0">
                <a:solidFill>
                  <a:schemeClr val="accent1"/>
                </a:solidFill>
              </a:defRPr>
            </a:lvl5pPr>
            <a:lvl6pPr marL="1149350" indent="-176213">
              <a:lnSpc>
                <a:spcPct val="100000"/>
              </a:lnSpc>
              <a:spcBef>
                <a:spcPts val="0"/>
              </a:spcBef>
              <a:spcAft>
                <a:spcPts val="600"/>
              </a:spcAft>
              <a:tabLst/>
              <a:defRPr sz="1200" i="1"/>
            </a:lvl6pPr>
            <a:lvl7pPr marL="1323975" indent="-174625">
              <a:lnSpc>
                <a:spcPct val="100000"/>
              </a:lnSpc>
              <a:spcBef>
                <a:spcPts val="0"/>
              </a:spcBef>
              <a:spcAft>
                <a:spcPts val="600"/>
              </a:spcAft>
              <a:tabLst/>
              <a:defRPr sz="1100" b="1" i="0"/>
            </a:lvl7pPr>
            <a:lvl8pPr marL="1487488" indent="-163513">
              <a:lnSpc>
                <a:spcPct val="100000"/>
              </a:lnSpc>
              <a:spcBef>
                <a:spcPts val="0"/>
              </a:spcBef>
              <a:spcAft>
                <a:spcPts val="600"/>
              </a:spcAft>
              <a:tabLst/>
              <a:defRPr sz="1100"/>
            </a:lvl8pPr>
            <a:lvl9pPr marL="1663700" indent="-176213">
              <a:lnSpc>
                <a:spcPct val="10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0" name="Text Placeholder 9">
            <a:extLst>
              <a:ext uri="{FF2B5EF4-FFF2-40B4-BE49-F238E27FC236}">
                <a16:creationId xmlns:a16="http://schemas.microsoft.com/office/drawing/2014/main" id="{8D124B70-E49B-964F-BD2A-2D914C330EE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1" name="Text Placeholder 15">
            <a:extLst>
              <a:ext uri="{FF2B5EF4-FFF2-40B4-BE49-F238E27FC236}">
                <a16:creationId xmlns:a16="http://schemas.microsoft.com/office/drawing/2014/main" id="{2837F5B2-9BD5-D44F-9B0D-07C01AC28171}"/>
              </a:ext>
            </a:extLst>
          </p:cNvPr>
          <p:cNvSpPr>
            <a:spLocks noGrp="1"/>
          </p:cNvSpPr>
          <p:nvPr>
            <p:ph type="body" sz="quarter" idx="16"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1ACF7857-46D6-7A46-BFA8-2D8AD3B86525}"/>
              </a:ext>
            </a:extLst>
          </p:cNvPr>
          <p:cNvSpPr>
            <a:spLocks noGrp="1"/>
          </p:cNvSpPr>
          <p:nvPr>
            <p:ph type="sldNum" sz="quarter" idx="17"/>
          </p:nvPr>
        </p:nvSpPr>
        <p:spPr/>
        <p:txBody>
          <a:bodyPr/>
          <a:lstStyle/>
          <a:p>
            <a:fld id="{2C055D05-D81F-ED4A-A185-0C6FCB82940E}" type="slidenum">
              <a:rPr lang="en-US" smtClean="0"/>
              <a:pPr/>
              <a:t>‹#›</a:t>
            </a:fld>
            <a:endParaRPr lang="en-US"/>
          </a:p>
        </p:txBody>
      </p:sp>
      <p:sp>
        <p:nvSpPr>
          <p:cNvPr id="9" name="Text Placeholder 2">
            <a:extLst>
              <a:ext uri="{FF2B5EF4-FFF2-40B4-BE49-F238E27FC236}">
                <a16:creationId xmlns:a16="http://schemas.microsoft.com/office/drawing/2014/main" id="{3EBC7FE2-0E1C-5944-A6A3-085EF846FE6E}"/>
              </a:ext>
            </a:extLst>
          </p:cNvPr>
          <p:cNvSpPr>
            <a:spLocks noGrp="1"/>
          </p:cNvSpPr>
          <p:nvPr>
            <p:ph type="body" sz="quarter" idx="18" hasCustomPrompt="1"/>
          </p:nvPr>
        </p:nvSpPr>
        <p:spPr>
          <a:xfrm>
            <a:off x="816828" y="1320160"/>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Tree>
    <p:extLst>
      <p:ext uri="{BB962C8B-B14F-4D97-AF65-F5344CB8AC3E}">
        <p14:creationId xmlns:p14="http://schemas.microsoft.com/office/powerpoint/2010/main" val="2234285209"/>
      </p:ext>
    </p:extLst>
  </p:cSld>
  <p:clrMapOvr>
    <a:masterClrMapping/>
  </p:clrMapOvr>
  <p:transition spd="med"/>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00522802"/>
      </p:ext>
    </p:extLst>
  </p:cSld>
  <p:clrMapOvr>
    <a:masterClrMapping/>
  </p:clrMapOvr>
  <p:transition spd="med"/>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1D5D-8826-EFA5-9092-45FE747BF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31C19169-0516-38E0-F8DB-C40B58A52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D6F45A3A-2093-4086-34D6-5B9FAB72963F}"/>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5" name="Footer Placeholder 4">
            <a:extLst>
              <a:ext uri="{FF2B5EF4-FFF2-40B4-BE49-F238E27FC236}">
                <a16:creationId xmlns:a16="http://schemas.microsoft.com/office/drawing/2014/main" id="{4786E02A-E8FE-6885-E08A-89A0EA16E584}"/>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A6B67375-30CB-A5BE-027F-6A76108813C3}"/>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575228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pt 11">
    <p:bg>
      <p:bgPr>
        <a:solidFill>
          <a:srgbClr val="F15A1C"/>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3811381917"/>
      </p:ext>
    </p:extLst>
  </p:cSld>
  <p:clrMapOvr>
    <a:masterClrMapping/>
  </p:clrMapOvr>
  <p:transition spd="med"/>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188A-8C92-D48E-AB79-F835B6343FD7}"/>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D9F4418E-84E9-A6B7-1171-4810E99077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3FEE5267-A3FF-833A-3BC5-DDE60E7C470F}"/>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5" name="Footer Placeholder 4">
            <a:extLst>
              <a:ext uri="{FF2B5EF4-FFF2-40B4-BE49-F238E27FC236}">
                <a16:creationId xmlns:a16="http://schemas.microsoft.com/office/drawing/2014/main" id="{E0729231-28E0-46B2-BFB5-A9C5B358D536}"/>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217DC366-1C53-3AE1-D340-2568CEF36FE7}"/>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141294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4F64-2E5A-D560-DE24-680CF0FD40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FBAB77F9-2C9E-BD8C-5524-96F2FADC6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E6B260-FBA5-E727-2447-9D7200E9C7A9}"/>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5" name="Footer Placeholder 4">
            <a:extLst>
              <a:ext uri="{FF2B5EF4-FFF2-40B4-BE49-F238E27FC236}">
                <a16:creationId xmlns:a16="http://schemas.microsoft.com/office/drawing/2014/main" id="{A7439ED8-B697-DF8C-3E11-BE077DD6ACDE}"/>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4A759721-83F0-CC74-7C24-1E275B79D08B}"/>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9485164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E357-5FE4-751C-A9B8-B922C081D048}"/>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E8D9B34F-8523-1378-BDE9-73FA6DE117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C0500AB0-CC5B-648F-8F7D-F141E7C087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8EBB7041-A962-E337-8C67-E015F5EC57AE}"/>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6" name="Footer Placeholder 5">
            <a:extLst>
              <a:ext uri="{FF2B5EF4-FFF2-40B4-BE49-F238E27FC236}">
                <a16:creationId xmlns:a16="http://schemas.microsoft.com/office/drawing/2014/main" id="{D68C45A7-C9CA-D5D4-9D0F-244C8448C018}"/>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959A6A5D-7196-DEB3-6CE9-4478BBF2AEB7}"/>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28979959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4E46-1DF5-DBE6-2E93-65BE14761C51}"/>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EE4F6362-48B6-6A94-3567-ED65E110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B8933F-8F84-492D-1A81-3045453C5F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CDFBBA81-9F08-75A1-6B45-8EDE614722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E772A-AE94-D3CD-C7F6-CA6CDED670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056CD216-3CD7-DAC2-685E-0A6603F5563C}"/>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8" name="Footer Placeholder 7">
            <a:extLst>
              <a:ext uri="{FF2B5EF4-FFF2-40B4-BE49-F238E27FC236}">
                <a16:creationId xmlns:a16="http://schemas.microsoft.com/office/drawing/2014/main" id="{05260378-821B-5338-4355-9FC8780C1CC7}"/>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2C1774B2-2862-436C-8ED0-94F92AF7194E}"/>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9298921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4D56-A157-8E9B-85EE-316B8B9725CB}"/>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D0FBEEFA-EDDA-DA70-53C1-64A87875145C}"/>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4" name="Footer Placeholder 3">
            <a:extLst>
              <a:ext uri="{FF2B5EF4-FFF2-40B4-BE49-F238E27FC236}">
                <a16:creationId xmlns:a16="http://schemas.microsoft.com/office/drawing/2014/main" id="{1DADEEBE-FFE1-921D-E219-1CDEB85415D7}"/>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8AEC073F-281D-7587-46B1-F0DC7B1EB894}"/>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40139894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8CC09-CC57-B74C-5762-4E804D11D960}"/>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3" name="Footer Placeholder 2">
            <a:extLst>
              <a:ext uri="{FF2B5EF4-FFF2-40B4-BE49-F238E27FC236}">
                <a16:creationId xmlns:a16="http://schemas.microsoft.com/office/drawing/2014/main" id="{E958F04F-AF6F-76DD-B4B3-105D1683E185}"/>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CCDE0684-91E0-B57B-8B98-7E689B44680E}"/>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19351823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6B6A-3B6E-913F-B982-17375FBAD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1D680FDC-F47C-2629-BD48-77FE6D0E0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E662F2EE-2B0A-EA3A-D75D-47A341A71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FA275-C1D9-1207-E822-ACD424F3E206}"/>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6" name="Footer Placeholder 5">
            <a:extLst>
              <a:ext uri="{FF2B5EF4-FFF2-40B4-BE49-F238E27FC236}">
                <a16:creationId xmlns:a16="http://schemas.microsoft.com/office/drawing/2014/main" id="{C2155733-90DF-8368-1F83-224DD7F0A2EC}"/>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102ED199-5928-0C4D-B2A5-5B65D3A52FCB}"/>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10987772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58E4-6261-4772-F562-04C573D83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70EBA363-7DE9-CBE9-9CF2-7E766E7065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D175353A-3EFA-444E-8FAA-7D16615DA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0E8FE-7A42-089C-4CF2-FD0035F49D93}"/>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6" name="Footer Placeholder 5">
            <a:extLst>
              <a:ext uri="{FF2B5EF4-FFF2-40B4-BE49-F238E27FC236}">
                <a16:creationId xmlns:a16="http://schemas.microsoft.com/office/drawing/2014/main" id="{A2ACEB1F-1326-EAE0-74A2-128D50F26B69}"/>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FD5C477C-F32C-2686-BB10-01F57C3E3354}"/>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1992551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99C3-1A86-B846-6996-4066E0250AC5}"/>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F25A99FF-FADB-D38C-F5F6-029C2AFD2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7967067D-FCB4-F11E-C9DB-6737B388C0D0}"/>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5" name="Footer Placeholder 4">
            <a:extLst>
              <a:ext uri="{FF2B5EF4-FFF2-40B4-BE49-F238E27FC236}">
                <a16:creationId xmlns:a16="http://schemas.microsoft.com/office/drawing/2014/main" id="{D50D391B-D58D-7196-72E3-E08F7A73D879}"/>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9A71CC82-9FC3-CA8C-1650-A169D493184F}"/>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0684238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ACE407-8038-2842-6157-C6CD779ADD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2B90CE44-74F6-6BB8-BE31-17B0C29A5A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E23B9672-8F4D-484D-42B7-FC3ABCFC0650}"/>
              </a:ext>
            </a:extLst>
          </p:cNvPr>
          <p:cNvSpPr>
            <a:spLocks noGrp="1"/>
          </p:cNvSpPr>
          <p:nvPr>
            <p:ph type="dt" sz="half" idx="10"/>
          </p:nvPr>
        </p:nvSpPr>
        <p:spPr/>
        <p:txBody>
          <a:bodyPr/>
          <a:lstStyle/>
          <a:p>
            <a:fld id="{910FAD95-DE9F-4D31-8D37-A2F9FEB72C32}" type="datetimeFigureOut">
              <a:rPr lang="tr-TR" smtClean="0"/>
              <a:t>27.01.2025</a:t>
            </a:fld>
            <a:endParaRPr lang="tr-TR"/>
          </a:p>
        </p:txBody>
      </p:sp>
      <p:sp>
        <p:nvSpPr>
          <p:cNvPr id="5" name="Footer Placeholder 4">
            <a:extLst>
              <a:ext uri="{FF2B5EF4-FFF2-40B4-BE49-F238E27FC236}">
                <a16:creationId xmlns:a16="http://schemas.microsoft.com/office/drawing/2014/main" id="{E2AEBA55-422C-ADF9-9F8F-B62485FC5ADF}"/>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3F9B5891-EB61-BE46-0463-74D1BC5B3B5D}"/>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746689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pt 12">
    <p:bg>
      <p:bgPr>
        <a:solidFill>
          <a:srgbClr val="FFA900"/>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1093363244"/>
      </p:ext>
    </p:extLst>
  </p:cSld>
  <p:clrMapOvr>
    <a:masterClrMapping/>
  </p:clrMapOvr>
  <p:transition spd="med"/>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26356447"/>
      </p:ext>
    </p:extLst>
  </p:cSld>
  <p:clrMapOvr>
    <a:masterClrMapping/>
  </p:clrMapOvr>
  <p:transition spd="med"/>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Title Slide_0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8310" y="12396"/>
            <a:ext cx="6845604" cy="6845604"/>
          </a:xfrm>
          <a:prstGeom prst="ellipse">
            <a:avLst/>
          </a:prstGeom>
          <a:solidFill>
            <a:schemeClr val="accent1"/>
          </a:solidFill>
        </p:spPr>
        <p:txBody>
          <a:bodyPr anchor="ctr" anchorCtr="0"/>
          <a:lstStyle>
            <a:lvl1pPr algn="l">
              <a:defRPr sz="6000">
                <a:solidFill>
                  <a:schemeClr val="tx1"/>
                </a:solidFill>
              </a:defRPr>
            </a:lvl1pPr>
          </a:lstStyle>
          <a:p>
            <a:r>
              <a:rPr lang="en-US"/>
              <a:t>Click here </a:t>
            </a:r>
            <a:br>
              <a:rPr lang="en-US"/>
            </a:br>
            <a:r>
              <a:rPr lang="en-US"/>
              <a:t>to add your presentation title</a:t>
            </a:r>
          </a:p>
        </p:txBody>
      </p:sp>
      <p:pic>
        <p:nvPicPr>
          <p:cNvPr id="6" name="GroupM_SingleColor_Logo_Navy_RGB.png">
            <a:extLst>
              <a:ext uri="{FF2B5EF4-FFF2-40B4-BE49-F238E27FC236}">
                <a16:creationId xmlns:a16="http://schemas.microsoft.com/office/drawing/2014/main" id="{C82EBCF9-5887-AC27-1594-4EB7B01BB93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7" name="Text Placeholder 83">
            <a:extLst>
              <a:ext uri="{FF2B5EF4-FFF2-40B4-BE49-F238E27FC236}">
                <a16:creationId xmlns:a16="http://schemas.microsoft.com/office/drawing/2014/main" id="{0D0458EB-0253-99B2-2CC6-A4C4046A9CEE}"/>
              </a:ext>
            </a:extLst>
          </p:cNvPr>
          <p:cNvSpPr>
            <a:spLocks noGrp="1"/>
          </p:cNvSpPr>
          <p:nvPr>
            <p:ph type="body" sz="quarter" idx="15" hasCustomPrompt="1"/>
          </p:nvPr>
        </p:nvSpPr>
        <p:spPr>
          <a:xfrm>
            <a:off x="1049351" y="5314306"/>
            <a:ext cx="5003383" cy="286393"/>
          </a:xfrm>
        </p:spPr>
        <p:txBody>
          <a:bodyPr/>
          <a:lstStyle>
            <a:lvl1pPr marL="0" indent="0" algn="l">
              <a:buNone/>
              <a:defRPr sz="1600" b="1" i="0">
                <a:solidFill>
                  <a:schemeClr val="bg2"/>
                </a:solidFill>
                <a:latin typeface="Poppins" pitchFamily="2" charset="77"/>
                <a:cs typeface="Poppins" pitchFamily="2" charset="77"/>
              </a:defRPr>
            </a:lvl1pPr>
            <a:lvl2pPr marL="457200" indent="0">
              <a:buNone/>
              <a:defRPr sz="1600" b="1" i="0">
                <a:solidFill>
                  <a:schemeClr val="bg1"/>
                </a:solidFill>
                <a:latin typeface="Poppins ExtraBold" pitchFamily="2" charset="77"/>
                <a:cs typeface="Poppins ExtraBold" pitchFamily="2" charset="77"/>
              </a:defRPr>
            </a:lvl2pPr>
            <a:lvl3pPr marL="914400" indent="0">
              <a:buNone/>
              <a:defRPr sz="1600" b="1" i="0">
                <a:solidFill>
                  <a:schemeClr val="bg1"/>
                </a:solidFill>
                <a:latin typeface="Poppins ExtraBold" pitchFamily="2" charset="77"/>
                <a:cs typeface="Poppins ExtraBold" pitchFamily="2" charset="77"/>
              </a:defRPr>
            </a:lvl3pPr>
            <a:lvl4pPr marL="1371600" indent="0">
              <a:buNone/>
              <a:defRPr sz="1600" b="1" i="0">
                <a:solidFill>
                  <a:schemeClr val="bg1"/>
                </a:solidFill>
                <a:latin typeface="Poppins ExtraBold" pitchFamily="2" charset="77"/>
                <a:cs typeface="Poppins ExtraBold" pitchFamily="2" charset="77"/>
              </a:defRPr>
            </a:lvl4pPr>
            <a:lvl5pPr marL="1828800" indent="0">
              <a:buNone/>
              <a:defRPr sz="1600" b="1" i="0">
                <a:solidFill>
                  <a:schemeClr val="bg1"/>
                </a:solidFill>
                <a:latin typeface="Poppins ExtraBold" pitchFamily="2" charset="77"/>
                <a:cs typeface="Poppins ExtraBold" pitchFamily="2" charset="77"/>
              </a:defRPr>
            </a:lvl5pPr>
          </a:lstStyle>
          <a:p>
            <a:pPr lvl="0"/>
            <a:r>
              <a:rPr lang="en-GB"/>
              <a:t>MONTH XXXX</a:t>
            </a:r>
            <a:endParaRPr lang="en-US"/>
          </a:p>
        </p:txBody>
      </p:sp>
      <p:sp>
        <p:nvSpPr>
          <p:cNvPr id="3" name="Title 1">
            <a:extLst>
              <a:ext uri="{FF2B5EF4-FFF2-40B4-BE49-F238E27FC236}">
                <a16:creationId xmlns:a16="http://schemas.microsoft.com/office/drawing/2014/main" id="{610FE552-BD3E-2803-156B-1181BFFA33D8}"/>
              </a:ext>
            </a:extLst>
          </p:cNvPr>
          <p:cNvSpPr txBox="1">
            <a:spLocks/>
          </p:cNvSpPr>
          <p:nvPr/>
        </p:nvSpPr>
        <p:spPr>
          <a:xfrm>
            <a:off x="6877460" y="1670084"/>
            <a:ext cx="3523787" cy="3523788"/>
          </a:xfrm>
          <a:prstGeom prst="ellipse">
            <a:avLst/>
          </a:prstGeom>
          <a:noFill/>
          <a:ln w="38100">
            <a:solidFill>
              <a:schemeClr val="accent1"/>
            </a:solidFill>
          </a:ln>
        </p:spPr>
        <p:txBody>
          <a:bodyPr vert="horz" lIns="0" tIns="0" rIns="0" bIns="0" rtlCol="0" anchor="ctr" anchorCtr="0">
            <a:noAutofit/>
          </a:bodyPr>
          <a:lstStyle>
            <a:lvl1pPr algn="l" defTabSz="914400" rtl="0" eaLnBrk="1" latinLnBrk="0" hangingPunct="1">
              <a:lnSpc>
                <a:spcPct val="90000"/>
              </a:lnSpc>
              <a:spcBef>
                <a:spcPct val="0"/>
              </a:spcBef>
              <a:buNone/>
              <a:defRPr sz="6000" b="0" i="0" kern="1200">
                <a:solidFill>
                  <a:schemeClr val="tx1"/>
                </a:solidFill>
                <a:latin typeface="Poppins Light" pitchFamily="2" charset="77"/>
                <a:ea typeface="+mj-ea"/>
                <a:cs typeface="Poppins Light" pitchFamily="2" charset="77"/>
              </a:defRPr>
            </a:lvl1pPr>
          </a:lstStyle>
          <a:p>
            <a:endParaRPr lang="en-US"/>
          </a:p>
        </p:txBody>
      </p:sp>
      <p:sp>
        <p:nvSpPr>
          <p:cNvPr id="14" name="Arc 13">
            <a:extLst>
              <a:ext uri="{FF2B5EF4-FFF2-40B4-BE49-F238E27FC236}">
                <a16:creationId xmlns:a16="http://schemas.microsoft.com/office/drawing/2014/main" id="{DEF4B68E-081C-B518-7EEA-619D31BCDD84}"/>
              </a:ext>
            </a:extLst>
          </p:cNvPr>
          <p:cNvSpPr/>
          <p:nvPr/>
        </p:nvSpPr>
        <p:spPr>
          <a:xfrm>
            <a:off x="6856784" y="5239155"/>
            <a:ext cx="3543301" cy="3619459"/>
          </a:xfrm>
          <a:prstGeom prst="arc">
            <a:avLst>
              <a:gd name="adj1" fmla="val 11124154"/>
              <a:gd name="adj2" fmla="val 21273016"/>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5" name="Arc 14">
            <a:extLst>
              <a:ext uri="{FF2B5EF4-FFF2-40B4-BE49-F238E27FC236}">
                <a16:creationId xmlns:a16="http://schemas.microsoft.com/office/drawing/2014/main" id="{F9A6595E-CCD5-1DCE-067C-0A797B6BBA89}"/>
              </a:ext>
            </a:extLst>
          </p:cNvPr>
          <p:cNvSpPr/>
          <p:nvPr/>
        </p:nvSpPr>
        <p:spPr>
          <a:xfrm rot="10800000">
            <a:off x="6856784" y="-2000054"/>
            <a:ext cx="3543301" cy="3619459"/>
          </a:xfrm>
          <a:prstGeom prst="arc">
            <a:avLst>
              <a:gd name="adj1" fmla="val 11149566"/>
              <a:gd name="adj2" fmla="val 21246955"/>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8282414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6D16-A7FB-054E-8EE4-902FB3738D60}"/>
              </a:ext>
            </a:extLst>
          </p:cNvPr>
          <p:cNvSpPr>
            <a:spLocks noGrp="1"/>
          </p:cNvSpPr>
          <p:nvPr>
            <p:ph type="title" hasCustomPrompt="1"/>
          </p:nvPr>
        </p:nvSpPr>
        <p:spPr>
          <a:xfrm>
            <a:off x="800100" y="605953"/>
            <a:ext cx="9889170" cy="338668"/>
          </a:xfrm>
        </p:spPr>
        <p:txBody>
          <a:bodyPr>
            <a:noAutofit/>
          </a:bodyPr>
          <a:lstStyle/>
          <a:p>
            <a:r>
              <a:rPr lang="en-US"/>
              <a:t>Title Text</a:t>
            </a:r>
          </a:p>
        </p:txBody>
      </p:sp>
      <p:sp>
        <p:nvSpPr>
          <p:cNvPr id="6" name="Text Placeholder 5">
            <a:extLst>
              <a:ext uri="{FF2B5EF4-FFF2-40B4-BE49-F238E27FC236}">
                <a16:creationId xmlns:a16="http://schemas.microsoft.com/office/drawing/2014/main" id="{14DE8156-BECB-484F-A2FF-6F28AC3478BF}"/>
              </a:ext>
            </a:extLst>
          </p:cNvPr>
          <p:cNvSpPr>
            <a:spLocks noGrp="1"/>
          </p:cNvSpPr>
          <p:nvPr>
            <p:ph type="body" sz="quarter" idx="11" hasCustomPrompt="1"/>
          </p:nvPr>
        </p:nvSpPr>
        <p:spPr>
          <a:xfrm>
            <a:off x="1843157" y="1572904"/>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 name="Text Placeholder 6">
            <a:extLst>
              <a:ext uri="{FF2B5EF4-FFF2-40B4-BE49-F238E27FC236}">
                <a16:creationId xmlns:a16="http://schemas.microsoft.com/office/drawing/2014/main" id="{2CEBCA88-D04C-3345-8A6B-DF71B66A7DD8}"/>
              </a:ext>
            </a:extLst>
          </p:cNvPr>
          <p:cNvSpPr>
            <a:spLocks noGrp="1"/>
          </p:cNvSpPr>
          <p:nvPr>
            <p:ph type="body" sz="quarter" idx="13" hasCustomPrompt="1"/>
          </p:nvPr>
        </p:nvSpPr>
        <p:spPr>
          <a:xfrm>
            <a:off x="1261493" y="1559256"/>
            <a:ext cx="392942" cy="665163"/>
          </a:xfrm>
        </p:spPr>
        <p:txBody>
          <a:bodyPr>
            <a:noAutofit/>
          </a:bodyPr>
          <a:lstStyle>
            <a:lvl1pPr algn="r">
              <a:defRPr sz="3600"/>
            </a:lvl1pPr>
          </a:lstStyle>
          <a:p>
            <a:pPr lvl="0"/>
            <a:r>
              <a:rPr lang="en-US"/>
              <a:t>#</a:t>
            </a:r>
          </a:p>
        </p:txBody>
      </p:sp>
      <p:pic>
        <p:nvPicPr>
          <p:cNvPr id="8" name="GroupM_SingleColor_Logo_Navy_RGB.png" descr="GroupM_SingleColor_Logo_Navy_RGB.png">
            <a:extLst>
              <a:ext uri="{FF2B5EF4-FFF2-40B4-BE49-F238E27FC236}">
                <a16:creationId xmlns:a16="http://schemas.microsoft.com/office/drawing/2014/main" id="{4E18E42E-8E1B-0448-A879-33A50C7156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 name="Text Placeholder 3">
            <a:extLst>
              <a:ext uri="{FF2B5EF4-FFF2-40B4-BE49-F238E27FC236}">
                <a16:creationId xmlns:a16="http://schemas.microsoft.com/office/drawing/2014/main" id="{305DE44A-F0AE-EC4C-9521-E7924B30F0DB}"/>
              </a:ext>
            </a:extLst>
          </p:cNvPr>
          <p:cNvSpPr>
            <a:spLocks noGrp="1"/>
          </p:cNvSpPr>
          <p:nvPr>
            <p:ph type="body" sz="quarter" idx="15" hasCustomPrompt="1"/>
          </p:nvPr>
        </p:nvSpPr>
        <p:spPr>
          <a:xfrm>
            <a:off x="5206523" y="1587207"/>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13" name="Text Placeholder 6">
            <a:extLst>
              <a:ext uri="{FF2B5EF4-FFF2-40B4-BE49-F238E27FC236}">
                <a16:creationId xmlns:a16="http://schemas.microsoft.com/office/drawing/2014/main" id="{0F5C7E46-FFCF-7545-AA76-2F7C29A25E5E}"/>
              </a:ext>
            </a:extLst>
          </p:cNvPr>
          <p:cNvSpPr>
            <a:spLocks noGrp="1"/>
          </p:cNvSpPr>
          <p:nvPr>
            <p:ph type="body" sz="quarter" idx="17" hasCustomPrompt="1"/>
          </p:nvPr>
        </p:nvSpPr>
        <p:spPr>
          <a:xfrm>
            <a:off x="6338819" y="1559256"/>
            <a:ext cx="392942" cy="665163"/>
          </a:xfrm>
        </p:spPr>
        <p:txBody>
          <a:bodyPr>
            <a:noAutofit/>
          </a:bodyPr>
          <a:lstStyle>
            <a:lvl1pPr algn="r">
              <a:defRPr sz="3600"/>
            </a:lvl1pPr>
          </a:lstStyle>
          <a:p>
            <a:pPr lvl="0"/>
            <a:r>
              <a:rPr lang="en-US"/>
              <a:t>#</a:t>
            </a:r>
          </a:p>
        </p:txBody>
      </p:sp>
      <p:sp>
        <p:nvSpPr>
          <p:cNvPr id="14" name="Text Placeholder 3">
            <a:extLst>
              <a:ext uri="{FF2B5EF4-FFF2-40B4-BE49-F238E27FC236}">
                <a16:creationId xmlns:a16="http://schemas.microsoft.com/office/drawing/2014/main" id="{77D6C8D4-313D-7942-9452-61383E616906}"/>
              </a:ext>
            </a:extLst>
          </p:cNvPr>
          <p:cNvSpPr>
            <a:spLocks noGrp="1"/>
          </p:cNvSpPr>
          <p:nvPr>
            <p:ph type="body" sz="quarter" idx="18" hasCustomPrompt="1"/>
          </p:nvPr>
        </p:nvSpPr>
        <p:spPr>
          <a:xfrm>
            <a:off x="10283849" y="1587207"/>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44" name="Text Placeholder 6">
            <a:extLst>
              <a:ext uri="{FF2B5EF4-FFF2-40B4-BE49-F238E27FC236}">
                <a16:creationId xmlns:a16="http://schemas.microsoft.com/office/drawing/2014/main" id="{97F679C3-1A08-F14E-B03D-5106605A643B}"/>
              </a:ext>
            </a:extLst>
          </p:cNvPr>
          <p:cNvSpPr>
            <a:spLocks noGrp="1"/>
          </p:cNvSpPr>
          <p:nvPr>
            <p:ph type="body" sz="quarter" idx="21" hasCustomPrompt="1"/>
          </p:nvPr>
        </p:nvSpPr>
        <p:spPr>
          <a:xfrm>
            <a:off x="1261493" y="2866592"/>
            <a:ext cx="392942" cy="665163"/>
          </a:xfrm>
        </p:spPr>
        <p:txBody>
          <a:bodyPr>
            <a:noAutofit/>
          </a:bodyPr>
          <a:lstStyle>
            <a:lvl1pPr algn="r">
              <a:defRPr sz="3600"/>
            </a:lvl1pPr>
          </a:lstStyle>
          <a:p>
            <a:pPr lvl="0"/>
            <a:r>
              <a:rPr lang="en-US"/>
              <a:t>#</a:t>
            </a:r>
          </a:p>
        </p:txBody>
      </p:sp>
      <p:sp>
        <p:nvSpPr>
          <p:cNvPr id="45" name="Text Placeholder 3">
            <a:extLst>
              <a:ext uri="{FF2B5EF4-FFF2-40B4-BE49-F238E27FC236}">
                <a16:creationId xmlns:a16="http://schemas.microsoft.com/office/drawing/2014/main" id="{165C9EFE-7F07-CC4D-9FA5-3B06A1E0A157}"/>
              </a:ext>
            </a:extLst>
          </p:cNvPr>
          <p:cNvSpPr>
            <a:spLocks noGrp="1"/>
          </p:cNvSpPr>
          <p:nvPr>
            <p:ph type="body" sz="quarter" idx="22" hasCustomPrompt="1"/>
          </p:nvPr>
        </p:nvSpPr>
        <p:spPr>
          <a:xfrm>
            <a:off x="5206523" y="2894543"/>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46" name="Text Placeholder 6">
            <a:extLst>
              <a:ext uri="{FF2B5EF4-FFF2-40B4-BE49-F238E27FC236}">
                <a16:creationId xmlns:a16="http://schemas.microsoft.com/office/drawing/2014/main" id="{CFDF613A-16E8-594A-9281-7C65DD8454DB}"/>
              </a:ext>
            </a:extLst>
          </p:cNvPr>
          <p:cNvSpPr>
            <a:spLocks noGrp="1"/>
          </p:cNvSpPr>
          <p:nvPr>
            <p:ph type="body" sz="quarter" idx="23" hasCustomPrompt="1"/>
          </p:nvPr>
        </p:nvSpPr>
        <p:spPr>
          <a:xfrm>
            <a:off x="6338819" y="2866592"/>
            <a:ext cx="392942" cy="665163"/>
          </a:xfrm>
        </p:spPr>
        <p:txBody>
          <a:bodyPr>
            <a:noAutofit/>
          </a:bodyPr>
          <a:lstStyle>
            <a:lvl1pPr algn="r">
              <a:defRPr sz="3600"/>
            </a:lvl1pPr>
          </a:lstStyle>
          <a:p>
            <a:pPr lvl="0"/>
            <a:r>
              <a:rPr lang="en-US"/>
              <a:t>#</a:t>
            </a:r>
          </a:p>
        </p:txBody>
      </p:sp>
      <p:sp>
        <p:nvSpPr>
          <p:cNvPr id="47" name="Text Placeholder 3">
            <a:extLst>
              <a:ext uri="{FF2B5EF4-FFF2-40B4-BE49-F238E27FC236}">
                <a16:creationId xmlns:a16="http://schemas.microsoft.com/office/drawing/2014/main" id="{CB963D4C-978A-EB43-AF67-4FC4039091D0}"/>
              </a:ext>
            </a:extLst>
          </p:cNvPr>
          <p:cNvSpPr>
            <a:spLocks noGrp="1"/>
          </p:cNvSpPr>
          <p:nvPr>
            <p:ph type="body" sz="quarter" idx="24" hasCustomPrompt="1"/>
          </p:nvPr>
        </p:nvSpPr>
        <p:spPr>
          <a:xfrm>
            <a:off x="10283849" y="2894543"/>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0" name="Text Placeholder 6">
            <a:extLst>
              <a:ext uri="{FF2B5EF4-FFF2-40B4-BE49-F238E27FC236}">
                <a16:creationId xmlns:a16="http://schemas.microsoft.com/office/drawing/2014/main" id="{8CA555CF-1CBA-1B41-8C3C-FD3FF28D5810}"/>
              </a:ext>
            </a:extLst>
          </p:cNvPr>
          <p:cNvSpPr>
            <a:spLocks noGrp="1"/>
          </p:cNvSpPr>
          <p:nvPr>
            <p:ph type="body" sz="quarter" idx="27" hasCustomPrompt="1"/>
          </p:nvPr>
        </p:nvSpPr>
        <p:spPr>
          <a:xfrm>
            <a:off x="1261493" y="4163768"/>
            <a:ext cx="392942" cy="665163"/>
          </a:xfrm>
        </p:spPr>
        <p:txBody>
          <a:bodyPr>
            <a:noAutofit/>
          </a:bodyPr>
          <a:lstStyle>
            <a:lvl1pPr algn="r">
              <a:defRPr sz="3600"/>
            </a:lvl1pPr>
          </a:lstStyle>
          <a:p>
            <a:pPr lvl="0"/>
            <a:r>
              <a:rPr lang="en-US"/>
              <a:t>#</a:t>
            </a:r>
          </a:p>
        </p:txBody>
      </p:sp>
      <p:sp>
        <p:nvSpPr>
          <p:cNvPr id="51" name="Text Placeholder 3">
            <a:extLst>
              <a:ext uri="{FF2B5EF4-FFF2-40B4-BE49-F238E27FC236}">
                <a16:creationId xmlns:a16="http://schemas.microsoft.com/office/drawing/2014/main" id="{7E4140FD-668C-1F4E-A76C-05E9B9E24BB1}"/>
              </a:ext>
            </a:extLst>
          </p:cNvPr>
          <p:cNvSpPr>
            <a:spLocks noGrp="1"/>
          </p:cNvSpPr>
          <p:nvPr>
            <p:ph type="body" sz="quarter" idx="28" hasCustomPrompt="1"/>
          </p:nvPr>
        </p:nvSpPr>
        <p:spPr>
          <a:xfrm>
            <a:off x="5206523" y="4191719"/>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2" name="Text Placeholder 6">
            <a:extLst>
              <a:ext uri="{FF2B5EF4-FFF2-40B4-BE49-F238E27FC236}">
                <a16:creationId xmlns:a16="http://schemas.microsoft.com/office/drawing/2014/main" id="{8258F75C-C358-8743-B5F2-FE26C7FF32F6}"/>
              </a:ext>
            </a:extLst>
          </p:cNvPr>
          <p:cNvSpPr>
            <a:spLocks noGrp="1"/>
          </p:cNvSpPr>
          <p:nvPr>
            <p:ph type="body" sz="quarter" idx="29" hasCustomPrompt="1"/>
          </p:nvPr>
        </p:nvSpPr>
        <p:spPr>
          <a:xfrm>
            <a:off x="6338819" y="4163768"/>
            <a:ext cx="392942" cy="665163"/>
          </a:xfrm>
        </p:spPr>
        <p:txBody>
          <a:bodyPr>
            <a:noAutofit/>
          </a:bodyPr>
          <a:lstStyle>
            <a:lvl1pPr algn="r">
              <a:defRPr sz="3600"/>
            </a:lvl1pPr>
          </a:lstStyle>
          <a:p>
            <a:pPr lvl="0"/>
            <a:r>
              <a:rPr lang="en-US"/>
              <a:t>#</a:t>
            </a:r>
          </a:p>
        </p:txBody>
      </p:sp>
      <p:sp>
        <p:nvSpPr>
          <p:cNvPr id="53" name="Text Placeholder 3">
            <a:extLst>
              <a:ext uri="{FF2B5EF4-FFF2-40B4-BE49-F238E27FC236}">
                <a16:creationId xmlns:a16="http://schemas.microsoft.com/office/drawing/2014/main" id="{490BC9CF-64AF-3147-A558-36DE7B9A3BA9}"/>
              </a:ext>
            </a:extLst>
          </p:cNvPr>
          <p:cNvSpPr>
            <a:spLocks noGrp="1"/>
          </p:cNvSpPr>
          <p:nvPr>
            <p:ph type="body" sz="quarter" idx="30" hasCustomPrompt="1"/>
          </p:nvPr>
        </p:nvSpPr>
        <p:spPr>
          <a:xfrm>
            <a:off x="10283849" y="4191719"/>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6" name="Text Placeholder 6">
            <a:extLst>
              <a:ext uri="{FF2B5EF4-FFF2-40B4-BE49-F238E27FC236}">
                <a16:creationId xmlns:a16="http://schemas.microsoft.com/office/drawing/2014/main" id="{08BA15FB-D970-2A4C-BF79-6C6DBEDDA487}"/>
              </a:ext>
            </a:extLst>
          </p:cNvPr>
          <p:cNvSpPr>
            <a:spLocks noGrp="1"/>
          </p:cNvSpPr>
          <p:nvPr>
            <p:ph type="body" sz="quarter" idx="33" hasCustomPrompt="1"/>
          </p:nvPr>
        </p:nvSpPr>
        <p:spPr>
          <a:xfrm>
            <a:off x="1261493" y="5471104"/>
            <a:ext cx="392942" cy="665163"/>
          </a:xfrm>
        </p:spPr>
        <p:txBody>
          <a:bodyPr>
            <a:noAutofit/>
          </a:bodyPr>
          <a:lstStyle>
            <a:lvl1pPr algn="r">
              <a:defRPr sz="3600"/>
            </a:lvl1pPr>
          </a:lstStyle>
          <a:p>
            <a:pPr lvl="0"/>
            <a:r>
              <a:rPr lang="en-US"/>
              <a:t>#</a:t>
            </a:r>
          </a:p>
        </p:txBody>
      </p:sp>
      <p:sp>
        <p:nvSpPr>
          <p:cNvPr id="57" name="Text Placeholder 3">
            <a:extLst>
              <a:ext uri="{FF2B5EF4-FFF2-40B4-BE49-F238E27FC236}">
                <a16:creationId xmlns:a16="http://schemas.microsoft.com/office/drawing/2014/main" id="{DD671433-267E-DE4D-9915-B9C76EE603EB}"/>
              </a:ext>
            </a:extLst>
          </p:cNvPr>
          <p:cNvSpPr>
            <a:spLocks noGrp="1"/>
          </p:cNvSpPr>
          <p:nvPr>
            <p:ph type="body" sz="quarter" idx="34" hasCustomPrompt="1"/>
          </p:nvPr>
        </p:nvSpPr>
        <p:spPr>
          <a:xfrm>
            <a:off x="5206523" y="5499055"/>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8" name="Text Placeholder 6">
            <a:extLst>
              <a:ext uri="{FF2B5EF4-FFF2-40B4-BE49-F238E27FC236}">
                <a16:creationId xmlns:a16="http://schemas.microsoft.com/office/drawing/2014/main" id="{B0C0C832-33A6-3343-9DE6-565685FD1B9D}"/>
              </a:ext>
            </a:extLst>
          </p:cNvPr>
          <p:cNvSpPr>
            <a:spLocks noGrp="1"/>
          </p:cNvSpPr>
          <p:nvPr>
            <p:ph type="body" sz="quarter" idx="35" hasCustomPrompt="1"/>
          </p:nvPr>
        </p:nvSpPr>
        <p:spPr>
          <a:xfrm>
            <a:off x="6338819" y="5471104"/>
            <a:ext cx="392942" cy="665163"/>
          </a:xfrm>
        </p:spPr>
        <p:txBody>
          <a:bodyPr>
            <a:noAutofit/>
          </a:bodyPr>
          <a:lstStyle>
            <a:lvl1pPr algn="r">
              <a:defRPr sz="3600"/>
            </a:lvl1pPr>
          </a:lstStyle>
          <a:p>
            <a:pPr lvl="0"/>
            <a:r>
              <a:rPr lang="en-US"/>
              <a:t>#</a:t>
            </a:r>
          </a:p>
        </p:txBody>
      </p:sp>
      <p:sp>
        <p:nvSpPr>
          <p:cNvPr id="59" name="Text Placeholder 3">
            <a:extLst>
              <a:ext uri="{FF2B5EF4-FFF2-40B4-BE49-F238E27FC236}">
                <a16:creationId xmlns:a16="http://schemas.microsoft.com/office/drawing/2014/main" id="{31079C2F-0BCF-FF4B-BD59-EB83F32BCFDC}"/>
              </a:ext>
            </a:extLst>
          </p:cNvPr>
          <p:cNvSpPr>
            <a:spLocks noGrp="1"/>
          </p:cNvSpPr>
          <p:nvPr>
            <p:ph type="body" sz="quarter" idx="36" hasCustomPrompt="1"/>
          </p:nvPr>
        </p:nvSpPr>
        <p:spPr>
          <a:xfrm>
            <a:off x="10283849" y="5499055"/>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61" name="Text Placeholder 5">
            <a:extLst>
              <a:ext uri="{FF2B5EF4-FFF2-40B4-BE49-F238E27FC236}">
                <a16:creationId xmlns:a16="http://schemas.microsoft.com/office/drawing/2014/main" id="{A56EB8FA-A624-1A46-AA3F-A91444179347}"/>
              </a:ext>
            </a:extLst>
          </p:cNvPr>
          <p:cNvSpPr>
            <a:spLocks noGrp="1"/>
          </p:cNvSpPr>
          <p:nvPr>
            <p:ph type="body" sz="quarter" idx="38" hasCustomPrompt="1"/>
          </p:nvPr>
        </p:nvSpPr>
        <p:spPr>
          <a:xfrm>
            <a:off x="1843157" y="1837308"/>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2" name="Text Placeholder 5">
            <a:extLst>
              <a:ext uri="{FF2B5EF4-FFF2-40B4-BE49-F238E27FC236}">
                <a16:creationId xmlns:a16="http://schemas.microsoft.com/office/drawing/2014/main" id="{6AF1FDA3-D87C-0F45-9EAD-3C40467AD0DB}"/>
              </a:ext>
            </a:extLst>
          </p:cNvPr>
          <p:cNvSpPr>
            <a:spLocks noGrp="1"/>
          </p:cNvSpPr>
          <p:nvPr>
            <p:ph type="body" sz="quarter" idx="39" hasCustomPrompt="1"/>
          </p:nvPr>
        </p:nvSpPr>
        <p:spPr>
          <a:xfrm>
            <a:off x="1843157" y="2872895"/>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3" name="Text Placeholder 5">
            <a:extLst>
              <a:ext uri="{FF2B5EF4-FFF2-40B4-BE49-F238E27FC236}">
                <a16:creationId xmlns:a16="http://schemas.microsoft.com/office/drawing/2014/main" id="{35E1A096-C2AB-C74A-BB4A-8732134A6348}"/>
              </a:ext>
            </a:extLst>
          </p:cNvPr>
          <p:cNvSpPr>
            <a:spLocks noGrp="1"/>
          </p:cNvSpPr>
          <p:nvPr>
            <p:ph type="body" sz="quarter" idx="40" hasCustomPrompt="1"/>
          </p:nvPr>
        </p:nvSpPr>
        <p:spPr>
          <a:xfrm>
            <a:off x="1843157" y="3137299"/>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4" name="Text Placeholder 5">
            <a:extLst>
              <a:ext uri="{FF2B5EF4-FFF2-40B4-BE49-F238E27FC236}">
                <a16:creationId xmlns:a16="http://schemas.microsoft.com/office/drawing/2014/main" id="{47FDB4C7-1F4C-6C43-9732-B7B9F3C11503}"/>
              </a:ext>
            </a:extLst>
          </p:cNvPr>
          <p:cNvSpPr>
            <a:spLocks noGrp="1"/>
          </p:cNvSpPr>
          <p:nvPr>
            <p:ph type="body" sz="quarter" idx="41" hasCustomPrompt="1"/>
          </p:nvPr>
        </p:nvSpPr>
        <p:spPr>
          <a:xfrm>
            <a:off x="1843157" y="4161869"/>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5" name="Text Placeholder 5">
            <a:extLst>
              <a:ext uri="{FF2B5EF4-FFF2-40B4-BE49-F238E27FC236}">
                <a16:creationId xmlns:a16="http://schemas.microsoft.com/office/drawing/2014/main" id="{50103825-C166-0247-B9B8-F27257FF839E}"/>
              </a:ext>
            </a:extLst>
          </p:cNvPr>
          <p:cNvSpPr>
            <a:spLocks noGrp="1"/>
          </p:cNvSpPr>
          <p:nvPr>
            <p:ph type="body" sz="quarter" idx="42" hasCustomPrompt="1"/>
          </p:nvPr>
        </p:nvSpPr>
        <p:spPr>
          <a:xfrm>
            <a:off x="1843157" y="4426273"/>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6" name="Text Placeholder 5">
            <a:extLst>
              <a:ext uri="{FF2B5EF4-FFF2-40B4-BE49-F238E27FC236}">
                <a16:creationId xmlns:a16="http://schemas.microsoft.com/office/drawing/2014/main" id="{AB1D62B1-EA0E-3442-A782-84D0B2B6337C}"/>
              </a:ext>
            </a:extLst>
          </p:cNvPr>
          <p:cNvSpPr>
            <a:spLocks noGrp="1"/>
          </p:cNvSpPr>
          <p:nvPr>
            <p:ph type="body" sz="quarter" idx="43" hasCustomPrompt="1"/>
          </p:nvPr>
        </p:nvSpPr>
        <p:spPr>
          <a:xfrm>
            <a:off x="1843157" y="5472877"/>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7" name="Text Placeholder 5">
            <a:extLst>
              <a:ext uri="{FF2B5EF4-FFF2-40B4-BE49-F238E27FC236}">
                <a16:creationId xmlns:a16="http://schemas.microsoft.com/office/drawing/2014/main" id="{3081298A-C251-E042-81D4-8BAD05F9662C}"/>
              </a:ext>
            </a:extLst>
          </p:cNvPr>
          <p:cNvSpPr>
            <a:spLocks noGrp="1"/>
          </p:cNvSpPr>
          <p:nvPr>
            <p:ph type="body" sz="quarter" idx="44" hasCustomPrompt="1"/>
          </p:nvPr>
        </p:nvSpPr>
        <p:spPr>
          <a:xfrm>
            <a:off x="1843157" y="5737281"/>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8" name="Text Placeholder 5">
            <a:extLst>
              <a:ext uri="{FF2B5EF4-FFF2-40B4-BE49-F238E27FC236}">
                <a16:creationId xmlns:a16="http://schemas.microsoft.com/office/drawing/2014/main" id="{C35EEA21-9ED6-544E-9630-5F00440155FF}"/>
              </a:ext>
            </a:extLst>
          </p:cNvPr>
          <p:cNvSpPr>
            <a:spLocks noGrp="1"/>
          </p:cNvSpPr>
          <p:nvPr>
            <p:ph type="body" sz="quarter" idx="45" hasCustomPrompt="1"/>
          </p:nvPr>
        </p:nvSpPr>
        <p:spPr>
          <a:xfrm>
            <a:off x="6932950" y="1572904"/>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9" name="Text Placeholder 5">
            <a:extLst>
              <a:ext uri="{FF2B5EF4-FFF2-40B4-BE49-F238E27FC236}">
                <a16:creationId xmlns:a16="http://schemas.microsoft.com/office/drawing/2014/main" id="{5A43748A-9BF1-A54B-B763-A8AC7C5F744F}"/>
              </a:ext>
            </a:extLst>
          </p:cNvPr>
          <p:cNvSpPr>
            <a:spLocks noGrp="1"/>
          </p:cNvSpPr>
          <p:nvPr>
            <p:ph type="body" sz="quarter" idx="46" hasCustomPrompt="1"/>
          </p:nvPr>
        </p:nvSpPr>
        <p:spPr>
          <a:xfrm>
            <a:off x="6932950" y="1837308"/>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70" name="Text Placeholder 5">
            <a:extLst>
              <a:ext uri="{FF2B5EF4-FFF2-40B4-BE49-F238E27FC236}">
                <a16:creationId xmlns:a16="http://schemas.microsoft.com/office/drawing/2014/main" id="{777AB0BC-01FD-2B41-801C-A46A9C4B9FB4}"/>
              </a:ext>
            </a:extLst>
          </p:cNvPr>
          <p:cNvSpPr>
            <a:spLocks noGrp="1"/>
          </p:cNvSpPr>
          <p:nvPr>
            <p:ph type="body" sz="quarter" idx="47" hasCustomPrompt="1"/>
          </p:nvPr>
        </p:nvSpPr>
        <p:spPr>
          <a:xfrm>
            <a:off x="6932950" y="2872895"/>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1" name="Text Placeholder 5">
            <a:extLst>
              <a:ext uri="{FF2B5EF4-FFF2-40B4-BE49-F238E27FC236}">
                <a16:creationId xmlns:a16="http://schemas.microsoft.com/office/drawing/2014/main" id="{1A522531-3A10-C440-ADC0-274FC9AA8680}"/>
              </a:ext>
            </a:extLst>
          </p:cNvPr>
          <p:cNvSpPr>
            <a:spLocks noGrp="1"/>
          </p:cNvSpPr>
          <p:nvPr>
            <p:ph type="body" sz="quarter" idx="48" hasCustomPrompt="1"/>
          </p:nvPr>
        </p:nvSpPr>
        <p:spPr>
          <a:xfrm>
            <a:off x="6932950" y="3137299"/>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72" name="Text Placeholder 5">
            <a:extLst>
              <a:ext uri="{FF2B5EF4-FFF2-40B4-BE49-F238E27FC236}">
                <a16:creationId xmlns:a16="http://schemas.microsoft.com/office/drawing/2014/main" id="{6E92CBBE-FB5C-E746-8572-A037A1B699DE}"/>
              </a:ext>
            </a:extLst>
          </p:cNvPr>
          <p:cNvSpPr>
            <a:spLocks noGrp="1"/>
          </p:cNvSpPr>
          <p:nvPr>
            <p:ph type="body" sz="quarter" idx="49" hasCustomPrompt="1"/>
          </p:nvPr>
        </p:nvSpPr>
        <p:spPr>
          <a:xfrm>
            <a:off x="6932950" y="4161869"/>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3" name="Text Placeholder 5">
            <a:extLst>
              <a:ext uri="{FF2B5EF4-FFF2-40B4-BE49-F238E27FC236}">
                <a16:creationId xmlns:a16="http://schemas.microsoft.com/office/drawing/2014/main" id="{FBCC07CB-D5BA-1444-A919-A49913364BAD}"/>
              </a:ext>
            </a:extLst>
          </p:cNvPr>
          <p:cNvSpPr>
            <a:spLocks noGrp="1"/>
          </p:cNvSpPr>
          <p:nvPr>
            <p:ph type="body" sz="quarter" idx="50" hasCustomPrompt="1"/>
          </p:nvPr>
        </p:nvSpPr>
        <p:spPr>
          <a:xfrm>
            <a:off x="6932950" y="4426273"/>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74" name="Text Placeholder 5">
            <a:extLst>
              <a:ext uri="{FF2B5EF4-FFF2-40B4-BE49-F238E27FC236}">
                <a16:creationId xmlns:a16="http://schemas.microsoft.com/office/drawing/2014/main" id="{F0A2E952-C30E-1247-8906-4B0E57C80893}"/>
              </a:ext>
            </a:extLst>
          </p:cNvPr>
          <p:cNvSpPr>
            <a:spLocks noGrp="1"/>
          </p:cNvSpPr>
          <p:nvPr>
            <p:ph type="body" sz="quarter" idx="51" hasCustomPrompt="1"/>
          </p:nvPr>
        </p:nvSpPr>
        <p:spPr>
          <a:xfrm>
            <a:off x="6932950" y="5472877"/>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5" name="Text Placeholder 5">
            <a:extLst>
              <a:ext uri="{FF2B5EF4-FFF2-40B4-BE49-F238E27FC236}">
                <a16:creationId xmlns:a16="http://schemas.microsoft.com/office/drawing/2014/main" id="{5C8B5FB5-34DD-F94E-89D4-014695A5F314}"/>
              </a:ext>
            </a:extLst>
          </p:cNvPr>
          <p:cNvSpPr>
            <a:spLocks noGrp="1"/>
          </p:cNvSpPr>
          <p:nvPr>
            <p:ph type="body" sz="quarter" idx="52" hasCustomPrompt="1"/>
          </p:nvPr>
        </p:nvSpPr>
        <p:spPr>
          <a:xfrm>
            <a:off x="6932950" y="5737281"/>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3" name="Slide Number Placeholder 2">
            <a:extLst>
              <a:ext uri="{FF2B5EF4-FFF2-40B4-BE49-F238E27FC236}">
                <a16:creationId xmlns:a16="http://schemas.microsoft.com/office/drawing/2014/main" id="{F81510BD-71CD-0E49-8B0E-478A0AFDA757}"/>
              </a:ext>
            </a:extLst>
          </p:cNvPr>
          <p:cNvSpPr>
            <a:spLocks noGrp="1"/>
          </p:cNvSpPr>
          <p:nvPr>
            <p:ph type="sldNum" sz="quarter" idx="5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7028662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87ED7EC-A6CE-273B-C4BD-1D5CD4B9E833}"/>
              </a:ext>
            </a:extLst>
          </p:cNvPr>
          <p:cNvSpPr>
            <a:spLocks noGrp="1"/>
          </p:cNvSpPr>
          <p:nvPr>
            <p:ph type="pic" sz="quarter" idx="65" hasCustomPrompt="1"/>
          </p:nvPr>
        </p:nvSpPr>
        <p:spPr>
          <a:xfrm>
            <a:off x="0" y="0"/>
            <a:ext cx="5557652" cy="6858000"/>
          </a:xfrm>
        </p:spPr>
        <p:txBody>
          <a:bodyPr anchor="ctr"/>
          <a:lstStyle>
            <a:lvl1pPr algn="ctr">
              <a:defRPr/>
            </a:lvl1pPr>
          </a:lstStyle>
          <a:p>
            <a:r>
              <a:rPr lang="en-US"/>
              <a:t>CLICK TO ADD PICTURE</a:t>
            </a:r>
          </a:p>
        </p:txBody>
      </p:sp>
      <p:pic>
        <p:nvPicPr>
          <p:cNvPr id="8" name="GroupM_SingleColor_Logo_Navy_RGB.png" descr="GroupM_SingleColor_Logo_Navy_RGB.png">
            <a:extLst>
              <a:ext uri="{FF2B5EF4-FFF2-40B4-BE49-F238E27FC236}">
                <a16:creationId xmlns:a16="http://schemas.microsoft.com/office/drawing/2014/main" id="{4E18E42E-8E1B-0448-A879-33A50C7156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Text Placeholder 6">
            <a:extLst>
              <a:ext uri="{FF2B5EF4-FFF2-40B4-BE49-F238E27FC236}">
                <a16:creationId xmlns:a16="http://schemas.microsoft.com/office/drawing/2014/main" id="{0F5C7E46-FFCF-7545-AA76-2F7C29A25E5E}"/>
              </a:ext>
            </a:extLst>
          </p:cNvPr>
          <p:cNvSpPr>
            <a:spLocks noGrp="1"/>
          </p:cNvSpPr>
          <p:nvPr>
            <p:ph type="body" sz="quarter" idx="17" hasCustomPrompt="1"/>
          </p:nvPr>
        </p:nvSpPr>
        <p:spPr>
          <a:xfrm>
            <a:off x="6173317" y="1520256"/>
            <a:ext cx="655373" cy="405619"/>
          </a:xfrm>
        </p:spPr>
        <p:txBody>
          <a:bodyPr>
            <a:noAutofit/>
          </a:bodyPr>
          <a:lstStyle>
            <a:lvl1pPr algn="r">
              <a:defRPr sz="3200" b="0" i="0">
                <a:solidFill>
                  <a:schemeClr val="accent1"/>
                </a:solidFill>
                <a:latin typeface="Poppins ExtraLight" pitchFamily="2" charset="77"/>
                <a:cs typeface="Poppins ExtraLight" pitchFamily="2" charset="77"/>
              </a:defRPr>
            </a:lvl1pPr>
          </a:lstStyle>
          <a:p>
            <a:pPr lvl="0"/>
            <a:r>
              <a:rPr lang="en-US"/>
              <a:t>01</a:t>
            </a:r>
          </a:p>
        </p:txBody>
      </p:sp>
      <p:sp>
        <p:nvSpPr>
          <p:cNvPr id="14" name="Text Placeholder 3">
            <a:extLst>
              <a:ext uri="{FF2B5EF4-FFF2-40B4-BE49-F238E27FC236}">
                <a16:creationId xmlns:a16="http://schemas.microsoft.com/office/drawing/2014/main" id="{77D6C8D4-313D-7942-9452-61383E616906}"/>
              </a:ext>
            </a:extLst>
          </p:cNvPr>
          <p:cNvSpPr>
            <a:spLocks noGrp="1"/>
          </p:cNvSpPr>
          <p:nvPr>
            <p:ph type="body" sz="quarter" idx="18" hasCustomPrompt="1"/>
          </p:nvPr>
        </p:nvSpPr>
        <p:spPr>
          <a:xfrm>
            <a:off x="10998958" y="1512470"/>
            <a:ext cx="392942" cy="338668"/>
          </a:xfrm>
        </p:spPr>
        <p:txBody>
          <a:bodyPr anchor="ctr">
            <a:noAutofit/>
          </a:bodyPr>
          <a:lstStyle>
            <a:lvl1pPr algn="r">
              <a:defRPr sz="1600" b="0" i="0">
                <a:latin typeface="Poppins Light" pitchFamily="2" charset="77"/>
                <a:cs typeface="Poppins Light" pitchFamily="2" charset="77"/>
              </a:defRPr>
            </a:lvl1p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46" name="Text Placeholder 6">
            <a:extLst>
              <a:ext uri="{FF2B5EF4-FFF2-40B4-BE49-F238E27FC236}">
                <a16:creationId xmlns:a16="http://schemas.microsoft.com/office/drawing/2014/main" id="{CFDF613A-16E8-594A-9281-7C65DD8454DB}"/>
              </a:ext>
            </a:extLst>
          </p:cNvPr>
          <p:cNvSpPr>
            <a:spLocks noGrp="1"/>
          </p:cNvSpPr>
          <p:nvPr>
            <p:ph type="body" sz="quarter" idx="23" hasCustomPrompt="1"/>
          </p:nvPr>
        </p:nvSpPr>
        <p:spPr>
          <a:xfrm>
            <a:off x="6173317" y="2211647"/>
            <a:ext cx="655373" cy="405619"/>
          </a:xfrm>
        </p:spPr>
        <p:txBody>
          <a:bodyPr>
            <a:noAutofit/>
          </a:bodyPr>
          <a:lstStyle>
            <a:lvl1pPr algn="r">
              <a:defRPr sz="3200" b="0" i="0">
                <a:solidFill>
                  <a:schemeClr val="accent1"/>
                </a:solidFill>
                <a:latin typeface="Poppins ExtraLight" pitchFamily="2" charset="77"/>
                <a:cs typeface="Poppins ExtraLight" pitchFamily="2" charset="77"/>
              </a:defRPr>
            </a:lvl1pPr>
          </a:lstStyle>
          <a:p>
            <a:pPr lvl="0"/>
            <a:r>
              <a:rPr lang="en-US"/>
              <a:t>02</a:t>
            </a:r>
          </a:p>
        </p:txBody>
      </p:sp>
      <p:sp>
        <p:nvSpPr>
          <p:cNvPr id="47" name="Text Placeholder 3">
            <a:extLst>
              <a:ext uri="{FF2B5EF4-FFF2-40B4-BE49-F238E27FC236}">
                <a16:creationId xmlns:a16="http://schemas.microsoft.com/office/drawing/2014/main" id="{CB963D4C-978A-EB43-AF67-4FC4039091D0}"/>
              </a:ext>
            </a:extLst>
          </p:cNvPr>
          <p:cNvSpPr>
            <a:spLocks noGrp="1"/>
          </p:cNvSpPr>
          <p:nvPr>
            <p:ph type="body" sz="quarter" idx="24" hasCustomPrompt="1"/>
          </p:nvPr>
        </p:nvSpPr>
        <p:spPr>
          <a:xfrm>
            <a:off x="10998958" y="2211646"/>
            <a:ext cx="392942" cy="338668"/>
          </a:xfrm>
        </p:spPr>
        <p:txBody>
          <a:bodyPr anchor="ctr">
            <a:noAutofit/>
          </a:bodyPr>
          <a:lstStyle>
            <a:lvl1pPr algn="r">
              <a:defRPr sz="1600" b="0" i="0">
                <a:latin typeface="Poppins Light" pitchFamily="2" charset="77"/>
                <a:cs typeface="Poppins Light" pitchFamily="2" charset="77"/>
              </a:defRPr>
            </a:lvl1p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2" name="Text Placeholder 6">
            <a:extLst>
              <a:ext uri="{FF2B5EF4-FFF2-40B4-BE49-F238E27FC236}">
                <a16:creationId xmlns:a16="http://schemas.microsoft.com/office/drawing/2014/main" id="{8258F75C-C358-8743-B5F2-FE26C7FF32F6}"/>
              </a:ext>
            </a:extLst>
          </p:cNvPr>
          <p:cNvSpPr>
            <a:spLocks noGrp="1"/>
          </p:cNvSpPr>
          <p:nvPr>
            <p:ph type="body" sz="quarter" idx="29" hasCustomPrompt="1"/>
          </p:nvPr>
        </p:nvSpPr>
        <p:spPr>
          <a:xfrm>
            <a:off x="6173317" y="2910825"/>
            <a:ext cx="655373" cy="405619"/>
          </a:xfrm>
        </p:spPr>
        <p:txBody>
          <a:bodyPr>
            <a:noAutofit/>
          </a:bodyPr>
          <a:lstStyle>
            <a:lvl1pPr algn="r">
              <a:defRPr sz="3200" b="0" i="0">
                <a:solidFill>
                  <a:schemeClr val="accent1"/>
                </a:solidFill>
                <a:latin typeface="Poppins ExtraLight" pitchFamily="2" charset="77"/>
                <a:cs typeface="Poppins ExtraLight" pitchFamily="2" charset="77"/>
              </a:defRPr>
            </a:lvl1pPr>
          </a:lstStyle>
          <a:p>
            <a:pPr lvl="0"/>
            <a:r>
              <a:rPr lang="en-US"/>
              <a:t>03</a:t>
            </a:r>
          </a:p>
        </p:txBody>
      </p:sp>
      <p:sp>
        <p:nvSpPr>
          <p:cNvPr id="53" name="Text Placeholder 3">
            <a:extLst>
              <a:ext uri="{FF2B5EF4-FFF2-40B4-BE49-F238E27FC236}">
                <a16:creationId xmlns:a16="http://schemas.microsoft.com/office/drawing/2014/main" id="{490BC9CF-64AF-3147-A558-36DE7B9A3BA9}"/>
              </a:ext>
            </a:extLst>
          </p:cNvPr>
          <p:cNvSpPr>
            <a:spLocks noGrp="1"/>
          </p:cNvSpPr>
          <p:nvPr>
            <p:ph type="body" sz="quarter" idx="30" hasCustomPrompt="1"/>
          </p:nvPr>
        </p:nvSpPr>
        <p:spPr>
          <a:xfrm>
            <a:off x="10998958" y="2898735"/>
            <a:ext cx="392942" cy="338668"/>
          </a:xfrm>
        </p:spPr>
        <p:txBody>
          <a:bodyPr anchor="ctr">
            <a:noAutofit/>
          </a:bodyPr>
          <a:lstStyle>
            <a:lvl1pPr algn="r">
              <a:defRPr sz="1600" b="0" i="0">
                <a:latin typeface="Poppins Light" pitchFamily="2" charset="77"/>
                <a:cs typeface="Poppins Light" pitchFamily="2" charset="77"/>
              </a:defRPr>
            </a:lvl1p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8" name="Text Placeholder 6">
            <a:extLst>
              <a:ext uri="{FF2B5EF4-FFF2-40B4-BE49-F238E27FC236}">
                <a16:creationId xmlns:a16="http://schemas.microsoft.com/office/drawing/2014/main" id="{B0C0C832-33A6-3343-9DE6-565685FD1B9D}"/>
              </a:ext>
            </a:extLst>
          </p:cNvPr>
          <p:cNvSpPr>
            <a:spLocks noGrp="1"/>
          </p:cNvSpPr>
          <p:nvPr>
            <p:ph type="body" sz="quarter" idx="35" hasCustomPrompt="1"/>
          </p:nvPr>
        </p:nvSpPr>
        <p:spPr>
          <a:xfrm>
            <a:off x="6173317" y="3629631"/>
            <a:ext cx="655373" cy="405619"/>
          </a:xfrm>
        </p:spPr>
        <p:txBody>
          <a:bodyPr>
            <a:noAutofit/>
          </a:bodyPr>
          <a:lstStyle>
            <a:lvl1pPr algn="r">
              <a:defRPr sz="3200" b="0" i="0">
                <a:solidFill>
                  <a:schemeClr val="accent1"/>
                </a:solidFill>
                <a:latin typeface="Poppins ExtraLight" pitchFamily="2" charset="77"/>
                <a:cs typeface="Poppins ExtraLight" pitchFamily="2" charset="77"/>
              </a:defRPr>
            </a:lvl1pPr>
          </a:lstStyle>
          <a:p>
            <a:pPr lvl="0"/>
            <a:r>
              <a:rPr lang="en-US"/>
              <a:t>04</a:t>
            </a:r>
          </a:p>
        </p:txBody>
      </p:sp>
      <p:sp>
        <p:nvSpPr>
          <p:cNvPr id="59" name="Text Placeholder 3">
            <a:extLst>
              <a:ext uri="{FF2B5EF4-FFF2-40B4-BE49-F238E27FC236}">
                <a16:creationId xmlns:a16="http://schemas.microsoft.com/office/drawing/2014/main" id="{31079C2F-0BCF-FF4B-BD59-EB83F32BCFDC}"/>
              </a:ext>
            </a:extLst>
          </p:cNvPr>
          <p:cNvSpPr>
            <a:spLocks noGrp="1"/>
          </p:cNvSpPr>
          <p:nvPr>
            <p:ph type="body" sz="quarter" idx="36" hasCustomPrompt="1"/>
          </p:nvPr>
        </p:nvSpPr>
        <p:spPr>
          <a:xfrm>
            <a:off x="10998958" y="3610002"/>
            <a:ext cx="392942" cy="338668"/>
          </a:xfrm>
        </p:spPr>
        <p:txBody>
          <a:bodyPr anchor="ctr">
            <a:noAutofit/>
          </a:bodyPr>
          <a:lstStyle>
            <a:lvl1pPr algn="r">
              <a:defRPr sz="1600" b="0" i="0">
                <a:latin typeface="Poppins Light" pitchFamily="2" charset="77"/>
                <a:cs typeface="Poppins Light" pitchFamily="2" charset="77"/>
              </a:defRPr>
            </a:lvl1p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68" name="Text Placeholder 5">
            <a:extLst>
              <a:ext uri="{FF2B5EF4-FFF2-40B4-BE49-F238E27FC236}">
                <a16:creationId xmlns:a16="http://schemas.microsoft.com/office/drawing/2014/main" id="{C35EEA21-9ED6-544E-9630-5F00440155FF}"/>
              </a:ext>
            </a:extLst>
          </p:cNvPr>
          <p:cNvSpPr>
            <a:spLocks noGrp="1"/>
          </p:cNvSpPr>
          <p:nvPr>
            <p:ph type="body" sz="quarter" idx="45" hasCustomPrompt="1"/>
          </p:nvPr>
        </p:nvSpPr>
        <p:spPr>
          <a:xfrm>
            <a:off x="7274012" y="1512470"/>
            <a:ext cx="3583509" cy="405619"/>
          </a:xfrm>
        </p:spPr>
        <p:txBody>
          <a:bodyPr anchor="ctr">
            <a:noAutofit/>
          </a:bodyPr>
          <a:lstStyle>
            <a:lvl1pPr marL="0" indent="0">
              <a:lnSpc>
                <a:spcPct val="100000"/>
              </a:lnSpc>
              <a:spcBef>
                <a:spcPts val="0"/>
              </a:spcBef>
              <a:spcAft>
                <a:spcPts val="600"/>
              </a:spcAft>
              <a:tabLst/>
              <a:defRPr sz="1400" b="1" i="0" cap="none" baseline="0">
                <a:solidFill>
                  <a:schemeClr val="accent1"/>
                </a:solidFill>
                <a:latin typeface="Poppins" pitchFamily="2" charset="77"/>
                <a:cs typeface="Poppins" pitchFamily="2" charset="77"/>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0" name="Text Placeholder 5">
            <a:extLst>
              <a:ext uri="{FF2B5EF4-FFF2-40B4-BE49-F238E27FC236}">
                <a16:creationId xmlns:a16="http://schemas.microsoft.com/office/drawing/2014/main" id="{777AB0BC-01FD-2B41-801C-A46A9C4B9FB4}"/>
              </a:ext>
            </a:extLst>
          </p:cNvPr>
          <p:cNvSpPr>
            <a:spLocks noGrp="1"/>
          </p:cNvSpPr>
          <p:nvPr>
            <p:ph type="body" sz="quarter" idx="47" hasCustomPrompt="1"/>
          </p:nvPr>
        </p:nvSpPr>
        <p:spPr>
          <a:xfrm>
            <a:off x="7274012" y="2211646"/>
            <a:ext cx="3583509" cy="405619"/>
          </a:xfrm>
        </p:spPr>
        <p:txBody>
          <a:bodyPr anchor="ctr">
            <a:noAutofit/>
          </a:bodyPr>
          <a:lstStyle>
            <a:lvl1pPr marL="0" indent="0">
              <a:lnSpc>
                <a:spcPct val="100000"/>
              </a:lnSpc>
              <a:spcBef>
                <a:spcPts val="0"/>
              </a:spcBef>
              <a:spcAft>
                <a:spcPts val="600"/>
              </a:spcAft>
              <a:tabLst/>
              <a:defRPr sz="1400" b="1" i="0" cap="none" baseline="0">
                <a:solidFill>
                  <a:schemeClr val="accent1"/>
                </a:solidFill>
                <a:latin typeface="Poppins" pitchFamily="2" charset="77"/>
                <a:cs typeface="Poppins" pitchFamily="2" charset="77"/>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2" name="Text Placeholder 5">
            <a:extLst>
              <a:ext uri="{FF2B5EF4-FFF2-40B4-BE49-F238E27FC236}">
                <a16:creationId xmlns:a16="http://schemas.microsoft.com/office/drawing/2014/main" id="{6E92CBBE-FB5C-E746-8572-A037A1B699DE}"/>
              </a:ext>
            </a:extLst>
          </p:cNvPr>
          <p:cNvSpPr>
            <a:spLocks noGrp="1"/>
          </p:cNvSpPr>
          <p:nvPr>
            <p:ph type="body" sz="quarter" idx="49" hasCustomPrompt="1"/>
          </p:nvPr>
        </p:nvSpPr>
        <p:spPr>
          <a:xfrm>
            <a:off x="7274012" y="2898735"/>
            <a:ext cx="3583509" cy="405619"/>
          </a:xfrm>
        </p:spPr>
        <p:txBody>
          <a:bodyPr anchor="ctr">
            <a:noAutofit/>
          </a:bodyPr>
          <a:lstStyle>
            <a:lvl1pPr marL="0" indent="0">
              <a:lnSpc>
                <a:spcPct val="100000"/>
              </a:lnSpc>
              <a:spcBef>
                <a:spcPts val="0"/>
              </a:spcBef>
              <a:spcAft>
                <a:spcPts val="600"/>
              </a:spcAft>
              <a:tabLst/>
              <a:defRPr sz="1400" b="1" i="0" cap="none" baseline="0">
                <a:solidFill>
                  <a:schemeClr val="accent1"/>
                </a:solidFill>
                <a:latin typeface="Poppins" pitchFamily="2" charset="77"/>
                <a:cs typeface="Poppins" pitchFamily="2" charset="77"/>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4" name="Text Placeholder 5">
            <a:extLst>
              <a:ext uri="{FF2B5EF4-FFF2-40B4-BE49-F238E27FC236}">
                <a16:creationId xmlns:a16="http://schemas.microsoft.com/office/drawing/2014/main" id="{F0A2E952-C30E-1247-8906-4B0E57C80893}"/>
              </a:ext>
            </a:extLst>
          </p:cNvPr>
          <p:cNvSpPr>
            <a:spLocks noGrp="1"/>
          </p:cNvSpPr>
          <p:nvPr>
            <p:ph type="body" sz="quarter" idx="51" hasCustomPrompt="1"/>
          </p:nvPr>
        </p:nvSpPr>
        <p:spPr>
          <a:xfrm>
            <a:off x="7274012" y="3611057"/>
            <a:ext cx="3583509" cy="405619"/>
          </a:xfrm>
        </p:spPr>
        <p:txBody>
          <a:bodyPr anchor="ctr">
            <a:noAutofit/>
          </a:bodyPr>
          <a:lstStyle>
            <a:lvl1pPr marL="0" indent="0">
              <a:lnSpc>
                <a:spcPct val="100000"/>
              </a:lnSpc>
              <a:spcBef>
                <a:spcPts val="0"/>
              </a:spcBef>
              <a:spcAft>
                <a:spcPts val="600"/>
              </a:spcAft>
              <a:tabLst/>
              <a:defRPr sz="1400" b="1" i="0" cap="none" baseline="0">
                <a:solidFill>
                  <a:schemeClr val="accent1"/>
                </a:solidFill>
                <a:latin typeface="Poppins" pitchFamily="2" charset="77"/>
                <a:cs typeface="Poppins" pitchFamily="2" charset="77"/>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3" name="Slide Number Placeholder 2">
            <a:extLst>
              <a:ext uri="{FF2B5EF4-FFF2-40B4-BE49-F238E27FC236}">
                <a16:creationId xmlns:a16="http://schemas.microsoft.com/office/drawing/2014/main" id="{F81510BD-71CD-0E49-8B0E-478A0AFDA757}"/>
              </a:ext>
            </a:extLst>
          </p:cNvPr>
          <p:cNvSpPr>
            <a:spLocks noGrp="1"/>
          </p:cNvSpPr>
          <p:nvPr>
            <p:ph type="sldNum" sz="quarter" idx="53"/>
          </p:nvPr>
        </p:nvSpPr>
        <p:spPr/>
        <p:txBody>
          <a:bodyPr/>
          <a:lstStyle/>
          <a:p>
            <a:fld id="{2C055D05-D81F-ED4A-A185-0C6FCB82940E}" type="slidenum">
              <a:rPr lang="en-US" smtClean="0"/>
              <a:pPr/>
              <a:t>‹#›</a:t>
            </a:fld>
            <a:endParaRPr lang="en-US"/>
          </a:p>
        </p:txBody>
      </p:sp>
      <p:sp>
        <p:nvSpPr>
          <p:cNvPr id="101" name="Text Placeholder 6">
            <a:extLst>
              <a:ext uri="{FF2B5EF4-FFF2-40B4-BE49-F238E27FC236}">
                <a16:creationId xmlns:a16="http://schemas.microsoft.com/office/drawing/2014/main" id="{B104ECD3-1D57-AF81-748D-D8C4CBAB4155}"/>
              </a:ext>
            </a:extLst>
          </p:cNvPr>
          <p:cNvSpPr>
            <a:spLocks noGrp="1"/>
          </p:cNvSpPr>
          <p:nvPr>
            <p:ph type="body" sz="quarter" idx="56" hasCustomPrompt="1"/>
          </p:nvPr>
        </p:nvSpPr>
        <p:spPr>
          <a:xfrm>
            <a:off x="6173317" y="4310949"/>
            <a:ext cx="655373" cy="405619"/>
          </a:xfrm>
        </p:spPr>
        <p:txBody>
          <a:bodyPr>
            <a:noAutofit/>
          </a:bodyPr>
          <a:lstStyle>
            <a:lvl1pPr algn="r">
              <a:defRPr sz="3200" b="0" i="0">
                <a:solidFill>
                  <a:schemeClr val="accent1"/>
                </a:solidFill>
                <a:latin typeface="Poppins ExtraLight" pitchFamily="2" charset="77"/>
                <a:cs typeface="Poppins ExtraLight" pitchFamily="2" charset="77"/>
              </a:defRPr>
            </a:lvl1pPr>
          </a:lstStyle>
          <a:p>
            <a:pPr lvl="0"/>
            <a:r>
              <a:rPr lang="en-US"/>
              <a:t>05</a:t>
            </a:r>
          </a:p>
        </p:txBody>
      </p:sp>
      <p:sp>
        <p:nvSpPr>
          <p:cNvPr id="102" name="Text Placeholder 5">
            <a:extLst>
              <a:ext uri="{FF2B5EF4-FFF2-40B4-BE49-F238E27FC236}">
                <a16:creationId xmlns:a16="http://schemas.microsoft.com/office/drawing/2014/main" id="{EFB0DF70-8796-7BBD-69D2-0D74EDD2348B}"/>
              </a:ext>
            </a:extLst>
          </p:cNvPr>
          <p:cNvSpPr>
            <a:spLocks noGrp="1"/>
          </p:cNvSpPr>
          <p:nvPr>
            <p:ph type="body" sz="quarter" idx="57" hasCustomPrompt="1"/>
          </p:nvPr>
        </p:nvSpPr>
        <p:spPr>
          <a:xfrm>
            <a:off x="7274012" y="4309179"/>
            <a:ext cx="3583509" cy="405619"/>
          </a:xfrm>
        </p:spPr>
        <p:txBody>
          <a:bodyPr anchor="ctr">
            <a:noAutofit/>
          </a:bodyPr>
          <a:lstStyle>
            <a:lvl1pPr marL="0" indent="0">
              <a:lnSpc>
                <a:spcPct val="100000"/>
              </a:lnSpc>
              <a:spcBef>
                <a:spcPts val="0"/>
              </a:spcBef>
              <a:spcAft>
                <a:spcPts val="600"/>
              </a:spcAft>
              <a:tabLst/>
              <a:defRPr sz="1400" b="1" i="0" cap="none" baseline="0">
                <a:solidFill>
                  <a:schemeClr val="accent1"/>
                </a:solidFill>
                <a:latin typeface="Poppins" pitchFamily="2" charset="77"/>
                <a:cs typeface="Poppins" pitchFamily="2" charset="77"/>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103" name="Text Placeholder 3">
            <a:extLst>
              <a:ext uri="{FF2B5EF4-FFF2-40B4-BE49-F238E27FC236}">
                <a16:creationId xmlns:a16="http://schemas.microsoft.com/office/drawing/2014/main" id="{D3FDC026-E5A8-DF21-2C69-39A2FE963D49}"/>
              </a:ext>
            </a:extLst>
          </p:cNvPr>
          <p:cNvSpPr>
            <a:spLocks noGrp="1"/>
          </p:cNvSpPr>
          <p:nvPr>
            <p:ph type="body" sz="quarter" idx="58" hasCustomPrompt="1"/>
          </p:nvPr>
        </p:nvSpPr>
        <p:spPr>
          <a:xfrm>
            <a:off x="10998958" y="4309179"/>
            <a:ext cx="392942" cy="338668"/>
          </a:xfrm>
        </p:spPr>
        <p:txBody>
          <a:bodyPr anchor="ctr">
            <a:noAutofit/>
          </a:bodyPr>
          <a:lstStyle>
            <a:lvl1pPr algn="r">
              <a:defRPr sz="1600" b="0" i="0">
                <a:latin typeface="Poppins Light" pitchFamily="2" charset="77"/>
                <a:cs typeface="Poppins Light" pitchFamily="2" charset="77"/>
              </a:defRPr>
            </a:lvl1p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104" name="Text Placeholder 6">
            <a:extLst>
              <a:ext uri="{FF2B5EF4-FFF2-40B4-BE49-F238E27FC236}">
                <a16:creationId xmlns:a16="http://schemas.microsoft.com/office/drawing/2014/main" id="{84BA4AB8-B5B5-3CC9-1C4D-9392E74CEB9E}"/>
              </a:ext>
            </a:extLst>
          </p:cNvPr>
          <p:cNvSpPr>
            <a:spLocks noGrp="1"/>
          </p:cNvSpPr>
          <p:nvPr>
            <p:ph type="body" sz="quarter" idx="59" hasCustomPrompt="1"/>
          </p:nvPr>
        </p:nvSpPr>
        <p:spPr>
          <a:xfrm>
            <a:off x="6173317" y="5032515"/>
            <a:ext cx="655373" cy="405619"/>
          </a:xfrm>
        </p:spPr>
        <p:txBody>
          <a:bodyPr>
            <a:noAutofit/>
          </a:bodyPr>
          <a:lstStyle>
            <a:lvl1pPr algn="r">
              <a:defRPr sz="3200" b="0" i="0">
                <a:solidFill>
                  <a:schemeClr val="accent1"/>
                </a:solidFill>
                <a:latin typeface="Poppins ExtraLight" pitchFamily="2" charset="77"/>
                <a:cs typeface="Poppins ExtraLight" pitchFamily="2" charset="77"/>
              </a:defRPr>
            </a:lvl1pPr>
          </a:lstStyle>
          <a:p>
            <a:pPr lvl="0"/>
            <a:r>
              <a:rPr lang="en-US"/>
              <a:t>06</a:t>
            </a:r>
          </a:p>
        </p:txBody>
      </p:sp>
      <p:sp>
        <p:nvSpPr>
          <p:cNvPr id="105" name="Text Placeholder 3">
            <a:extLst>
              <a:ext uri="{FF2B5EF4-FFF2-40B4-BE49-F238E27FC236}">
                <a16:creationId xmlns:a16="http://schemas.microsoft.com/office/drawing/2014/main" id="{30D5891D-DF69-7FB6-0E40-97B1310F1398}"/>
              </a:ext>
            </a:extLst>
          </p:cNvPr>
          <p:cNvSpPr>
            <a:spLocks noGrp="1"/>
          </p:cNvSpPr>
          <p:nvPr>
            <p:ph type="body" sz="quarter" idx="60" hasCustomPrompt="1"/>
          </p:nvPr>
        </p:nvSpPr>
        <p:spPr>
          <a:xfrm>
            <a:off x="10998958" y="5012886"/>
            <a:ext cx="392942" cy="338668"/>
          </a:xfrm>
        </p:spPr>
        <p:txBody>
          <a:bodyPr anchor="ctr">
            <a:noAutofit/>
          </a:bodyPr>
          <a:lstStyle>
            <a:lvl1pPr algn="r">
              <a:defRPr sz="1600" b="0" i="0">
                <a:latin typeface="Poppins Light" pitchFamily="2" charset="77"/>
                <a:cs typeface="Poppins Light" pitchFamily="2" charset="77"/>
              </a:defRPr>
            </a:lvl1p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106" name="Text Placeholder 5">
            <a:extLst>
              <a:ext uri="{FF2B5EF4-FFF2-40B4-BE49-F238E27FC236}">
                <a16:creationId xmlns:a16="http://schemas.microsoft.com/office/drawing/2014/main" id="{18FF7B6F-1318-6919-4AF0-26D47EE45089}"/>
              </a:ext>
            </a:extLst>
          </p:cNvPr>
          <p:cNvSpPr>
            <a:spLocks noGrp="1"/>
          </p:cNvSpPr>
          <p:nvPr>
            <p:ph type="body" sz="quarter" idx="61" hasCustomPrompt="1"/>
          </p:nvPr>
        </p:nvSpPr>
        <p:spPr>
          <a:xfrm>
            <a:off x="7274012" y="5013941"/>
            <a:ext cx="3583509" cy="405619"/>
          </a:xfrm>
        </p:spPr>
        <p:txBody>
          <a:bodyPr anchor="ctr">
            <a:noAutofit/>
          </a:bodyPr>
          <a:lstStyle>
            <a:lvl1pPr marL="0" indent="0">
              <a:lnSpc>
                <a:spcPct val="100000"/>
              </a:lnSpc>
              <a:spcBef>
                <a:spcPts val="0"/>
              </a:spcBef>
              <a:spcAft>
                <a:spcPts val="600"/>
              </a:spcAft>
              <a:tabLst/>
              <a:defRPr sz="1400" b="1" i="0" cap="none" baseline="0">
                <a:solidFill>
                  <a:schemeClr val="accent1"/>
                </a:solidFill>
                <a:latin typeface="Poppins" pitchFamily="2" charset="77"/>
                <a:cs typeface="Poppins" pitchFamily="2" charset="77"/>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107" name="Text Placeholder 6">
            <a:extLst>
              <a:ext uri="{FF2B5EF4-FFF2-40B4-BE49-F238E27FC236}">
                <a16:creationId xmlns:a16="http://schemas.microsoft.com/office/drawing/2014/main" id="{53651002-C1FB-F497-7198-9F75EA5E7819}"/>
              </a:ext>
            </a:extLst>
          </p:cNvPr>
          <p:cNvSpPr>
            <a:spLocks noGrp="1"/>
          </p:cNvSpPr>
          <p:nvPr>
            <p:ph type="body" sz="quarter" idx="62" hasCustomPrompt="1"/>
          </p:nvPr>
        </p:nvSpPr>
        <p:spPr>
          <a:xfrm>
            <a:off x="6173317" y="5713833"/>
            <a:ext cx="655373" cy="405619"/>
          </a:xfrm>
        </p:spPr>
        <p:txBody>
          <a:bodyPr>
            <a:noAutofit/>
          </a:bodyPr>
          <a:lstStyle>
            <a:lvl1pPr algn="r">
              <a:defRPr sz="3200" b="0" i="0">
                <a:solidFill>
                  <a:schemeClr val="accent1"/>
                </a:solidFill>
                <a:latin typeface="Poppins ExtraLight" pitchFamily="2" charset="77"/>
                <a:cs typeface="Poppins ExtraLight" pitchFamily="2" charset="77"/>
              </a:defRPr>
            </a:lvl1pPr>
          </a:lstStyle>
          <a:p>
            <a:pPr lvl="0"/>
            <a:r>
              <a:rPr lang="en-US"/>
              <a:t>07</a:t>
            </a:r>
          </a:p>
        </p:txBody>
      </p:sp>
      <p:sp>
        <p:nvSpPr>
          <p:cNvPr id="108" name="Text Placeholder 5">
            <a:extLst>
              <a:ext uri="{FF2B5EF4-FFF2-40B4-BE49-F238E27FC236}">
                <a16:creationId xmlns:a16="http://schemas.microsoft.com/office/drawing/2014/main" id="{4D51E9B1-910F-0053-D437-0409AD7534A9}"/>
              </a:ext>
            </a:extLst>
          </p:cNvPr>
          <p:cNvSpPr>
            <a:spLocks noGrp="1"/>
          </p:cNvSpPr>
          <p:nvPr>
            <p:ph type="body" sz="quarter" idx="63" hasCustomPrompt="1"/>
          </p:nvPr>
        </p:nvSpPr>
        <p:spPr>
          <a:xfrm>
            <a:off x="7274012" y="5712063"/>
            <a:ext cx="3583509" cy="405619"/>
          </a:xfrm>
        </p:spPr>
        <p:txBody>
          <a:bodyPr anchor="ctr">
            <a:noAutofit/>
          </a:bodyPr>
          <a:lstStyle>
            <a:lvl1pPr marL="0" indent="0">
              <a:lnSpc>
                <a:spcPct val="100000"/>
              </a:lnSpc>
              <a:spcBef>
                <a:spcPts val="0"/>
              </a:spcBef>
              <a:spcAft>
                <a:spcPts val="600"/>
              </a:spcAft>
              <a:tabLst/>
              <a:defRPr sz="1400" b="1" i="0" cap="none" baseline="0">
                <a:solidFill>
                  <a:schemeClr val="accent1"/>
                </a:solidFill>
                <a:latin typeface="Poppins" pitchFamily="2" charset="77"/>
                <a:cs typeface="Poppins" pitchFamily="2" charset="77"/>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109" name="Text Placeholder 3">
            <a:extLst>
              <a:ext uri="{FF2B5EF4-FFF2-40B4-BE49-F238E27FC236}">
                <a16:creationId xmlns:a16="http://schemas.microsoft.com/office/drawing/2014/main" id="{04D5864E-18D8-0BF7-AF06-AF462C2D4DB8}"/>
              </a:ext>
            </a:extLst>
          </p:cNvPr>
          <p:cNvSpPr>
            <a:spLocks noGrp="1"/>
          </p:cNvSpPr>
          <p:nvPr>
            <p:ph type="body" sz="quarter" idx="64" hasCustomPrompt="1"/>
          </p:nvPr>
        </p:nvSpPr>
        <p:spPr>
          <a:xfrm>
            <a:off x="10998958" y="5712063"/>
            <a:ext cx="392942" cy="338668"/>
          </a:xfrm>
        </p:spPr>
        <p:txBody>
          <a:bodyPr anchor="ctr">
            <a:noAutofit/>
          </a:bodyPr>
          <a:lstStyle>
            <a:lvl1pPr algn="r">
              <a:defRPr sz="1600" b="0" i="0">
                <a:latin typeface="Poppins Light" pitchFamily="2" charset="77"/>
                <a:cs typeface="Poppins Light" pitchFamily="2" charset="77"/>
              </a:defRPr>
            </a:lvl1p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113" name="Title 1">
            <a:extLst>
              <a:ext uri="{FF2B5EF4-FFF2-40B4-BE49-F238E27FC236}">
                <a16:creationId xmlns:a16="http://schemas.microsoft.com/office/drawing/2014/main" id="{40A39E3D-68A0-0C71-5FD5-CA5065B0DE33}"/>
              </a:ext>
            </a:extLst>
          </p:cNvPr>
          <p:cNvSpPr>
            <a:spLocks noGrp="1"/>
          </p:cNvSpPr>
          <p:nvPr>
            <p:ph type="title" hasCustomPrompt="1"/>
          </p:nvPr>
        </p:nvSpPr>
        <p:spPr>
          <a:xfrm>
            <a:off x="800099" y="1563123"/>
            <a:ext cx="3057525" cy="1505542"/>
          </a:xfrm>
        </p:spPr>
        <p:txBody>
          <a:bodyPr/>
          <a:lstStyle>
            <a:lvl1pPr>
              <a:defRPr sz="3600" b="1" i="0" spc="0">
                <a:latin typeface="Poppins ExtraBold" pitchFamily="2" charset="77"/>
                <a:cs typeface="Poppins ExtraBold" pitchFamily="2" charset="77"/>
              </a:defRPr>
            </a:lvl1pPr>
          </a:lstStyle>
          <a:p>
            <a:r>
              <a:rPr lang="en-US"/>
              <a:t>AGENDA OR OTHER TITLE</a:t>
            </a:r>
          </a:p>
        </p:txBody>
      </p:sp>
    </p:spTree>
    <p:extLst>
      <p:ext uri="{BB962C8B-B14F-4D97-AF65-F5344CB8AC3E}">
        <p14:creationId xmlns:p14="http://schemas.microsoft.com/office/powerpoint/2010/main" val="42258801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3" orient="horz" pos="39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5DD9-55B1-9D49-971C-4D446AAFD972}"/>
              </a:ext>
            </a:extLst>
          </p:cNvPr>
          <p:cNvSpPr>
            <a:spLocks noGrp="1"/>
          </p:cNvSpPr>
          <p:nvPr>
            <p:ph type="title"/>
          </p:nvPr>
        </p:nvSpPr>
        <p:spPr/>
        <p:txBody>
          <a:bodyPr>
            <a:noAutofit/>
          </a:bodyPr>
          <a:lstStyle/>
          <a:p>
            <a:r>
              <a:rPr lang="en-US"/>
              <a:t>Click to edit Master title style</a:t>
            </a:r>
          </a:p>
        </p:txBody>
      </p:sp>
      <p:pic>
        <p:nvPicPr>
          <p:cNvPr id="3" name="GroupM_SingleColor_Logo_Navy_RGB.png" descr="GroupM_SingleColor_Logo_Navy_RGB.png">
            <a:extLst>
              <a:ext uri="{FF2B5EF4-FFF2-40B4-BE49-F238E27FC236}">
                <a16:creationId xmlns:a16="http://schemas.microsoft.com/office/drawing/2014/main" id="{FF04922D-65E4-DD4D-A006-7C4238B413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Straight Connector 65">
            <a:extLst>
              <a:ext uri="{FF2B5EF4-FFF2-40B4-BE49-F238E27FC236}">
                <a16:creationId xmlns:a16="http://schemas.microsoft.com/office/drawing/2014/main" id="{E67BB709-BAE7-9A46-83AD-A94CD43AD001}"/>
              </a:ext>
            </a:extLst>
          </p:cNvPr>
          <p:cNvSpPr/>
          <p:nvPr userDrawn="1"/>
        </p:nvSpPr>
        <p:spPr>
          <a:xfrm>
            <a:off x="1365250" y="1957166"/>
            <a:ext cx="4145459" cy="0"/>
          </a:xfrm>
          <a:prstGeom prst="line">
            <a:avLst/>
          </a:prstGeom>
          <a:ln w="12700">
            <a:solidFill>
              <a:schemeClr val="accent4"/>
            </a:solidFill>
            <a:miter/>
          </a:ln>
        </p:spPr>
        <p:txBody>
          <a:bodyPr lIns="45719" rIns="45719">
            <a:noAutofit/>
          </a:bodyPr>
          <a:lstStyle/>
          <a:p>
            <a:endParaRPr/>
          </a:p>
        </p:txBody>
      </p:sp>
      <p:sp>
        <p:nvSpPr>
          <p:cNvPr id="6" name="Straight Connector 65">
            <a:extLst>
              <a:ext uri="{FF2B5EF4-FFF2-40B4-BE49-F238E27FC236}">
                <a16:creationId xmlns:a16="http://schemas.microsoft.com/office/drawing/2014/main" id="{76CD079E-25EE-864C-9C67-9E836D40DA08}"/>
              </a:ext>
            </a:extLst>
          </p:cNvPr>
          <p:cNvSpPr/>
          <p:nvPr userDrawn="1"/>
        </p:nvSpPr>
        <p:spPr>
          <a:xfrm>
            <a:off x="6667500" y="1957167"/>
            <a:ext cx="4145459" cy="1"/>
          </a:xfrm>
          <a:prstGeom prst="line">
            <a:avLst/>
          </a:prstGeom>
          <a:ln w="12700">
            <a:solidFill>
              <a:schemeClr val="accent4"/>
            </a:solidFill>
            <a:miter/>
          </a:ln>
        </p:spPr>
        <p:txBody>
          <a:bodyPr lIns="45719" rIns="45719">
            <a:noAutofit/>
          </a:bodyPr>
          <a:lstStyle/>
          <a:p>
            <a:endParaRPr/>
          </a:p>
        </p:txBody>
      </p:sp>
      <p:sp>
        <p:nvSpPr>
          <p:cNvPr id="8" name="Text Placeholder 7">
            <a:extLst>
              <a:ext uri="{FF2B5EF4-FFF2-40B4-BE49-F238E27FC236}">
                <a16:creationId xmlns:a16="http://schemas.microsoft.com/office/drawing/2014/main" id="{74D32053-0CCF-3946-A0AC-48D4E738969B}"/>
              </a:ext>
            </a:extLst>
          </p:cNvPr>
          <p:cNvSpPr>
            <a:spLocks noGrp="1"/>
          </p:cNvSpPr>
          <p:nvPr>
            <p:ph type="body" sz="quarter" idx="10"/>
          </p:nvPr>
        </p:nvSpPr>
        <p:spPr>
          <a:xfrm>
            <a:off x="1365250" y="1510190"/>
            <a:ext cx="4070350" cy="284163"/>
          </a:xfrm>
        </p:spPr>
        <p:txBody>
          <a:bodyPr anchor="b">
            <a:noAutofit/>
          </a:bodyPr>
          <a:lstStyle>
            <a:lvl1pPr>
              <a:spcBef>
                <a:spcPts val="0"/>
              </a:spcBef>
              <a:defRPr b="1" i="0" cap="all" baseline="0">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9" name="Text Placeholder 7">
            <a:extLst>
              <a:ext uri="{FF2B5EF4-FFF2-40B4-BE49-F238E27FC236}">
                <a16:creationId xmlns:a16="http://schemas.microsoft.com/office/drawing/2014/main" id="{C7A48221-5C64-5B4D-B355-E1797B9AB5B3}"/>
              </a:ext>
            </a:extLst>
          </p:cNvPr>
          <p:cNvSpPr>
            <a:spLocks noGrp="1"/>
          </p:cNvSpPr>
          <p:nvPr>
            <p:ph type="body" sz="quarter" idx="11" hasCustomPrompt="1"/>
          </p:nvPr>
        </p:nvSpPr>
        <p:spPr>
          <a:xfrm>
            <a:off x="1365250" y="21402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10" name="Text Placeholder 7">
            <a:extLst>
              <a:ext uri="{FF2B5EF4-FFF2-40B4-BE49-F238E27FC236}">
                <a16:creationId xmlns:a16="http://schemas.microsoft.com/office/drawing/2014/main" id="{C2CB0D99-01DF-464F-B63A-06055FE9439D}"/>
              </a:ext>
            </a:extLst>
          </p:cNvPr>
          <p:cNvSpPr>
            <a:spLocks noGrp="1"/>
          </p:cNvSpPr>
          <p:nvPr>
            <p:ph type="body" sz="quarter" idx="12" hasCustomPrompt="1"/>
          </p:nvPr>
        </p:nvSpPr>
        <p:spPr>
          <a:xfrm>
            <a:off x="1365250" y="23950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11" name="Text Placeholder 7">
            <a:extLst>
              <a:ext uri="{FF2B5EF4-FFF2-40B4-BE49-F238E27FC236}">
                <a16:creationId xmlns:a16="http://schemas.microsoft.com/office/drawing/2014/main" id="{D489C440-FC98-3B41-B8FE-84032FD256AC}"/>
              </a:ext>
            </a:extLst>
          </p:cNvPr>
          <p:cNvSpPr>
            <a:spLocks noGrp="1"/>
          </p:cNvSpPr>
          <p:nvPr>
            <p:ph type="body" sz="quarter" idx="13"/>
          </p:nvPr>
        </p:nvSpPr>
        <p:spPr>
          <a:xfrm>
            <a:off x="6668770" y="1510190"/>
            <a:ext cx="4070350" cy="284163"/>
          </a:xfrm>
        </p:spPr>
        <p:txBody>
          <a:bodyPr anchor="b">
            <a:noAutofit/>
          </a:bodyPr>
          <a:lstStyle>
            <a:lvl1pPr>
              <a:spcBef>
                <a:spcPts val="0"/>
              </a:spcBef>
              <a:defRPr b="1" i="0" cap="all" baseline="0">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299F0039-FF6F-B64A-9223-9129687BB60D}"/>
              </a:ext>
            </a:extLst>
          </p:cNvPr>
          <p:cNvSpPr>
            <a:spLocks noGrp="1"/>
          </p:cNvSpPr>
          <p:nvPr>
            <p:ph type="body" sz="quarter" idx="30" hasCustomPrompt="1"/>
          </p:nvPr>
        </p:nvSpPr>
        <p:spPr>
          <a:xfrm>
            <a:off x="4564063" y="2139950"/>
            <a:ext cx="871537" cy="193675"/>
          </a:xfrm>
        </p:spPr>
        <p:txBody>
          <a:bodyPr/>
          <a:lstStyle>
            <a:lvl1pPr algn="r">
              <a:defRPr/>
            </a:lvl1pPr>
          </a:lstStyle>
          <a:p>
            <a:pPr lvl="0"/>
            <a:r>
              <a:rPr lang="en-US"/>
              <a:t>Time</a:t>
            </a:r>
          </a:p>
        </p:txBody>
      </p:sp>
      <p:sp>
        <p:nvSpPr>
          <p:cNvPr id="31" name="Text Placeholder 7">
            <a:extLst>
              <a:ext uri="{FF2B5EF4-FFF2-40B4-BE49-F238E27FC236}">
                <a16:creationId xmlns:a16="http://schemas.microsoft.com/office/drawing/2014/main" id="{C325651A-30F1-C94D-8F96-831ADEA9F8F5}"/>
              </a:ext>
            </a:extLst>
          </p:cNvPr>
          <p:cNvSpPr>
            <a:spLocks noGrp="1"/>
          </p:cNvSpPr>
          <p:nvPr>
            <p:ph type="body" sz="quarter" idx="31" hasCustomPrompt="1"/>
          </p:nvPr>
        </p:nvSpPr>
        <p:spPr>
          <a:xfrm>
            <a:off x="6680200" y="21402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32" name="Text Placeholder 7">
            <a:extLst>
              <a:ext uri="{FF2B5EF4-FFF2-40B4-BE49-F238E27FC236}">
                <a16:creationId xmlns:a16="http://schemas.microsoft.com/office/drawing/2014/main" id="{DC0E66C6-95AE-5747-B32D-AF62300D9AC3}"/>
              </a:ext>
            </a:extLst>
          </p:cNvPr>
          <p:cNvSpPr>
            <a:spLocks noGrp="1"/>
          </p:cNvSpPr>
          <p:nvPr>
            <p:ph type="body" sz="quarter" idx="32" hasCustomPrompt="1"/>
          </p:nvPr>
        </p:nvSpPr>
        <p:spPr>
          <a:xfrm>
            <a:off x="6680200" y="23950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33" name="Text Placeholder 11">
            <a:extLst>
              <a:ext uri="{FF2B5EF4-FFF2-40B4-BE49-F238E27FC236}">
                <a16:creationId xmlns:a16="http://schemas.microsoft.com/office/drawing/2014/main" id="{DF2BDFB5-720F-A248-9709-23B4A1E77D41}"/>
              </a:ext>
            </a:extLst>
          </p:cNvPr>
          <p:cNvSpPr>
            <a:spLocks noGrp="1"/>
          </p:cNvSpPr>
          <p:nvPr>
            <p:ph type="body" sz="quarter" idx="33" hasCustomPrompt="1"/>
          </p:nvPr>
        </p:nvSpPr>
        <p:spPr>
          <a:xfrm>
            <a:off x="9879013" y="2139950"/>
            <a:ext cx="871537" cy="193675"/>
          </a:xfrm>
        </p:spPr>
        <p:txBody>
          <a:bodyPr/>
          <a:lstStyle>
            <a:lvl1pPr algn="r">
              <a:defRPr/>
            </a:lvl1pPr>
          </a:lstStyle>
          <a:p>
            <a:pPr lvl="0"/>
            <a:r>
              <a:rPr lang="en-US"/>
              <a:t>Time</a:t>
            </a:r>
          </a:p>
        </p:txBody>
      </p:sp>
      <p:sp>
        <p:nvSpPr>
          <p:cNvPr id="34" name="Text Placeholder 7">
            <a:extLst>
              <a:ext uri="{FF2B5EF4-FFF2-40B4-BE49-F238E27FC236}">
                <a16:creationId xmlns:a16="http://schemas.microsoft.com/office/drawing/2014/main" id="{78513A1C-ACF2-FE4E-A4B4-1EAAB23D123C}"/>
              </a:ext>
            </a:extLst>
          </p:cNvPr>
          <p:cNvSpPr>
            <a:spLocks noGrp="1"/>
          </p:cNvSpPr>
          <p:nvPr>
            <p:ph type="body" sz="quarter" idx="34" hasCustomPrompt="1"/>
          </p:nvPr>
        </p:nvSpPr>
        <p:spPr>
          <a:xfrm>
            <a:off x="1365250" y="299748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35" name="Text Placeholder 7">
            <a:extLst>
              <a:ext uri="{FF2B5EF4-FFF2-40B4-BE49-F238E27FC236}">
                <a16:creationId xmlns:a16="http://schemas.microsoft.com/office/drawing/2014/main" id="{3650E667-CA7F-B549-81A9-8CCBCC44BBE2}"/>
              </a:ext>
            </a:extLst>
          </p:cNvPr>
          <p:cNvSpPr>
            <a:spLocks noGrp="1"/>
          </p:cNvSpPr>
          <p:nvPr>
            <p:ph type="body" sz="quarter" idx="35" hasCustomPrompt="1"/>
          </p:nvPr>
        </p:nvSpPr>
        <p:spPr>
          <a:xfrm>
            <a:off x="1365250" y="325234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36" name="Text Placeholder 11">
            <a:extLst>
              <a:ext uri="{FF2B5EF4-FFF2-40B4-BE49-F238E27FC236}">
                <a16:creationId xmlns:a16="http://schemas.microsoft.com/office/drawing/2014/main" id="{B886BF46-A90C-4247-B133-F467BA2F5593}"/>
              </a:ext>
            </a:extLst>
          </p:cNvPr>
          <p:cNvSpPr>
            <a:spLocks noGrp="1"/>
          </p:cNvSpPr>
          <p:nvPr>
            <p:ph type="body" sz="quarter" idx="36" hasCustomPrompt="1"/>
          </p:nvPr>
        </p:nvSpPr>
        <p:spPr>
          <a:xfrm>
            <a:off x="4564063" y="2997200"/>
            <a:ext cx="871537" cy="193675"/>
          </a:xfrm>
        </p:spPr>
        <p:txBody>
          <a:bodyPr/>
          <a:lstStyle>
            <a:lvl1pPr algn="r">
              <a:defRPr/>
            </a:lvl1pPr>
          </a:lstStyle>
          <a:p>
            <a:pPr lvl="0"/>
            <a:r>
              <a:rPr lang="en-US"/>
              <a:t>Time</a:t>
            </a:r>
          </a:p>
        </p:txBody>
      </p:sp>
      <p:sp>
        <p:nvSpPr>
          <p:cNvPr id="37" name="Text Placeholder 7">
            <a:extLst>
              <a:ext uri="{FF2B5EF4-FFF2-40B4-BE49-F238E27FC236}">
                <a16:creationId xmlns:a16="http://schemas.microsoft.com/office/drawing/2014/main" id="{B6922B67-2EE5-7948-A17E-88BB3D47FD4D}"/>
              </a:ext>
            </a:extLst>
          </p:cNvPr>
          <p:cNvSpPr>
            <a:spLocks noGrp="1"/>
          </p:cNvSpPr>
          <p:nvPr>
            <p:ph type="body" sz="quarter" idx="37" hasCustomPrompt="1"/>
          </p:nvPr>
        </p:nvSpPr>
        <p:spPr>
          <a:xfrm>
            <a:off x="6680200" y="299748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38" name="Text Placeholder 7">
            <a:extLst>
              <a:ext uri="{FF2B5EF4-FFF2-40B4-BE49-F238E27FC236}">
                <a16:creationId xmlns:a16="http://schemas.microsoft.com/office/drawing/2014/main" id="{E2853B25-822A-7548-8C9D-2BB0B29EDF51}"/>
              </a:ext>
            </a:extLst>
          </p:cNvPr>
          <p:cNvSpPr>
            <a:spLocks noGrp="1"/>
          </p:cNvSpPr>
          <p:nvPr>
            <p:ph type="body" sz="quarter" idx="38" hasCustomPrompt="1"/>
          </p:nvPr>
        </p:nvSpPr>
        <p:spPr>
          <a:xfrm>
            <a:off x="6680200" y="325234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39" name="Text Placeholder 11">
            <a:extLst>
              <a:ext uri="{FF2B5EF4-FFF2-40B4-BE49-F238E27FC236}">
                <a16:creationId xmlns:a16="http://schemas.microsoft.com/office/drawing/2014/main" id="{6624EA20-88EF-D44F-A794-76B3035A3975}"/>
              </a:ext>
            </a:extLst>
          </p:cNvPr>
          <p:cNvSpPr>
            <a:spLocks noGrp="1"/>
          </p:cNvSpPr>
          <p:nvPr>
            <p:ph type="body" sz="quarter" idx="39" hasCustomPrompt="1"/>
          </p:nvPr>
        </p:nvSpPr>
        <p:spPr>
          <a:xfrm>
            <a:off x="9879013" y="2997200"/>
            <a:ext cx="871537" cy="193675"/>
          </a:xfrm>
        </p:spPr>
        <p:txBody>
          <a:bodyPr/>
          <a:lstStyle>
            <a:lvl1pPr algn="r">
              <a:defRPr/>
            </a:lvl1pPr>
          </a:lstStyle>
          <a:p>
            <a:pPr lvl="0"/>
            <a:r>
              <a:rPr lang="en-US"/>
              <a:t>Time</a:t>
            </a:r>
          </a:p>
        </p:txBody>
      </p:sp>
      <p:sp>
        <p:nvSpPr>
          <p:cNvPr id="40" name="Text Placeholder 7">
            <a:extLst>
              <a:ext uri="{FF2B5EF4-FFF2-40B4-BE49-F238E27FC236}">
                <a16:creationId xmlns:a16="http://schemas.microsoft.com/office/drawing/2014/main" id="{3B22DE62-9647-A34B-A7D5-1F27D6528DA9}"/>
              </a:ext>
            </a:extLst>
          </p:cNvPr>
          <p:cNvSpPr>
            <a:spLocks noGrp="1"/>
          </p:cNvSpPr>
          <p:nvPr>
            <p:ph type="body" sz="quarter" idx="40" hasCustomPrompt="1"/>
          </p:nvPr>
        </p:nvSpPr>
        <p:spPr>
          <a:xfrm>
            <a:off x="1365250" y="3887391"/>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41" name="Text Placeholder 7">
            <a:extLst>
              <a:ext uri="{FF2B5EF4-FFF2-40B4-BE49-F238E27FC236}">
                <a16:creationId xmlns:a16="http://schemas.microsoft.com/office/drawing/2014/main" id="{91229239-B5FB-BB4A-BDC3-ABB41991C8E8}"/>
              </a:ext>
            </a:extLst>
          </p:cNvPr>
          <p:cNvSpPr>
            <a:spLocks noGrp="1"/>
          </p:cNvSpPr>
          <p:nvPr>
            <p:ph type="body" sz="quarter" idx="41" hasCustomPrompt="1"/>
          </p:nvPr>
        </p:nvSpPr>
        <p:spPr>
          <a:xfrm>
            <a:off x="1365250" y="4142249"/>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42" name="Text Placeholder 11">
            <a:extLst>
              <a:ext uri="{FF2B5EF4-FFF2-40B4-BE49-F238E27FC236}">
                <a16:creationId xmlns:a16="http://schemas.microsoft.com/office/drawing/2014/main" id="{3474FD3A-33A1-5D48-A38F-2765A64A61BB}"/>
              </a:ext>
            </a:extLst>
          </p:cNvPr>
          <p:cNvSpPr>
            <a:spLocks noGrp="1"/>
          </p:cNvSpPr>
          <p:nvPr>
            <p:ph type="body" sz="quarter" idx="42" hasCustomPrompt="1"/>
          </p:nvPr>
        </p:nvSpPr>
        <p:spPr>
          <a:xfrm>
            <a:off x="4564063" y="3887107"/>
            <a:ext cx="871537" cy="193675"/>
          </a:xfrm>
        </p:spPr>
        <p:txBody>
          <a:bodyPr/>
          <a:lstStyle>
            <a:lvl1pPr algn="r">
              <a:defRPr/>
            </a:lvl1pPr>
          </a:lstStyle>
          <a:p>
            <a:pPr lvl="0"/>
            <a:r>
              <a:rPr lang="en-US"/>
              <a:t>Time</a:t>
            </a:r>
          </a:p>
        </p:txBody>
      </p:sp>
      <p:sp>
        <p:nvSpPr>
          <p:cNvPr id="43" name="Text Placeholder 7">
            <a:extLst>
              <a:ext uri="{FF2B5EF4-FFF2-40B4-BE49-F238E27FC236}">
                <a16:creationId xmlns:a16="http://schemas.microsoft.com/office/drawing/2014/main" id="{8755ABC6-881F-9E40-A7D5-77B5487E7942}"/>
              </a:ext>
            </a:extLst>
          </p:cNvPr>
          <p:cNvSpPr>
            <a:spLocks noGrp="1"/>
          </p:cNvSpPr>
          <p:nvPr>
            <p:ph type="body" sz="quarter" idx="43" hasCustomPrompt="1"/>
          </p:nvPr>
        </p:nvSpPr>
        <p:spPr>
          <a:xfrm>
            <a:off x="6680200" y="3887391"/>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44" name="Text Placeholder 7">
            <a:extLst>
              <a:ext uri="{FF2B5EF4-FFF2-40B4-BE49-F238E27FC236}">
                <a16:creationId xmlns:a16="http://schemas.microsoft.com/office/drawing/2014/main" id="{21926A18-2C08-774A-BE37-79C836579847}"/>
              </a:ext>
            </a:extLst>
          </p:cNvPr>
          <p:cNvSpPr>
            <a:spLocks noGrp="1"/>
          </p:cNvSpPr>
          <p:nvPr>
            <p:ph type="body" sz="quarter" idx="44" hasCustomPrompt="1"/>
          </p:nvPr>
        </p:nvSpPr>
        <p:spPr>
          <a:xfrm>
            <a:off x="6680200" y="4142249"/>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45" name="Text Placeholder 11">
            <a:extLst>
              <a:ext uri="{FF2B5EF4-FFF2-40B4-BE49-F238E27FC236}">
                <a16:creationId xmlns:a16="http://schemas.microsoft.com/office/drawing/2014/main" id="{C04407A6-50BE-7B44-859B-498D2410AEAB}"/>
              </a:ext>
            </a:extLst>
          </p:cNvPr>
          <p:cNvSpPr>
            <a:spLocks noGrp="1"/>
          </p:cNvSpPr>
          <p:nvPr>
            <p:ph type="body" sz="quarter" idx="45" hasCustomPrompt="1"/>
          </p:nvPr>
        </p:nvSpPr>
        <p:spPr>
          <a:xfrm>
            <a:off x="9879013" y="3887107"/>
            <a:ext cx="871537" cy="193675"/>
          </a:xfrm>
        </p:spPr>
        <p:txBody>
          <a:bodyPr/>
          <a:lstStyle>
            <a:lvl1pPr algn="r">
              <a:defRPr/>
            </a:lvl1pPr>
          </a:lstStyle>
          <a:p>
            <a:pPr lvl="0"/>
            <a:r>
              <a:rPr lang="en-US"/>
              <a:t>Time</a:t>
            </a:r>
          </a:p>
        </p:txBody>
      </p:sp>
      <p:sp>
        <p:nvSpPr>
          <p:cNvPr id="46" name="Text Placeholder 7">
            <a:extLst>
              <a:ext uri="{FF2B5EF4-FFF2-40B4-BE49-F238E27FC236}">
                <a16:creationId xmlns:a16="http://schemas.microsoft.com/office/drawing/2014/main" id="{A5558E85-9799-2641-A17C-14E3FACA5411}"/>
              </a:ext>
            </a:extLst>
          </p:cNvPr>
          <p:cNvSpPr>
            <a:spLocks noGrp="1"/>
          </p:cNvSpPr>
          <p:nvPr>
            <p:ph type="body" sz="quarter" idx="46" hasCustomPrompt="1"/>
          </p:nvPr>
        </p:nvSpPr>
        <p:spPr>
          <a:xfrm>
            <a:off x="1365250" y="47691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47" name="Text Placeholder 7">
            <a:extLst>
              <a:ext uri="{FF2B5EF4-FFF2-40B4-BE49-F238E27FC236}">
                <a16:creationId xmlns:a16="http://schemas.microsoft.com/office/drawing/2014/main" id="{23629B29-B4AE-B247-8720-1C2E000718B5}"/>
              </a:ext>
            </a:extLst>
          </p:cNvPr>
          <p:cNvSpPr>
            <a:spLocks noGrp="1"/>
          </p:cNvSpPr>
          <p:nvPr>
            <p:ph type="body" sz="quarter" idx="47" hasCustomPrompt="1"/>
          </p:nvPr>
        </p:nvSpPr>
        <p:spPr>
          <a:xfrm>
            <a:off x="1365250" y="50239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48" name="Text Placeholder 11">
            <a:extLst>
              <a:ext uri="{FF2B5EF4-FFF2-40B4-BE49-F238E27FC236}">
                <a16:creationId xmlns:a16="http://schemas.microsoft.com/office/drawing/2014/main" id="{4836E1E6-1C6B-6846-9B29-9932D65F6185}"/>
              </a:ext>
            </a:extLst>
          </p:cNvPr>
          <p:cNvSpPr>
            <a:spLocks noGrp="1"/>
          </p:cNvSpPr>
          <p:nvPr>
            <p:ph type="body" sz="quarter" idx="48" hasCustomPrompt="1"/>
          </p:nvPr>
        </p:nvSpPr>
        <p:spPr>
          <a:xfrm>
            <a:off x="4564063" y="4768850"/>
            <a:ext cx="871537" cy="193675"/>
          </a:xfrm>
        </p:spPr>
        <p:txBody>
          <a:bodyPr/>
          <a:lstStyle>
            <a:lvl1pPr algn="r">
              <a:defRPr/>
            </a:lvl1pPr>
          </a:lstStyle>
          <a:p>
            <a:pPr lvl="0"/>
            <a:r>
              <a:rPr lang="en-US"/>
              <a:t>Time</a:t>
            </a:r>
          </a:p>
        </p:txBody>
      </p:sp>
      <p:sp>
        <p:nvSpPr>
          <p:cNvPr id="49" name="Text Placeholder 7">
            <a:extLst>
              <a:ext uri="{FF2B5EF4-FFF2-40B4-BE49-F238E27FC236}">
                <a16:creationId xmlns:a16="http://schemas.microsoft.com/office/drawing/2014/main" id="{CCDAD813-D15D-1547-AA4C-6851C2FDBC03}"/>
              </a:ext>
            </a:extLst>
          </p:cNvPr>
          <p:cNvSpPr>
            <a:spLocks noGrp="1"/>
          </p:cNvSpPr>
          <p:nvPr>
            <p:ph type="body" sz="quarter" idx="49" hasCustomPrompt="1"/>
          </p:nvPr>
        </p:nvSpPr>
        <p:spPr>
          <a:xfrm>
            <a:off x="6680200" y="47691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50" name="Text Placeholder 7">
            <a:extLst>
              <a:ext uri="{FF2B5EF4-FFF2-40B4-BE49-F238E27FC236}">
                <a16:creationId xmlns:a16="http://schemas.microsoft.com/office/drawing/2014/main" id="{39D99C2A-195F-424C-A4C2-38BC12F28F40}"/>
              </a:ext>
            </a:extLst>
          </p:cNvPr>
          <p:cNvSpPr>
            <a:spLocks noGrp="1"/>
          </p:cNvSpPr>
          <p:nvPr>
            <p:ph type="body" sz="quarter" idx="50" hasCustomPrompt="1"/>
          </p:nvPr>
        </p:nvSpPr>
        <p:spPr>
          <a:xfrm>
            <a:off x="6680200" y="50239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51" name="Text Placeholder 11">
            <a:extLst>
              <a:ext uri="{FF2B5EF4-FFF2-40B4-BE49-F238E27FC236}">
                <a16:creationId xmlns:a16="http://schemas.microsoft.com/office/drawing/2014/main" id="{EC312A18-D065-BD42-9EAF-483485BA4C39}"/>
              </a:ext>
            </a:extLst>
          </p:cNvPr>
          <p:cNvSpPr>
            <a:spLocks noGrp="1"/>
          </p:cNvSpPr>
          <p:nvPr>
            <p:ph type="body" sz="quarter" idx="51" hasCustomPrompt="1"/>
          </p:nvPr>
        </p:nvSpPr>
        <p:spPr>
          <a:xfrm>
            <a:off x="9879013" y="4768850"/>
            <a:ext cx="871537" cy="193675"/>
          </a:xfrm>
        </p:spPr>
        <p:txBody>
          <a:bodyPr/>
          <a:lstStyle>
            <a:lvl1pPr algn="r">
              <a:defRPr/>
            </a:lvl1pPr>
          </a:lstStyle>
          <a:p>
            <a:pPr lvl="0"/>
            <a:r>
              <a:rPr lang="en-US"/>
              <a:t>Time</a:t>
            </a:r>
          </a:p>
        </p:txBody>
      </p:sp>
      <p:sp>
        <p:nvSpPr>
          <p:cNvPr id="7" name="Slide Number Placeholder 6">
            <a:extLst>
              <a:ext uri="{FF2B5EF4-FFF2-40B4-BE49-F238E27FC236}">
                <a16:creationId xmlns:a16="http://schemas.microsoft.com/office/drawing/2014/main" id="{6B9EC5C7-7AFD-1F43-9C66-FAA905C46B00}"/>
              </a:ext>
            </a:extLst>
          </p:cNvPr>
          <p:cNvSpPr>
            <a:spLocks noGrp="1"/>
          </p:cNvSpPr>
          <p:nvPr>
            <p:ph type="sldNum" sz="quarter" idx="52"/>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8140271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he Team Opt 1">
    <p:spTree>
      <p:nvGrpSpPr>
        <p:cNvPr id="1" name=""/>
        <p:cNvGrpSpPr/>
        <p:nvPr/>
      </p:nvGrpSpPr>
      <p:grpSpPr>
        <a:xfrm>
          <a:off x="0" y="0"/>
          <a:ext cx="0" cy="0"/>
          <a:chOff x="0" y="0"/>
          <a:chExt cx="0" cy="0"/>
        </a:xfrm>
      </p:grpSpPr>
      <p:sp>
        <p:nvSpPr>
          <p:cNvPr id="262" name="Title Text"/>
          <p:cNvSpPr txBox="1">
            <a:spLocks noGrp="1"/>
          </p:cNvSpPr>
          <p:nvPr>
            <p:ph type="title"/>
          </p:nvPr>
        </p:nvSpPr>
        <p:spPr>
          <a:xfrm>
            <a:off x="800100" y="605953"/>
            <a:ext cx="10492846" cy="338668"/>
          </a:xfrm>
          <a:prstGeom prst="rect">
            <a:avLst/>
          </a:prstGeom>
        </p:spPr>
        <p:txBody>
          <a:bodyPr>
            <a:noAutofit/>
          </a:bodyPr>
          <a:lstStyle/>
          <a:p>
            <a:r>
              <a:rPr lang="en-US"/>
              <a:t>Click to edit Master title style</a:t>
            </a:r>
            <a:endParaRPr/>
          </a:p>
        </p:txBody>
      </p:sp>
      <p:sp>
        <p:nvSpPr>
          <p:cNvPr id="264" name="Picture Placeholder 9"/>
          <p:cNvSpPr>
            <a:spLocks noGrp="1"/>
          </p:cNvSpPr>
          <p:nvPr>
            <p:ph type="pic" sz="quarter" idx="13"/>
          </p:nvPr>
        </p:nvSpPr>
        <p:spPr>
          <a:xfrm>
            <a:off x="800101" y="1823588"/>
            <a:ext cx="2286000" cy="2286000"/>
          </a:xfrm>
          <a:prstGeom prst="rect">
            <a:avLst/>
          </a:prstGeom>
        </p:spPr>
        <p:txBody>
          <a:bodyPr lIns="91439" tIns="45719" rIns="91439" bIns="45719">
            <a:noAutofit/>
          </a:bodyPr>
          <a:lstStyle/>
          <a:p>
            <a:r>
              <a:rPr lang="en-US"/>
              <a:t>Click icon to add picture</a:t>
            </a:r>
            <a:endParaRPr/>
          </a:p>
        </p:txBody>
      </p:sp>
      <p:sp>
        <p:nvSpPr>
          <p:cNvPr id="265" name="Picture Placeholder 9"/>
          <p:cNvSpPr>
            <a:spLocks noGrp="1"/>
          </p:cNvSpPr>
          <p:nvPr>
            <p:ph type="pic" sz="quarter" idx="14"/>
          </p:nvPr>
        </p:nvSpPr>
        <p:spPr>
          <a:xfrm>
            <a:off x="3571989" y="1811650"/>
            <a:ext cx="2286000" cy="2286000"/>
          </a:xfrm>
          <a:prstGeom prst="rect">
            <a:avLst/>
          </a:prstGeom>
        </p:spPr>
        <p:txBody>
          <a:bodyPr lIns="91439" tIns="45719" rIns="91439" bIns="45719">
            <a:noAutofit/>
          </a:bodyPr>
          <a:lstStyle/>
          <a:p>
            <a:r>
              <a:rPr lang="en-US"/>
              <a:t>Click icon to add picture</a:t>
            </a:r>
            <a:endParaRPr/>
          </a:p>
        </p:txBody>
      </p:sp>
      <p:sp>
        <p:nvSpPr>
          <p:cNvPr id="266" name="Picture Placeholder 9"/>
          <p:cNvSpPr>
            <a:spLocks noGrp="1"/>
          </p:cNvSpPr>
          <p:nvPr>
            <p:ph type="pic" sz="quarter" idx="15"/>
          </p:nvPr>
        </p:nvSpPr>
        <p:spPr>
          <a:xfrm>
            <a:off x="6343877" y="1811650"/>
            <a:ext cx="2286000" cy="2286000"/>
          </a:xfrm>
          <a:prstGeom prst="rect">
            <a:avLst/>
          </a:prstGeom>
        </p:spPr>
        <p:txBody>
          <a:bodyPr lIns="91439" tIns="45719" rIns="91439" bIns="45719">
            <a:noAutofit/>
          </a:bodyPr>
          <a:lstStyle/>
          <a:p>
            <a:r>
              <a:rPr lang="en-US"/>
              <a:t>Click icon to add picture</a:t>
            </a:r>
            <a:endParaRPr/>
          </a:p>
        </p:txBody>
      </p:sp>
      <p:sp>
        <p:nvSpPr>
          <p:cNvPr id="267" name="Picture Placeholder 9"/>
          <p:cNvSpPr>
            <a:spLocks noGrp="1"/>
          </p:cNvSpPr>
          <p:nvPr>
            <p:ph type="pic" sz="quarter" idx="16"/>
          </p:nvPr>
        </p:nvSpPr>
        <p:spPr>
          <a:xfrm>
            <a:off x="9115764" y="1811650"/>
            <a:ext cx="2286000" cy="2286000"/>
          </a:xfrm>
          <a:prstGeom prst="rect">
            <a:avLst/>
          </a:prstGeom>
        </p:spPr>
        <p:txBody>
          <a:bodyPr lIns="91439" tIns="45719" rIns="91439" bIns="45719">
            <a:noAutofit/>
          </a:bodyPr>
          <a:lstStyle/>
          <a:p>
            <a:r>
              <a:rPr lang="en-US"/>
              <a:t>Click icon to add picture</a:t>
            </a:r>
            <a:endParaRPr/>
          </a:p>
        </p:txBody>
      </p:sp>
      <p:sp>
        <p:nvSpPr>
          <p:cNvPr id="268" name="Body Level One…"/>
          <p:cNvSpPr txBox="1">
            <a:spLocks noGrp="1"/>
          </p:cNvSpPr>
          <p:nvPr>
            <p:ph type="body" sz="quarter" idx="1" hasCustomPrompt="1"/>
          </p:nvPr>
        </p:nvSpPr>
        <p:spPr>
          <a:xfrm>
            <a:off x="800101"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15" name="Google Shape;1137;p86">
            <a:extLst>
              <a:ext uri="{FF2B5EF4-FFF2-40B4-BE49-F238E27FC236}">
                <a16:creationId xmlns:a16="http://schemas.microsoft.com/office/drawing/2014/main" id="{9787AFEA-FC6D-9442-A4D6-BC5FB90FF038}"/>
              </a:ext>
            </a:extLst>
          </p:cNvPr>
          <p:cNvSpPr/>
          <p:nvPr userDrawn="1"/>
        </p:nvSpPr>
        <p:spPr>
          <a:xfrm flipV="1">
            <a:off x="800101" y="5050923"/>
            <a:ext cx="2286000" cy="0"/>
          </a:xfrm>
          <a:prstGeom prst="line">
            <a:avLst/>
          </a:prstGeom>
          <a:ln w="12700">
            <a:solidFill>
              <a:schemeClr val="accent4"/>
            </a:solidFill>
            <a:miter/>
          </a:ln>
        </p:spPr>
        <p:txBody>
          <a:bodyPr lIns="45719" rIns="45719">
            <a:noAutofit/>
          </a:bodyPr>
          <a:lstStyle/>
          <a:p>
            <a:endParaRPr/>
          </a:p>
        </p:txBody>
      </p:sp>
      <p:sp>
        <p:nvSpPr>
          <p:cNvPr id="16" name="Google Shape;1137;p86">
            <a:extLst>
              <a:ext uri="{FF2B5EF4-FFF2-40B4-BE49-F238E27FC236}">
                <a16:creationId xmlns:a16="http://schemas.microsoft.com/office/drawing/2014/main" id="{1475BA3B-38E3-A94C-8470-4C86E5602F10}"/>
              </a:ext>
            </a:extLst>
          </p:cNvPr>
          <p:cNvSpPr/>
          <p:nvPr userDrawn="1"/>
        </p:nvSpPr>
        <p:spPr>
          <a:xfrm flipV="1">
            <a:off x="3571989" y="5050923"/>
            <a:ext cx="2286000" cy="0"/>
          </a:xfrm>
          <a:prstGeom prst="line">
            <a:avLst/>
          </a:prstGeom>
          <a:ln w="12700">
            <a:solidFill>
              <a:schemeClr val="accent4"/>
            </a:solidFill>
            <a:miter/>
          </a:ln>
        </p:spPr>
        <p:txBody>
          <a:bodyPr lIns="45719" rIns="45719">
            <a:noAutofit/>
          </a:bodyPr>
          <a:lstStyle/>
          <a:p>
            <a:endParaRPr/>
          </a:p>
        </p:txBody>
      </p:sp>
      <p:sp>
        <p:nvSpPr>
          <p:cNvPr id="17" name="Google Shape;1137;p86">
            <a:extLst>
              <a:ext uri="{FF2B5EF4-FFF2-40B4-BE49-F238E27FC236}">
                <a16:creationId xmlns:a16="http://schemas.microsoft.com/office/drawing/2014/main" id="{2D482510-EC32-BD44-8373-4561A3D8CF2C}"/>
              </a:ext>
            </a:extLst>
          </p:cNvPr>
          <p:cNvSpPr/>
          <p:nvPr userDrawn="1"/>
        </p:nvSpPr>
        <p:spPr>
          <a:xfrm flipV="1">
            <a:off x="6343877" y="5050923"/>
            <a:ext cx="2286000" cy="0"/>
          </a:xfrm>
          <a:prstGeom prst="line">
            <a:avLst/>
          </a:prstGeom>
          <a:ln w="12700">
            <a:solidFill>
              <a:schemeClr val="accent4"/>
            </a:solidFill>
            <a:miter/>
          </a:ln>
        </p:spPr>
        <p:txBody>
          <a:bodyPr lIns="45719" rIns="45719">
            <a:noAutofit/>
          </a:bodyPr>
          <a:lstStyle/>
          <a:p>
            <a:endParaRPr/>
          </a:p>
        </p:txBody>
      </p:sp>
      <p:sp>
        <p:nvSpPr>
          <p:cNvPr id="18" name="Google Shape;1137;p86">
            <a:extLst>
              <a:ext uri="{FF2B5EF4-FFF2-40B4-BE49-F238E27FC236}">
                <a16:creationId xmlns:a16="http://schemas.microsoft.com/office/drawing/2014/main" id="{1115379B-3FF9-5E4F-B7EF-44E97574F064}"/>
              </a:ext>
            </a:extLst>
          </p:cNvPr>
          <p:cNvSpPr/>
          <p:nvPr userDrawn="1"/>
        </p:nvSpPr>
        <p:spPr>
          <a:xfrm flipV="1">
            <a:off x="9115764" y="5050923"/>
            <a:ext cx="2283812" cy="0"/>
          </a:xfrm>
          <a:prstGeom prst="line">
            <a:avLst/>
          </a:prstGeom>
          <a:ln w="12700">
            <a:solidFill>
              <a:schemeClr val="accent4"/>
            </a:solidFill>
            <a:miter/>
          </a:ln>
        </p:spPr>
        <p:txBody>
          <a:bodyPr lIns="45719" rIns="45719">
            <a:noAutofit/>
          </a:bodyPr>
          <a:lstStyle/>
          <a:p>
            <a:endParaRPr/>
          </a:p>
        </p:txBody>
      </p:sp>
      <p:pic>
        <p:nvPicPr>
          <p:cNvPr id="19" name="GroupM_SingleColor_Logo_Navy_RGB.png" descr="GroupM_SingleColor_Logo_Navy_RGB.png">
            <a:extLst>
              <a:ext uri="{FF2B5EF4-FFF2-40B4-BE49-F238E27FC236}">
                <a16:creationId xmlns:a16="http://schemas.microsoft.com/office/drawing/2014/main" id="{276D9344-CA01-B941-ABB1-ED40E55DE9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Content Placeholder 2">
            <a:extLst>
              <a:ext uri="{FF2B5EF4-FFF2-40B4-BE49-F238E27FC236}">
                <a16:creationId xmlns:a16="http://schemas.microsoft.com/office/drawing/2014/main" id="{B9019FEF-B58A-B14A-A89A-DA50A079AF22}"/>
              </a:ext>
            </a:extLst>
          </p:cNvPr>
          <p:cNvSpPr>
            <a:spLocks noGrp="1"/>
          </p:cNvSpPr>
          <p:nvPr>
            <p:ph sz="quarter" idx="23" hasCustomPrompt="1"/>
          </p:nvPr>
        </p:nvSpPr>
        <p:spPr>
          <a:xfrm>
            <a:off x="800101" y="4678637"/>
            <a:ext cx="2295865" cy="258878"/>
          </a:xfrm>
        </p:spPr>
        <p:txBody>
          <a:bodyPr>
            <a:noAutofit/>
          </a:bodyPr>
          <a:lstStyle>
            <a:lvl1pPr>
              <a:spcBef>
                <a:spcPts val="0"/>
              </a:spcBef>
              <a:defRPr cap="all" baseline="0"/>
            </a:lvl1pPr>
          </a:lstStyle>
          <a:p>
            <a:pPr lvl="0"/>
            <a:r>
              <a:rPr lang="en-US"/>
              <a:t>Job Title</a:t>
            </a:r>
          </a:p>
        </p:txBody>
      </p:sp>
      <p:sp>
        <p:nvSpPr>
          <p:cNvPr id="22" name="Body Level One…">
            <a:extLst>
              <a:ext uri="{FF2B5EF4-FFF2-40B4-BE49-F238E27FC236}">
                <a16:creationId xmlns:a16="http://schemas.microsoft.com/office/drawing/2014/main" id="{5283A097-952A-4941-81D8-54A8EE12C1A6}"/>
              </a:ext>
            </a:extLst>
          </p:cNvPr>
          <p:cNvSpPr txBox="1">
            <a:spLocks noGrp="1"/>
          </p:cNvSpPr>
          <p:nvPr>
            <p:ph type="body" sz="quarter" idx="25" hasCustomPrompt="1"/>
          </p:nvPr>
        </p:nvSpPr>
        <p:spPr>
          <a:xfrm>
            <a:off x="3571989"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p>
        </p:txBody>
      </p:sp>
      <p:sp>
        <p:nvSpPr>
          <p:cNvPr id="23" name="Content Placeholder 2">
            <a:extLst>
              <a:ext uri="{FF2B5EF4-FFF2-40B4-BE49-F238E27FC236}">
                <a16:creationId xmlns:a16="http://schemas.microsoft.com/office/drawing/2014/main" id="{EBDA5D1E-A821-1D47-A150-DD47ACF2558A}"/>
              </a:ext>
            </a:extLst>
          </p:cNvPr>
          <p:cNvSpPr>
            <a:spLocks noGrp="1"/>
          </p:cNvSpPr>
          <p:nvPr>
            <p:ph sz="quarter" idx="26" hasCustomPrompt="1"/>
          </p:nvPr>
        </p:nvSpPr>
        <p:spPr>
          <a:xfrm>
            <a:off x="3571989" y="4678637"/>
            <a:ext cx="2295865" cy="258878"/>
          </a:xfrm>
        </p:spPr>
        <p:txBody>
          <a:bodyPr>
            <a:noAutofit/>
          </a:bodyPr>
          <a:lstStyle>
            <a:lvl1pPr>
              <a:spcBef>
                <a:spcPts val="0"/>
              </a:spcBef>
              <a:defRPr cap="all" baseline="0"/>
            </a:lvl1pPr>
          </a:lstStyle>
          <a:p>
            <a:pPr lvl="0"/>
            <a:r>
              <a:rPr lang="en-US"/>
              <a:t>Job Title</a:t>
            </a:r>
          </a:p>
        </p:txBody>
      </p:sp>
      <p:sp>
        <p:nvSpPr>
          <p:cNvPr id="25" name="Body Level One…">
            <a:extLst>
              <a:ext uri="{FF2B5EF4-FFF2-40B4-BE49-F238E27FC236}">
                <a16:creationId xmlns:a16="http://schemas.microsoft.com/office/drawing/2014/main" id="{B7E89294-C4D6-7F45-9403-FECC022A675B}"/>
              </a:ext>
            </a:extLst>
          </p:cNvPr>
          <p:cNvSpPr txBox="1">
            <a:spLocks noGrp="1"/>
          </p:cNvSpPr>
          <p:nvPr>
            <p:ph type="body" sz="quarter" idx="28" hasCustomPrompt="1"/>
          </p:nvPr>
        </p:nvSpPr>
        <p:spPr>
          <a:xfrm>
            <a:off x="6343877"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p>
        </p:txBody>
      </p:sp>
      <p:sp>
        <p:nvSpPr>
          <p:cNvPr id="26" name="Content Placeholder 2">
            <a:extLst>
              <a:ext uri="{FF2B5EF4-FFF2-40B4-BE49-F238E27FC236}">
                <a16:creationId xmlns:a16="http://schemas.microsoft.com/office/drawing/2014/main" id="{93799A45-6625-5145-8A97-C8B82067587B}"/>
              </a:ext>
            </a:extLst>
          </p:cNvPr>
          <p:cNvSpPr>
            <a:spLocks noGrp="1"/>
          </p:cNvSpPr>
          <p:nvPr>
            <p:ph sz="quarter" idx="29" hasCustomPrompt="1"/>
          </p:nvPr>
        </p:nvSpPr>
        <p:spPr>
          <a:xfrm>
            <a:off x="6343877" y="4678637"/>
            <a:ext cx="2295865" cy="258878"/>
          </a:xfrm>
        </p:spPr>
        <p:txBody>
          <a:bodyPr>
            <a:noAutofit/>
          </a:bodyPr>
          <a:lstStyle>
            <a:lvl1pPr>
              <a:spcBef>
                <a:spcPts val="0"/>
              </a:spcBef>
              <a:defRPr cap="all" baseline="0"/>
            </a:lvl1pPr>
          </a:lstStyle>
          <a:p>
            <a:pPr lvl="0"/>
            <a:r>
              <a:rPr lang="en-US"/>
              <a:t>Job Title</a:t>
            </a:r>
          </a:p>
        </p:txBody>
      </p:sp>
      <p:sp>
        <p:nvSpPr>
          <p:cNvPr id="28" name="Body Level One…">
            <a:extLst>
              <a:ext uri="{FF2B5EF4-FFF2-40B4-BE49-F238E27FC236}">
                <a16:creationId xmlns:a16="http://schemas.microsoft.com/office/drawing/2014/main" id="{7CE19E1D-382B-064E-9052-A786E3C87400}"/>
              </a:ext>
            </a:extLst>
          </p:cNvPr>
          <p:cNvSpPr txBox="1">
            <a:spLocks noGrp="1"/>
          </p:cNvSpPr>
          <p:nvPr>
            <p:ph type="body" sz="quarter" idx="31" hasCustomPrompt="1"/>
          </p:nvPr>
        </p:nvSpPr>
        <p:spPr>
          <a:xfrm>
            <a:off x="9115764"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p>
        </p:txBody>
      </p:sp>
      <p:sp>
        <p:nvSpPr>
          <p:cNvPr id="29" name="Content Placeholder 2">
            <a:extLst>
              <a:ext uri="{FF2B5EF4-FFF2-40B4-BE49-F238E27FC236}">
                <a16:creationId xmlns:a16="http://schemas.microsoft.com/office/drawing/2014/main" id="{C584C1FA-61DC-8A46-A172-9086A2DDE17A}"/>
              </a:ext>
            </a:extLst>
          </p:cNvPr>
          <p:cNvSpPr>
            <a:spLocks noGrp="1"/>
          </p:cNvSpPr>
          <p:nvPr>
            <p:ph sz="quarter" idx="32" hasCustomPrompt="1"/>
          </p:nvPr>
        </p:nvSpPr>
        <p:spPr>
          <a:xfrm>
            <a:off x="9115764" y="4678637"/>
            <a:ext cx="2295865" cy="258878"/>
          </a:xfrm>
        </p:spPr>
        <p:txBody>
          <a:bodyPr>
            <a:noAutofit/>
          </a:bodyPr>
          <a:lstStyle>
            <a:lvl1pPr>
              <a:spcBef>
                <a:spcPts val="0"/>
              </a:spcBef>
              <a:defRPr cap="all" baseline="0"/>
            </a:lvl1pPr>
          </a:lstStyle>
          <a:p>
            <a:pPr lvl="0"/>
            <a:r>
              <a:rPr lang="en-US"/>
              <a:t>Job Title</a:t>
            </a:r>
          </a:p>
        </p:txBody>
      </p:sp>
      <p:sp>
        <p:nvSpPr>
          <p:cNvPr id="9" name="Text Placeholder 8">
            <a:extLst>
              <a:ext uri="{FF2B5EF4-FFF2-40B4-BE49-F238E27FC236}">
                <a16:creationId xmlns:a16="http://schemas.microsoft.com/office/drawing/2014/main" id="{B8654E49-4490-7749-B312-6B6E920549CA}"/>
              </a:ext>
            </a:extLst>
          </p:cNvPr>
          <p:cNvSpPr>
            <a:spLocks noGrp="1"/>
          </p:cNvSpPr>
          <p:nvPr>
            <p:ph type="body" sz="quarter" idx="34" hasCustomPrompt="1"/>
          </p:nvPr>
        </p:nvSpPr>
        <p:spPr>
          <a:xfrm>
            <a:off x="800100"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27" name="Text Placeholder 8">
            <a:extLst>
              <a:ext uri="{FF2B5EF4-FFF2-40B4-BE49-F238E27FC236}">
                <a16:creationId xmlns:a16="http://schemas.microsoft.com/office/drawing/2014/main" id="{4EDC90ED-DC82-9D40-929A-A7DF242F3F49}"/>
              </a:ext>
            </a:extLst>
          </p:cNvPr>
          <p:cNvSpPr>
            <a:spLocks noGrp="1"/>
          </p:cNvSpPr>
          <p:nvPr>
            <p:ph type="body" sz="quarter" idx="35" hasCustomPrompt="1"/>
          </p:nvPr>
        </p:nvSpPr>
        <p:spPr>
          <a:xfrm>
            <a:off x="3571989"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30" name="Text Placeholder 8">
            <a:extLst>
              <a:ext uri="{FF2B5EF4-FFF2-40B4-BE49-F238E27FC236}">
                <a16:creationId xmlns:a16="http://schemas.microsoft.com/office/drawing/2014/main" id="{E784E5FA-57BD-D948-B758-198108A43382}"/>
              </a:ext>
            </a:extLst>
          </p:cNvPr>
          <p:cNvSpPr>
            <a:spLocks noGrp="1"/>
          </p:cNvSpPr>
          <p:nvPr>
            <p:ph type="body" sz="quarter" idx="36" hasCustomPrompt="1"/>
          </p:nvPr>
        </p:nvSpPr>
        <p:spPr>
          <a:xfrm>
            <a:off x="6343877"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34" name="Text Placeholder 8">
            <a:extLst>
              <a:ext uri="{FF2B5EF4-FFF2-40B4-BE49-F238E27FC236}">
                <a16:creationId xmlns:a16="http://schemas.microsoft.com/office/drawing/2014/main" id="{91B0F609-40B2-8A4C-B1A8-2B7D6A0DEEAA}"/>
              </a:ext>
            </a:extLst>
          </p:cNvPr>
          <p:cNvSpPr>
            <a:spLocks noGrp="1"/>
          </p:cNvSpPr>
          <p:nvPr>
            <p:ph type="body" sz="quarter" idx="37" hasCustomPrompt="1"/>
          </p:nvPr>
        </p:nvSpPr>
        <p:spPr>
          <a:xfrm>
            <a:off x="9112828"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2" name="Slide Number Placeholder 1">
            <a:extLst>
              <a:ext uri="{FF2B5EF4-FFF2-40B4-BE49-F238E27FC236}">
                <a16:creationId xmlns:a16="http://schemas.microsoft.com/office/drawing/2014/main" id="{B19145D1-7A37-1C4F-B9AD-89C4E7790622}"/>
              </a:ext>
            </a:extLst>
          </p:cNvPr>
          <p:cNvSpPr>
            <a:spLocks noGrp="1"/>
          </p:cNvSpPr>
          <p:nvPr>
            <p:ph type="sldNum" sz="quarter" idx="38"/>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3384471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he Team Opt 2">
    <p:spTree>
      <p:nvGrpSpPr>
        <p:cNvPr id="1" name=""/>
        <p:cNvGrpSpPr/>
        <p:nvPr/>
      </p:nvGrpSpPr>
      <p:grpSpPr>
        <a:xfrm>
          <a:off x="0" y="0"/>
          <a:ext cx="0" cy="0"/>
          <a:chOff x="0" y="0"/>
          <a:chExt cx="0" cy="0"/>
        </a:xfrm>
      </p:grpSpPr>
      <p:sp>
        <p:nvSpPr>
          <p:cNvPr id="264" name="Picture Placeholder 9"/>
          <p:cNvSpPr>
            <a:spLocks noGrp="1"/>
          </p:cNvSpPr>
          <p:nvPr>
            <p:ph type="pic" sz="quarter" idx="13"/>
          </p:nvPr>
        </p:nvSpPr>
        <p:spPr>
          <a:xfrm>
            <a:off x="800100" y="1184910"/>
            <a:ext cx="2057400" cy="2057400"/>
          </a:xfrm>
          <a:prstGeom prst="rect">
            <a:avLst/>
          </a:prstGeom>
        </p:spPr>
        <p:txBody>
          <a:bodyPr lIns="91439" tIns="45719" rIns="91439" bIns="45719">
            <a:noAutofit/>
          </a:bodyPr>
          <a:lstStyle/>
          <a:p>
            <a:r>
              <a:rPr lang="en-US"/>
              <a:t>Click icon to add picture</a:t>
            </a:r>
            <a:endParaRPr/>
          </a:p>
        </p:txBody>
      </p:sp>
      <p:sp>
        <p:nvSpPr>
          <p:cNvPr id="265" name="Picture Placeholder 9"/>
          <p:cNvSpPr>
            <a:spLocks noGrp="1"/>
          </p:cNvSpPr>
          <p:nvPr>
            <p:ph type="pic" sz="quarter" idx="14"/>
          </p:nvPr>
        </p:nvSpPr>
        <p:spPr>
          <a:xfrm>
            <a:off x="3631278" y="1184910"/>
            <a:ext cx="2057400" cy="2057400"/>
          </a:xfrm>
          <a:prstGeom prst="rect">
            <a:avLst/>
          </a:prstGeom>
        </p:spPr>
        <p:txBody>
          <a:bodyPr lIns="91439" tIns="45719" rIns="91439" bIns="45719">
            <a:noAutofit/>
          </a:bodyPr>
          <a:lstStyle/>
          <a:p>
            <a:r>
              <a:rPr lang="en-US"/>
              <a:t>Click icon to add picture</a:t>
            </a:r>
            <a:endParaRPr/>
          </a:p>
        </p:txBody>
      </p:sp>
      <p:sp>
        <p:nvSpPr>
          <p:cNvPr id="266" name="Picture Placeholder 9"/>
          <p:cNvSpPr>
            <a:spLocks noGrp="1"/>
          </p:cNvSpPr>
          <p:nvPr>
            <p:ph type="pic" sz="quarter" idx="15"/>
          </p:nvPr>
        </p:nvSpPr>
        <p:spPr>
          <a:xfrm>
            <a:off x="6488186" y="1184910"/>
            <a:ext cx="2057400" cy="2057400"/>
          </a:xfrm>
          <a:prstGeom prst="rect">
            <a:avLst/>
          </a:prstGeom>
        </p:spPr>
        <p:txBody>
          <a:bodyPr lIns="91439" tIns="45719" rIns="91439" bIns="45719">
            <a:noAutofit/>
          </a:bodyPr>
          <a:lstStyle/>
          <a:p>
            <a:r>
              <a:rPr lang="en-US"/>
              <a:t>Click icon to add picture</a:t>
            </a:r>
            <a:endParaRPr/>
          </a:p>
        </p:txBody>
      </p:sp>
      <p:sp>
        <p:nvSpPr>
          <p:cNvPr id="267" name="Picture Placeholder 9"/>
          <p:cNvSpPr>
            <a:spLocks noGrp="1"/>
          </p:cNvSpPr>
          <p:nvPr>
            <p:ph type="pic" sz="quarter" idx="16"/>
          </p:nvPr>
        </p:nvSpPr>
        <p:spPr>
          <a:xfrm>
            <a:off x="9345095" y="1184910"/>
            <a:ext cx="2057400" cy="2057400"/>
          </a:xfrm>
          <a:prstGeom prst="rect">
            <a:avLst/>
          </a:prstGeom>
        </p:spPr>
        <p:txBody>
          <a:bodyPr lIns="91439" tIns="45719" rIns="91439" bIns="45719">
            <a:noAutofit/>
          </a:bodyPr>
          <a:lstStyle/>
          <a:p>
            <a:r>
              <a:rPr lang="en-US"/>
              <a:t>Click icon to add picture</a:t>
            </a:r>
            <a:endParaRPr/>
          </a:p>
        </p:txBody>
      </p:sp>
      <p:sp>
        <p:nvSpPr>
          <p:cNvPr id="268" name="Body Level One…"/>
          <p:cNvSpPr txBox="1">
            <a:spLocks noGrp="1"/>
          </p:cNvSpPr>
          <p:nvPr>
            <p:ph type="body" sz="quarter" idx="1" hasCustomPrompt="1"/>
          </p:nvPr>
        </p:nvSpPr>
        <p:spPr>
          <a:xfrm>
            <a:off x="800100"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pic>
        <p:nvPicPr>
          <p:cNvPr id="19" name="GroupM_SingleColor_Logo_Navy_RGB.png" descr="GroupM_SingleColor_Logo_Navy_RGB.png">
            <a:extLst>
              <a:ext uri="{FF2B5EF4-FFF2-40B4-BE49-F238E27FC236}">
                <a16:creationId xmlns:a16="http://schemas.microsoft.com/office/drawing/2014/main" id="{276D9344-CA01-B941-ABB1-ED40E55DE9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0" name="Picture Placeholder 9">
            <a:extLst>
              <a:ext uri="{FF2B5EF4-FFF2-40B4-BE49-F238E27FC236}">
                <a16:creationId xmlns:a16="http://schemas.microsoft.com/office/drawing/2014/main" id="{11685883-FB78-5F4A-A7A3-0D443196B104}"/>
              </a:ext>
            </a:extLst>
          </p:cNvPr>
          <p:cNvSpPr>
            <a:spLocks noGrp="1"/>
          </p:cNvSpPr>
          <p:nvPr>
            <p:ph type="pic" sz="quarter" idx="34"/>
          </p:nvPr>
        </p:nvSpPr>
        <p:spPr>
          <a:xfrm>
            <a:off x="800100" y="3983528"/>
            <a:ext cx="2057400" cy="2057400"/>
          </a:xfrm>
          <a:prstGeom prst="rect">
            <a:avLst/>
          </a:prstGeom>
        </p:spPr>
        <p:txBody>
          <a:bodyPr lIns="91439" tIns="45719" rIns="91439" bIns="45719">
            <a:noAutofit/>
          </a:bodyPr>
          <a:lstStyle/>
          <a:p>
            <a:r>
              <a:rPr lang="en-US"/>
              <a:t>Click icon to add picture</a:t>
            </a:r>
            <a:endParaRPr/>
          </a:p>
        </p:txBody>
      </p:sp>
      <p:sp>
        <p:nvSpPr>
          <p:cNvPr id="41" name="Picture Placeholder 9">
            <a:extLst>
              <a:ext uri="{FF2B5EF4-FFF2-40B4-BE49-F238E27FC236}">
                <a16:creationId xmlns:a16="http://schemas.microsoft.com/office/drawing/2014/main" id="{F54AE9B6-8B00-A249-B972-7D0209F12FC3}"/>
              </a:ext>
            </a:extLst>
          </p:cNvPr>
          <p:cNvSpPr>
            <a:spLocks noGrp="1"/>
          </p:cNvSpPr>
          <p:nvPr>
            <p:ph type="pic" sz="quarter" idx="35"/>
          </p:nvPr>
        </p:nvSpPr>
        <p:spPr>
          <a:xfrm>
            <a:off x="3634907" y="3983528"/>
            <a:ext cx="2057400" cy="2057400"/>
          </a:xfrm>
          <a:prstGeom prst="rect">
            <a:avLst/>
          </a:prstGeom>
        </p:spPr>
        <p:txBody>
          <a:bodyPr lIns="91439" tIns="45719" rIns="91439" bIns="45719">
            <a:noAutofit/>
          </a:bodyPr>
          <a:lstStyle/>
          <a:p>
            <a:r>
              <a:rPr lang="en-US"/>
              <a:t>Click icon to add picture</a:t>
            </a:r>
            <a:endParaRPr/>
          </a:p>
        </p:txBody>
      </p:sp>
      <p:sp>
        <p:nvSpPr>
          <p:cNvPr id="42" name="Picture Placeholder 9">
            <a:extLst>
              <a:ext uri="{FF2B5EF4-FFF2-40B4-BE49-F238E27FC236}">
                <a16:creationId xmlns:a16="http://schemas.microsoft.com/office/drawing/2014/main" id="{00927B78-96F3-E442-82F7-23AF325C8662}"/>
              </a:ext>
            </a:extLst>
          </p:cNvPr>
          <p:cNvSpPr>
            <a:spLocks noGrp="1"/>
          </p:cNvSpPr>
          <p:nvPr>
            <p:ph type="pic" sz="quarter" idx="36"/>
          </p:nvPr>
        </p:nvSpPr>
        <p:spPr>
          <a:xfrm>
            <a:off x="6488186" y="3983528"/>
            <a:ext cx="2057400" cy="2057400"/>
          </a:xfrm>
          <a:prstGeom prst="rect">
            <a:avLst/>
          </a:prstGeom>
        </p:spPr>
        <p:txBody>
          <a:bodyPr lIns="91439" tIns="45719" rIns="91439" bIns="45719">
            <a:noAutofit/>
          </a:bodyPr>
          <a:lstStyle/>
          <a:p>
            <a:r>
              <a:rPr lang="en-US"/>
              <a:t>Click icon to add picture</a:t>
            </a:r>
            <a:endParaRPr/>
          </a:p>
        </p:txBody>
      </p:sp>
      <p:sp>
        <p:nvSpPr>
          <p:cNvPr id="43" name="Picture Placeholder 9">
            <a:extLst>
              <a:ext uri="{FF2B5EF4-FFF2-40B4-BE49-F238E27FC236}">
                <a16:creationId xmlns:a16="http://schemas.microsoft.com/office/drawing/2014/main" id="{E08D7587-9298-3A40-9671-BB05D767C384}"/>
              </a:ext>
            </a:extLst>
          </p:cNvPr>
          <p:cNvSpPr>
            <a:spLocks noGrp="1"/>
          </p:cNvSpPr>
          <p:nvPr>
            <p:ph type="pic" sz="quarter" idx="37"/>
          </p:nvPr>
        </p:nvSpPr>
        <p:spPr>
          <a:xfrm>
            <a:off x="9345095" y="3983528"/>
            <a:ext cx="2057400" cy="2057400"/>
          </a:xfrm>
          <a:prstGeom prst="rect">
            <a:avLst/>
          </a:prstGeom>
        </p:spPr>
        <p:txBody>
          <a:bodyPr lIns="91439" tIns="45719" rIns="91439" bIns="45719">
            <a:noAutofit/>
          </a:bodyPr>
          <a:lstStyle/>
          <a:p>
            <a:r>
              <a:rPr lang="en-US"/>
              <a:t>Click icon to add picture</a:t>
            </a:r>
            <a:endParaRPr/>
          </a:p>
        </p:txBody>
      </p:sp>
      <p:sp>
        <p:nvSpPr>
          <p:cNvPr id="23" name="Body Level One…">
            <a:extLst>
              <a:ext uri="{FF2B5EF4-FFF2-40B4-BE49-F238E27FC236}">
                <a16:creationId xmlns:a16="http://schemas.microsoft.com/office/drawing/2014/main" id="{53991E5F-9E54-3F4B-BFC1-8AFC79B92FF6}"/>
              </a:ext>
            </a:extLst>
          </p:cNvPr>
          <p:cNvSpPr txBox="1">
            <a:spLocks noGrp="1"/>
          </p:cNvSpPr>
          <p:nvPr>
            <p:ph type="body" sz="quarter" idx="43" hasCustomPrompt="1"/>
          </p:nvPr>
        </p:nvSpPr>
        <p:spPr>
          <a:xfrm>
            <a:off x="3632509"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25" name="Body Level One…">
            <a:extLst>
              <a:ext uri="{FF2B5EF4-FFF2-40B4-BE49-F238E27FC236}">
                <a16:creationId xmlns:a16="http://schemas.microsoft.com/office/drawing/2014/main" id="{641EFE9E-F2BC-BB4D-8A75-F2C531EA2735}"/>
              </a:ext>
            </a:extLst>
          </p:cNvPr>
          <p:cNvSpPr txBox="1">
            <a:spLocks noGrp="1"/>
          </p:cNvSpPr>
          <p:nvPr>
            <p:ph type="body" sz="quarter" idx="45" hasCustomPrompt="1"/>
          </p:nvPr>
        </p:nvSpPr>
        <p:spPr>
          <a:xfrm>
            <a:off x="6487221"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27" name="Body Level One…">
            <a:extLst>
              <a:ext uri="{FF2B5EF4-FFF2-40B4-BE49-F238E27FC236}">
                <a16:creationId xmlns:a16="http://schemas.microsoft.com/office/drawing/2014/main" id="{70144B90-DABC-F742-9110-AC70C6DBE61C}"/>
              </a:ext>
            </a:extLst>
          </p:cNvPr>
          <p:cNvSpPr txBox="1">
            <a:spLocks noGrp="1"/>
          </p:cNvSpPr>
          <p:nvPr>
            <p:ph type="body" sz="quarter" idx="47" hasCustomPrompt="1"/>
          </p:nvPr>
        </p:nvSpPr>
        <p:spPr>
          <a:xfrm>
            <a:off x="9353084"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3" name="Text Placeholder 2">
            <a:extLst>
              <a:ext uri="{FF2B5EF4-FFF2-40B4-BE49-F238E27FC236}">
                <a16:creationId xmlns:a16="http://schemas.microsoft.com/office/drawing/2014/main" id="{5FB43D34-221B-014D-9190-EEB6F87A7D9C}"/>
              </a:ext>
            </a:extLst>
          </p:cNvPr>
          <p:cNvSpPr>
            <a:spLocks noGrp="1"/>
          </p:cNvSpPr>
          <p:nvPr>
            <p:ph type="body" sz="quarter" idx="57" hasCustomPrompt="1"/>
          </p:nvPr>
        </p:nvSpPr>
        <p:spPr>
          <a:xfrm>
            <a:off x="800100"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48" name="Text Placeholder 2">
            <a:extLst>
              <a:ext uri="{FF2B5EF4-FFF2-40B4-BE49-F238E27FC236}">
                <a16:creationId xmlns:a16="http://schemas.microsoft.com/office/drawing/2014/main" id="{F471D5D5-61E0-254E-916E-1D7170F58AD3}"/>
              </a:ext>
            </a:extLst>
          </p:cNvPr>
          <p:cNvSpPr>
            <a:spLocks noGrp="1"/>
          </p:cNvSpPr>
          <p:nvPr>
            <p:ph type="body" sz="quarter" idx="58" hasCustomPrompt="1"/>
          </p:nvPr>
        </p:nvSpPr>
        <p:spPr>
          <a:xfrm>
            <a:off x="3632313"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49" name="Text Placeholder 2">
            <a:extLst>
              <a:ext uri="{FF2B5EF4-FFF2-40B4-BE49-F238E27FC236}">
                <a16:creationId xmlns:a16="http://schemas.microsoft.com/office/drawing/2014/main" id="{D221DBC5-8319-9247-8C53-8286A7808E30}"/>
              </a:ext>
            </a:extLst>
          </p:cNvPr>
          <p:cNvSpPr>
            <a:spLocks noGrp="1"/>
          </p:cNvSpPr>
          <p:nvPr>
            <p:ph type="body" sz="quarter" idx="59" hasCustomPrompt="1"/>
          </p:nvPr>
        </p:nvSpPr>
        <p:spPr>
          <a:xfrm>
            <a:off x="6480710"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0" name="Text Placeholder 2">
            <a:extLst>
              <a:ext uri="{FF2B5EF4-FFF2-40B4-BE49-F238E27FC236}">
                <a16:creationId xmlns:a16="http://schemas.microsoft.com/office/drawing/2014/main" id="{07C3D2C9-CE32-F44C-952C-938D800639D3}"/>
              </a:ext>
            </a:extLst>
          </p:cNvPr>
          <p:cNvSpPr>
            <a:spLocks noGrp="1"/>
          </p:cNvSpPr>
          <p:nvPr>
            <p:ph type="body" sz="quarter" idx="60" hasCustomPrompt="1"/>
          </p:nvPr>
        </p:nvSpPr>
        <p:spPr>
          <a:xfrm>
            <a:off x="9353383"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1" name="Body Level One…">
            <a:extLst>
              <a:ext uri="{FF2B5EF4-FFF2-40B4-BE49-F238E27FC236}">
                <a16:creationId xmlns:a16="http://schemas.microsoft.com/office/drawing/2014/main" id="{1CE1ACB9-F990-064A-9D83-E555A12F649F}"/>
              </a:ext>
            </a:extLst>
          </p:cNvPr>
          <p:cNvSpPr txBox="1">
            <a:spLocks noGrp="1"/>
          </p:cNvSpPr>
          <p:nvPr>
            <p:ph type="body" sz="quarter" idx="61" hasCustomPrompt="1"/>
          </p:nvPr>
        </p:nvSpPr>
        <p:spPr>
          <a:xfrm>
            <a:off x="800100"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2" name="Body Level One…">
            <a:extLst>
              <a:ext uri="{FF2B5EF4-FFF2-40B4-BE49-F238E27FC236}">
                <a16:creationId xmlns:a16="http://schemas.microsoft.com/office/drawing/2014/main" id="{3B88FB6D-C159-114E-966E-128385DEEBD3}"/>
              </a:ext>
            </a:extLst>
          </p:cNvPr>
          <p:cNvSpPr txBox="1">
            <a:spLocks noGrp="1"/>
          </p:cNvSpPr>
          <p:nvPr>
            <p:ph type="body" sz="quarter" idx="62" hasCustomPrompt="1"/>
          </p:nvPr>
        </p:nvSpPr>
        <p:spPr>
          <a:xfrm>
            <a:off x="3632509"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3" name="Body Level One…">
            <a:extLst>
              <a:ext uri="{FF2B5EF4-FFF2-40B4-BE49-F238E27FC236}">
                <a16:creationId xmlns:a16="http://schemas.microsoft.com/office/drawing/2014/main" id="{8322AF44-590E-A441-8736-530D0E56F8DB}"/>
              </a:ext>
            </a:extLst>
          </p:cNvPr>
          <p:cNvSpPr txBox="1">
            <a:spLocks noGrp="1"/>
          </p:cNvSpPr>
          <p:nvPr>
            <p:ph type="body" sz="quarter" idx="63" hasCustomPrompt="1"/>
          </p:nvPr>
        </p:nvSpPr>
        <p:spPr>
          <a:xfrm>
            <a:off x="6487221"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4" name="Body Level One…">
            <a:extLst>
              <a:ext uri="{FF2B5EF4-FFF2-40B4-BE49-F238E27FC236}">
                <a16:creationId xmlns:a16="http://schemas.microsoft.com/office/drawing/2014/main" id="{26794AC8-785E-704F-8716-F7D5DAA7F0BA}"/>
              </a:ext>
            </a:extLst>
          </p:cNvPr>
          <p:cNvSpPr txBox="1">
            <a:spLocks noGrp="1"/>
          </p:cNvSpPr>
          <p:nvPr>
            <p:ph type="body" sz="quarter" idx="64" hasCustomPrompt="1"/>
          </p:nvPr>
        </p:nvSpPr>
        <p:spPr>
          <a:xfrm>
            <a:off x="9353084"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5" name="Text Placeholder 2">
            <a:extLst>
              <a:ext uri="{FF2B5EF4-FFF2-40B4-BE49-F238E27FC236}">
                <a16:creationId xmlns:a16="http://schemas.microsoft.com/office/drawing/2014/main" id="{02BC3DDD-CFE1-3943-8BFC-932A9CDE4A87}"/>
              </a:ext>
            </a:extLst>
          </p:cNvPr>
          <p:cNvSpPr>
            <a:spLocks noGrp="1"/>
          </p:cNvSpPr>
          <p:nvPr>
            <p:ph type="body" sz="quarter" idx="65" hasCustomPrompt="1"/>
          </p:nvPr>
        </p:nvSpPr>
        <p:spPr>
          <a:xfrm>
            <a:off x="800100"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6" name="Text Placeholder 2">
            <a:extLst>
              <a:ext uri="{FF2B5EF4-FFF2-40B4-BE49-F238E27FC236}">
                <a16:creationId xmlns:a16="http://schemas.microsoft.com/office/drawing/2014/main" id="{E7EB1110-D90B-8749-A479-48B408F855A5}"/>
              </a:ext>
            </a:extLst>
          </p:cNvPr>
          <p:cNvSpPr>
            <a:spLocks noGrp="1"/>
          </p:cNvSpPr>
          <p:nvPr>
            <p:ph type="body" sz="quarter" idx="66" hasCustomPrompt="1"/>
          </p:nvPr>
        </p:nvSpPr>
        <p:spPr>
          <a:xfrm>
            <a:off x="3632313"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7" name="Text Placeholder 2">
            <a:extLst>
              <a:ext uri="{FF2B5EF4-FFF2-40B4-BE49-F238E27FC236}">
                <a16:creationId xmlns:a16="http://schemas.microsoft.com/office/drawing/2014/main" id="{38934756-C9F2-1C46-BCB9-4D5D398EDA85}"/>
              </a:ext>
            </a:extLst>
          </p:cNvPr>
          <p:cNvSpPr>
            <a:spLocks noGrp="1"/>
          </p:cNvSpPr>
          <p:nvPr>
            <p:ph type="body" sz="quarter" idx="67" hasCustomPrompt="1"/>
          </p:nvPr>
        </p:nvSpPr>
        <p:spPr>
          <a:xfrm>
            <a:off x="6480710"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8" name="Text Placeholder 2">
            <a:extLst>
              <a:ext uri="{FF2B5EF4-FFF2-40B4-BE49-F238E27FC236}">
                <a16:creationId xmlns:a16="http://schemas.microsoft.com/office/drawing/2014/main" id="{7CAD7DDA-4CC9-1544-9F45-37E00991722D}"/>
              </a:ext>
            </a:extLst>
          </p:cNvPr>
          <p:cNvSpPr>
            <a:spLocks noGrp="1"/>
          </p:cNvSpPr>
          <p:nvPr>
            <p:ph type="body" sz="quarter" idx="68" hasCustomPrompt="1"/>
          </p:nvPr>
        </p:nvSpPr>
        <p:spPr>
          <a:xfrm>
            <a:off x="9353383"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2" name="Slide Number Placeholder 1">
            <a:extLst>
              <a:ext uri="{FF2B5EF4-FFF2-40B4-BE49-F238E27FC236}">
                <a16:creationId xmlns:a16="http://schemas.microsoft.com/office/drawing/2014/main" id="{EAEB634D-CB30-7642-B6C9-1FE08365FD54}"/>
              </a:ext>
            </a:extLst>
          </p:cNvPr>
          <p:cNvSpPr>
            <a:spLocks noGrp="1"/>
          </p:cNvSpPr>
          <p:nvPr>
            <p:ph type="sldNum" sz="quarter" idx="69"/>
          </p:nvPr>
        </p:nvSpPr>
        <p:spPr/>
        <p:txBody>
          <a:bodyPr/>
          <a:lstStyle/>
          <a:p>
            <a:fld id="{2C055D05-D81F-ED4A-A185-0C6FCB82940E}" type="slidenum">
              <a:rPr lang="en-US" smtClean="0"/>
              <a:pPr/>
              <a:t>‹#›</a:t>
            </a:fld>
            <a:endParaRPr lang="en-US"/>
          </a:p>
        </p:txBody>
      </p:sp>
      <p:sp>
        <p:nvSpPr>
          <p:cNvPr id="29" name="Title Text">
            <a:extLst>
              <a:ext uri="{FF2B5EF4-FFF2-40B4-BE49-F238E27FC236}">
                <a16:creationId xmlns:a16="http://schemas.microsoft.com/office/drawing/2014/main" id="{D3F4AA83-1140-E64A-A8FD-C3FB731B26B1}"/>
              </a:ext>
            </a:extLst>
          </p:cNvPr>
          <p:cNvSpPr txBox="1">
            <a:spLocks noGrp="1"/>
          </p:cNvSpPr>
          <p:nvPr>
            <p:ph type="title"/>
          </p:nvPr>
        </p:nvSpPr>
        <p:spPr>
          <a:xfrm>
            <a:off x="800100" y="605953"/>
            <a:ext cx="10492846" cy="338668"/>
          </a:xfrm>
          <a:prstGeom prst="rect">
            <a:avLst/>
          </a:prstGeom>
        </p:spPr>
        <p:txBody>
          <a:bodyPr>
            <a:noAutofit/>
          </a:bodyPr>
          <a:lstStyle/>
          <a:p>
            <a:r>
              <a:rPr lang="en-US"/>
              <a:t>Click to edit Master title style</a:t>
            </a:r>
            <a:endParaRPr/>
          </a:p>
        </p:txBody>
      </p:sp>
    </p:spTree>
    <p:extLst>
      <p:ext uri="{BB962C8B-B14F-4D97-AF65-F5344CB8AC3E}">
        <p14:creationId xmlns:p14="http://schemas.microsoft.com/office/powerpoint/2010/main" val="3654016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alf Image Opt 1">
    <p:bg>
      <p:bgPr>
        <a:solidFill>
          <a:srgbClr val="FFFFFF"/>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A17A3D6-2B03-224C-8CE5-57BC402F4E12}"/>
              </a:ext>
            </a:extLst>
          </p:cNvPr>
          <p:cNvSpPr>
            <a:spLocks noGrp="1"/>
          </p:cNvSpPr>
          <p:nvPr>
            <p:ph type="pic" sz="quarter" idx="15"/>
          </p:nvPr>
        </p:nvSpPr>
        <p:spPr>
          <a:xfrm>
            <a:off x="6096000" y="0"/>
            <a:ext cx="6096000" cy="6858000"/>
          </a:xfrm>
        </p:spPr>
        <p:txBody>
          <a:bodyPr>
            <a:noAutofit/>
          </a:body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153"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207"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3" name="Text Placeholder 2">
            <a:extLst>
              <a:ext uri="{FF2B5EF4-FFF2-40B4-BE49-F238E27FC236}">
                <a16:creationId xmlns:a16="http://schemas.microsoft.com/office/drawing/2014/main" id="{5C901A47-1AC7-834C-BB74-7AD65D0593F4}"/>
              </a:ext>
            </a:extLst>
          </p:cNvPr>
          <p:cNvSpPr>
            <a:spLocks noGrp="1"/>
          </p:cNvSpPr>
          <p:nvPr>
            <p:ph type="body" sz="quarter" idx="13" hasCustomPrompt="1"/>
          </p:nvPr>
        </p:nvSpPr>
        <p:spPr>
          <a:xfrm>
            <a:off x="809297" y="2160587"/>
            <a:ext cx="4741863" cy="681765"/>
          </a:xfrm>
        </p:spPr>
        <p:txBody>
          <a:bodyPr>
            <a:noAutofit/>
          </a:bodyPr>
          <a:lstStyle>
            <a:lvl1pPr>
              <a:lnSpc>
                <a:spcPct val="100000"/>
              </a:lnSpc>
              <a:spcBef>
                <a:spcPts val="0"/>
              </a:spcBef>
              <a:spcAft>
                <a:spcPts val="600"/>
              </a:spcAft>
              <a:defRPr sz="1600">
                <a:solidFill>
                  <a:schemeClr val="accent1"/>
                </a:solidFill>
              </a:defRPr>
            </a:lvl1pPr>
            <a:lvl2pPr>
              <a:lnSpc>
                <a:spcPct val="100000"/>
              </a:lnSpc>
              <a:spcBef>
                <a:spcPts val="600"/>
              </a:spcBef>
              <a:spcAft>
                <a:spcPts val="600"/>
              </a:spcAft>
              <a:defRPr sz="1600" b="1">
                <a:solidFill>
                  <a:schemeClr val="accent1"/>
                </a:solidFill>
                <a:latin typeface="Arial" panose="020B0604020202020204" pitchFamily="34" charset="0"/>
                <a:cs typeface="Arial" panose="020B0604020202020204" pitchFamily="34" charset="0"/>
              </a:defRPr>
            </a:lvl2pPr>
            <a:lvl3pPr marL="404813" indent="-169863">
              <a:lnSpc>
                <a:spcPct val="100000"/>
              </a:lnSpc>
              <a:spcBef>
                <a:spcPts val="0"/>
              </a:spcBef>
              <a:spcAft>
                <a:spcPts val="600"/>
              </a:spcAft>
              <a:tabLst/>
              <a:defRPr sz="1400">
                <a:solidFill>
                  <a:schemeClr val="accent1"/>
                </a:solidFill>
              </a:defRPr>
            </a:lvl3pPr>
            <a:lvl4pPr marL="579438" indent="-174625">
              <a:lnSpc>
                <a:spcPct val="100000"/>
              </a:lnSpc>
              <a:spcBef>
                <a:spcPts val="0"/>
              </a:spcBef>
              <a:spcAft>
                <a:spcPts val="600"/>
              </a:spcAft>
              <a:tabLst/>
              <a:defRPr sz="1400" i="1">
                <a:solidFill>
                  <a:schemeClr val="accent1"/>
                </a:solidFill>
              </a:defRPr>
            </a:lvl4pPr>
            <a:lvl5pPr marL="746125" indent="-166688">
              <a:lnSpc>
                <a:spcPct val="100000"/>
              </a:lnSpc>
              <a:spcBef>
                <a:spcPts val="0"/>
              </a:spcBef>
              <a:spcAft>
                <a:spcPts val="600"/>
              </a:spcAft>
              <a:buFont typeface="Arial" panose="020B0604020202020204" pitchFamily="34" charset="0"/>
              <a:buChar char="•"/>
              <a:tabLst/>
              <a:defRPr sz="1100" b="1">
                <a:solidFill>
                  <a:schemeClr val="accent1"/>
                </a:solidFill>
              </a:defRPr>
            </a:lvl5pPr>
            <a:lvl6pPr marL="920750" indent="-174625">
              <a:lnSpc>
                <a:spcPct val="100000"/>
              </a:lnSpc>
              <a:spcBef>
                <a:spcPts val="0"/>
              </a:spcBef>
              <a:spcAft>
                <a:spcPts val="600"/>
              </a:spcAft>
              <a:tabLst/>
              <a:defRPr sz="1100"/>
            </a:lvl6pPr>
            <a:lvl7pPr marL="1093788" indent="-174625">
              <a:lnSpc>
                <a:spcPct val="100000"/>
              </a:lnSpc>
              <a:spcBef>
                <a:spcPts val="0"/>
              </a:spcBef>
              <a:spcAft>
                <a:spcPts val="600"/>
              </a:spcAft>
              <a:tabLst/>
              <a:defRPr sz="1100" i="1"/>
            </a:lvl7pPr>
            <a:lvl8pPr marL="1258888" indent="-165100">
              <a:lnSpc>
                <a:spcPct val="100000"/>
              </a:lnSpc>
              <a:spcBef>
                <a:spcPts val="0"/>
              </a:spcBef>
              <a:spcAft>
                <a:spcPts val="600"/>
              </a:spcAft>
              <a:tabLst/>
              <a:defRPr sz="1100" b="1"/>
            </a:lvl8pPr>
            <a:lvl9pPr marL="1433513" indent="-174625">
              <a:lnSpc>
                <a:spcPct val="100000"/>
              </a:lnSpc>
              <a:spcBef>
                <a:spcPts val="0"/>
              </a:spcBef>
              <a:spcAft>
                <a:spcPts val="600"/>
              </a:spcAft>
              <a:tabLst/>
              <a:defRPr sz="1100"/>
            </a:lvl9pPr>
          </a:lstStyle>
          <a:p>
            <a:pPr lvl="0"/>
            <a:r>
              <a:rPr lang="en-US"/>
              <a:t>Explanation of key takeaway </a:t>
            </a:r>
          </a:p>
        </p:txBody>
      </p:sp>
      <p:sp>
        <p:nvSpPr>
          <p:cNvPr id="10" name="Text Placeholder 9">
            <a:extLst>
              <a:ext uri="{FF2B5EF4-FFF2-40B4-BE49-F238E27FC236}">
                <a16:creationId xmlns:a16="http://schemas.microsoft.com/office/drawing/2014/main" id="{8D124B70-E49B-964F-BD2A-2D914C330EE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1" name="Text Placeholder 2">
            <a:extLst>
              <a:ext uri="{FF2B5EF4-FFF2-40B4-BE49-F238E27FC236}">
                <a16:creationId xmlns:a16="http://schemas.microsoft.com/office/drawing/2014/main" id="{F9AB4A3C-C9C3-424D-99A6-A99C68832520}"/>
              </a:ext>
            </a:extLst>
          </p:cNvPr>
          <p:cNvSpPr>
            <a:spLocks noGrp="1"/>
          </p:cNvSpPr>
          <p:nvPr>
            <p:ph type="body" sz="quarter" idx="16" hasCustomPrompt="1"/>
          </p:nvPr>
        </p:nvSpPr>
        <p:spPr>
          <a:xfrm>
            <a:off x="800100" y="2986987"/>
            <a:ext cx="4741863" cy="3314662"/>
          </a:xfrm>
        </p:spPr>
        <p:txBody>
          <a:bodyPr>
            <a:noAutofit/>
          </a:bodyPr>
          <a:lstStyle>
            <a:lvl1pPr>
              <a:lnSpc>
                <a:spcPct val="100000"/>
              </a:lnSpc>
              <a:spcBef>
                <a:spcPts val="0"/>
              </a:spcBef>
              <a:spcAft>
                <a:spcPts val="600"/>
              </a:spcAft>
              <a:defRPr sz="1400">
                <a:solidFill>
                  <a:schemeClr val="accent1"/>
                </a:solidFill>
              </a:defRPr>
            </a:lvl1pPr>
            <a:lvl2pPr marL="404813" indent="-176213">
              <a:lnSpc>
                <a:spcPct val="100000"/>
              </a:lnSpc>
              <a:spcBef>
                <a:spcPts val="0"/>
              </a:spcBef>
              <a:spcAft>
                <a:spcPts val="600"/>
              </a:spcAft>
              <a:buFont typeface="Arial" panose="020B0604020202020204" pitchFamily="34" charset="0"/>
              <a:buChar char="•"/>
              <a:tabLst/>
              <a:defRPr sz="1400" b="0">
                <a:solidFill>
                  <a:schemeClr val="accent1"/>
                </a:solidFill>
                <a:latin typeface="Georgia" panose="02040502050405020303" pitchFamily="18" charset="0"/>
                <a:cs typeface="Arial" panose="020B0604020202020204" pitchFamily="34" charset="0"/>
              </a:defRPr>
            </a:lvl2pPr>
            <a:lvl3pPr marL="579438" indent="-174625">
              <a:lnSpc>
                <a:spcPct val="100000"/>
              </a:lnSpc>
              <a:spcBef>
                <a:spcPts val="0"/>
              </a:spcBef>
              <a:spcAft>
                <a:spcPts val="600"/>
              </a:spcAft>
              <a:tabLst/>
              <a:defRPr sz="1400">
                <a:solidFill>
                  <a:schemeClr val="accent1"/>
                </a:solidFill>
              </a:defRPr>
            </a:lvl3pPr>
            <a:lvl4pPr marL="742950" indent="-163513">
              <a:lnSpc>
                <a:spcPct val="100000"/>
              </a:lnSpc>
              <a:spcBef>
                <a:spcPts val="0"/>
              </a:spcBef>
              <a:spcAft>
                <a:spcPts val="600"/>
              </a:spcAft>
              <a:tabLst/>
              <a:defRPr sz="1200" b="1" i="0">
                <a:solidFill>
                  <a:schemeClr val="accent1"/>
                </a:solidFill>
              </a:defRPr>
            </a:lvl4pPr>
            <a:lvl5pPr marL="919163" indent="-176213">
              <a:lnSpc>
                <a:spcPct val="100000"/>
              </a:lnSpc>
              <a:spcBef>
                <a:spcPts val="0"/>
              </a:spcBef>
              <a:spcAft>
                <a:spcPts val="600"/>
              </a:spcAft>
              <a:buFont typeface="Arial" panose="020B0604020202020204" pitchFamily="34" charset="0"/>
              <a:buChar char="•"/>
              <a:tabLst/>
              <a:defRPr sz="1200" b="0">
                <a:solidFill>
                  <a:schemeClr val="accent1"/>
                </a:solidFill>
              </a:defRPr>
            </a:lvl5pPr>
            <a:lvl6pPr marL="1093788" indent="-174625">
              <a:lnSpc>
                <a:spcPct val="100000"/>
              </a:lnSpc>
              <a:spcBef>
                <a:spcPts val="0"/>
              </a:spcBef>
              <a:spcAft>
                <a:spcPts val="600"/>
              </a:spcAft>
              <a:tabLst/>
              <a:defRPr sz="1200" i="1"/>
            </a:lvl6pPr>
            <a:lvl7pPr marL="1258888" indent="-165100">
              <a:lnSpc>
                <a:spcPct val="100000"/>
              </a:lnSpc>
              <a:spcBef>
                <a:spcPts val="0"/>
              </a:spcBef>
              <a:spcAft>
                <a:spcPts val="600"/>
              </a:spcAft>
              <a:tabLst/>
              <a:defRPr sz="1100" b="1" i="0"/>
            </a:lvl7pPr>
            <a:lvl8pPr marL="1433513" indent="-174625">
              <a:lnSpc>
                <a:spcPct val="100000"/>
              </a:lnSpc>
              <a:spcBef>
                <a:spcPts val="0"/>
              </a:spcBef>
              <a:spcAft>
                <a:spcPts val="600"/>
              </a:spcAft>
              <a:tabLst/>
              <a:defRPr sz="1100" b="0"/>
            </a:lvl8pPr>
            <a:lvl9pPr marL="1608138" indent="-174625">
              <a:lnSpc>
                <a:spcPct val="10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2" name="Text Placeholder 15">
            <a:extLst>
              <a:ext uri="{FF2B5EF4-FFF2-40B4-BE49-F238E27FC236}">
                <a16:creationId xmlns:a16="http://schemas.microsoft.com/office/drawing/2014/main" id="{1517AEA8-A95E-7445-9805-902EAC95A0FD}"/>
              </a:ext>
            </a:extLst>
          </p:cNvPr>
          <p:cNvSpPr>
            <a:spLocks noGrp="1"/>
          </p:cNvSpPr>
          <p:nvPr>
            <p:ph type="body" sz="quarter" idx="17"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9268B319-1B8D-9445-8237-C307CBCD2A9C}"/>
              </a:ext>
            </a:extLst>
          </p:cNvPr>
          <p:cNvSpPr>
            <a:spLocks noGrp="1"/>
          </p:cNvSpPr>
          <p:nvPr>
            <p:ph type="sldNum" sz="quarter" idx="18"/>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4766386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2" pos="3840">
          <p15:clr>
            <a:srgbClr val="FBAE40"/>
          </p15:clr>
        </p15:guide>
        <p15:guide id="3" orient="horz" pos="185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Half Image Opt 2">
    <p:bg>
      <p:bgPr>
        <a:solidFill>
          <a:srgbClr val="FFFFFF"/>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00EC5BF-6226-0840-B35F-CF27B3A6734C}"/>
              </a:ext>
            </a:extLst>
          </p:cNvPr>
          <p:cNvSpPr>
            <a:spLocks noGrp="1"/>
          </p:cNvSpPr>
          <p:nvPr>
            <p:ph type="pic" sz="quarter" idx="15"/>
          </p:nvPr>
        </p:nvSpPr>
        <p:spPr>
          <a:xfrm>
            <a:off x="6096000" y="0"/>
            <a:ext cx="6096000" cy="6858000"/>
          </a:xfrm>
        </p:spPr>
        <p:txBody>
          <a:bodyPr>
            <a:noAutofit/>
          </a:body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535"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3" name="Text Placeholder 2">
            <a:extLst>
              <a:ext uri="{FF2B5EF4-FFF2-40B4-BE49-F238E27FC236}">
                <a16:creationId xmlns:a16="http://schemas.microsoft.com/office/drawing/2014/main" id="{5C901A47-1AC7-834C-BB74-7AD65D0593F4}"/>
              </a:ext>
            </a:extLst>
          </p:cNvPr>
          <p:cNvSpPr>
            <a:spLocks noGrp="1"/>
          </p:cNvSpPr>
          <p:nvPr>
            <p:ph type="body" sz="quarter" idx="13" hasCustomPrompt="1"/>
          </p:nvPr>
        </p:nvSpPr>
        <p:spPr>
          <a:xfrm>
            <a:off x="809625" y="2160587"/>
            <a:ext cx="4741863" cy="4212077"/>
          </a:xfrm>
        </p:spPr>
        <p:txBody>
          <a:bodyPr>
            <a:noAutofit/>
          </a:bodyPr>
          <a:lstStyle>
            <a:lvl1pPr>
              <a:lnSpc>
                <a:spcPct val="100000"/>
              </a:lnSpc>
              <a:spcBef>
                <a:spcPts val="600"/>
              </a:spcBef>
              <a:spcAft>
                <a:spcPts val="600"/>
              </a:spcAft>
              <a:defRPr sz="1800" b="1">
                <a:solidFill>
                  <a:schemeClr val="accent1"/>
                </a:solidFill>
                <a:latin typeface="Arial" panose="020B0604020202020204" pitchFamily="34" charset="0"/>
                <a:cs typeface="Arial" panose="020B0604020202020204" pitchFamily="34" charset="0"/>
              </a:defRPr>
            </a:lvl1pPr>
            <a:lvl2pPr marL="403225" indent="-166688">
              <a:lnSpc>
                <a:spcPct val="100000"/>
              </a:lnSpc>
              <a:spcBef>
                <a:spcPts val="0"/>
              </a:spcBef>
              <a:spcAft>
                <a:spcPts val="600"/>
              </a:spcAft>
              <a:buFont typeface="Arial" panose="020B0604020202020204" pitchFamily="34" charset="0"/>
              <a:buChar char="•"/>
              <a:tabLst/>
              <a:defRPr sz="1600" b="0">
                <a:solidFill>
                  <a:schemeClr val="accent1"/>
                </a:solidFill>
                <a:latin typeface="Georgia" panose="02040502050405020303" pitchFamily="18" charset="0"/>
                <a:cs typeface="Arial" panose="020B0604020202020204" pitchFamily="34" charset="0"/>
              </a:defRPr>
            </a:lvl2pPr>
            <a:lvl3pPr marL="630238" indent="-227013">
              <a:lnSpc>
                <a:spcPct val="100000"/>
              </a:lnSpc>
              <a:spcBef>
                <a:spcPts val="0"/>
              </a:spcBef>
              <a:spcAft>
                <a:spcPts val="600"/>
              </a:spcAft>
              <a:tabLst/>
              <a:defRPr sz="1400" i="1">
                <a:solidFill>
                  <a:schemeClr val="accent1"/>
                </a:solidFill>
              </a:defRPr>
            </a:lvl3pPr>
            <a:lvl4pPr marL="800100" indent="-169863">
              <a:lnSpc>
                <a:spcPct val="100000"/>
              </a:lnSpc>
              <a:spcBef>
                <a:spcPts val="0"/>
              </a:spcBef>
              <a:spcAft>
                <a:spcPts val="600"/>
              </a:spcAft>
              <a:tabLst/>
              <a:defRPr sz="1200" b="1" i="0">
                <a:solidFill>
                  <a:schemeClr val="accent1"/>
                </a:solidFill>
              </a:defRPr>
            </a:lvl4pPr>
            <a:lvl5pPr marL="976313" indent="-176213">
              <a:lnSpc>
                <a:spcPct val="100000"/>
              </a:lnSpc>
              <a:spcBef>
                <a:spcPts val="0"/>
              </a:spcBef>
              <a:spcAft>
                <a:spcPts val="600"/>
              </a:spcAft>
              <a:buFont typeface="Arial" panose="020B0604020202020204" pitchFamily="34" charset="0"/>
              <a:buChar char="•"/>
              <a:tabLst/>
              <a:defRPr sz="1200" b="0" i="0">
                <a:solidFill>
                  <a:schemeClr val="accent1"/>
                </a:solidFill>
              </a:defRPr>
            </a:lvl5pPr>
            <a:lvl6pPr marL="1149350" indent="-176213">
              <a:lnSpc>
                <a:spcPct val="100000"/>
              </a:lnSpc>
              <a:spcBef>
                <a:spcPts val="0"/>
              </a:spcBef>
              <a:spcAft>
                <a:spcPts val="600"/>
              </a:spcAft>
              <a:tabLst/>
              <a:defRPr sz="1200" i="1"/>
            </a:lvl6pPr>
            <a:lvl7pPr marL="1323975" indent="-174625">
              <a:lnSpc>
                <a:spcPct val="100000"/>
              </a:lnSpc>
              <a:spcBef>
                <a:spcPts val="0"/>
              </a:spcBef>
              <a:spcAft>
                <a:spcPts val="600"/>
              </a:spcAft>
              <a:tabLst/>
              <a:defRPr sz="1100" b="1" i="0"/>
            </a:lvl7pPr>
            <a:lvl8pPr marL="1487488" indent="-163513">
              <a:lnSpc>
                <a:spcPct val="100000"/>
              </a:lnSpc>
              <a:spcBef>
                <a:spcPts val="0"/>
              </a:spcBef>
              <a:spcAft>
                <a:spcPts val="600"/>
              </a:spcAft>
              <a:tabLst/>
              <a:defRPr sz="1100"/>
            </a:lvl8pPr>
            <a:lvl9pPr marL="1663700" indent="-176213">
              <a:lnSpc>
                <a:spcPct val="10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0" name="Text Placeholder 9">
            <a:extLst>
              <a:ext uri="{FF2B5EF4-FFF2-40B4-BE49-F238E27FC236}">
                <a16:creationId xmlns:a16="http://schemas.microsoft.com/office/drawing/2014/main" id="{8D124B70-E49B-964F-BD2A-2D914C330EE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1" name="Text Placeholder 15">
            <a:extLst>
              <a:ext uri="{FF2B5EF4-FFF2-40B4-BE49-F238E27FC236}">
                <a16:creationId xmlns:a16="http://schemas.microsoft.com/office/drawing/2014/main" id="{2837F5B2-9BD5-D44F-9B0D-07C01AC28171}"/>
              </a:ext>
            </a:extLst>
          </p:cNvPr>
          <p:cNvSpPr>
            <a:spLocks noGrp="1"/>
          </p:cNvSpPr>
          <p:nvPr>
            <p:ph type="body" sz="quarter" idx="16"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1ACF7857-46D6-7A46-BFA8-2D8AD3B86525}"/>
              </a:ext>
            </a:extLst>
          </p:cNvPr>
          <p:cNvSpPr>
            <a:spLocks noGrp="1"/>
          </p:cNvSpPr>
          <p:nvPr>
            <p:ph type="sldNum" sz="quarter" idx="17"/>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8011425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 Image Layout ">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6096000" y="0"/>
            <a:ext cx="5058984" cy="5694512"/>
          </a:xfrm>
        </p:spPr>
        <p:txBody>
          <a:bodyPr>
            <a:noAutofit/>
          </a:bodyPr>
          <a:lstStyle>
            <a:lvl1pPr>
              <a:defRPr>
                <a:solidFill>
                  <a:schemeClr val="bg2"/>
                </a:solidFill>
              </a:defRPr>
            </a:lvl1pPr>
          </a:lstStyle>
          <a:p>
            <a:r>
              <a:rPr lang="en-US"/>
              <a:t>Click icon to add picture</a:t>
            </a:r>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400906"/>
            <a:ext cx="3790745" cy="827194"/>
          </a:xfrm>
        </p:spPr>
        <p:txBody>
          <a:bodyPr anchor="b">
            <a:noAutofit/>
          </a:bodyPr>
          <a:lstStyle>
            <a:lvl1pPr>
              <a:defRPr sz="2000" b="1" i="0" cap="none" baseline="0">
                <a:solidFill>
                  <a:schemeClr val="accent1"/>
                </a:solidFill>
                <a:latin typeface="Arial" panose="020B0604020202020204" pitchFamily="34" charset="0"/>
                <a:cs typeface="Arial" panose="020B0604020202020204" pitchFamily="34" charset="0"/>
              </a:defRPr>
            </a:lvl1pPr>
          </a:lstStyle>
          <a:p>
            <a:r>
              <a:rPr lang="en-US"/>
              <a:t>Optional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535" y="3651674"/>
            <a:ext cx="3790799" cy="246800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3422557"/>
            <a:ext cx="3006563" cy="2"/>
          </a:xfrm>
          <a:prstGeom prst="line">
            <a:avLst/>
          </a:prstGeom>
          <a:ln w="12700" cap="rnd">
            <a:solidFill>
              <a:schemeClr val="accent1"/>
            </a:solidFill>
          </a:ln>
        </p:spPr>
        <p:txBody>
          <a:bodyPr lIns="45719" rIns="45719">
            <a:noAutofit/>
          </a:bodyPr>
          <a:lstStyle/>
          <a:p>
            <a:endParaRPr/>
          </a:p>
        </p:txBody>
      </p:sp>
      <p:sp>
        <p:nvSpPr>
          <p:cNvPr id="9" name="Text Placeholder 9">
            <a:extLst>
              <a:ext uri="{FF2B5EF4-FFF2-40B4-BE49-F238E27FC236}">
                <a16:creationId xmlns:a16="http://schemas.microsoft.com/office/drawing/2014/main" id="{9A794F8C-B1DB-104A-97CB-D5A28563AC4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0" name="Text Placeholder 9">
            <a:extLst>
              <a:ext uri="{FF2B5EF4-FFF2-40B4-BE49-F238E27FC236}">
                <a16:creationId xmlns:a16="http://schemas.microsoft.com/office/drawing/2014/main" id="{1B20A6D4-6196-094F-ABF5-6D8A6CB6438E}"/>
              </a:ext>
            </a:extLst>
          </p:cNvPr>
          <p:cNvSpPr>
            <a:spLocks noGrp="1"/>
          </p:cNvSpPr>
          <p:nvPr>
            <p:ph type="body" sz="quarter" idx="15" hasCustomPrompt="1"/>
          </p:nvPr>
        </p:nvSpPr>
        <p:spPr>
          <a:xfrm>
            <a:off x="6089552" y="5811813"/>
            <a:ext cx="4751388" cy="311150"/>
          </a:xfrm>
        </p:spPr>
        <p:txBody>
          <a:bodyPr>
            <a:noAutofit/>
          </a:bodyPr>
          <a:lstStyle>
            <a:lvl1pPr>
              <a:spcBef>
                <a:spcPts val="0"/>
              </a:spcBef>
              <a:defRPr sz="900">
                <a:solidFill>
                  <a:schemeClr val="tx2"/>
                </a:solidFill>
                <a:latin typeface="Arial" panose="020B0604020202020204" pitchFamily="34" charset="0"/>
                <a:cs typeface="Arial" panose="020B0604020202020204" pitchFamily="34" charset="0"/>
              </a:defRPr>
            </a:lvl1pPr>
          </a:lstStyle>
          <a:p>
            <a:pPr lvl="0"/>
            <a:r>
              <a:rPr lang="en-US"/>
              <a:t>Image caption</a:t>
            </a:r>
          </a:p>
        </p:txBody>
      </p:sp>
      <p:sp>
        <p:nvSpPr>
          <p:cNvPr id="3" name="Text Placeholder 2">
            <a:extLst>
              <a:ext uri="{FF2B5EF4-FFF2-40B4-BE49-F238E27FC236}">
                <a16:creationId xmlns:a16="http://schemas.microsoft.com/office/drawing/2014/main" id="{17E7625F-F6AC-174C-8EA4-10165221EE62}"/>
              </a:ext>
            </a:extLst>
          </p:cNvPr>
          <p:cNvSpPr>
            <a:spLocks noGrp="1"/>
          </p:cNvSpPr>
          <p:nvPr>
            <p:ph type="body" sz="quarter" idx="16" hasCustomPrompt="1"/>
          </p:nvPr>
        </p:nvSpPr>
        <p:spPr>
          <a:xfrm>
            <a:off x="809526" y="323253"/>
            <a:ext cx="4742179" cy="402176"/>
          </a:xfrm>
        </p:spPr>
        <p:txBody>
          <a:bodyPr anchor="b">
            <a:noAutofit/>
          </a:bodyPr>
          <a:lstStyle>
            <a:lvl1pPr>
              <a:lnSpc>
                <a:spcPct val="100000"/>
              </a:lnSpc>
              <a:spcBef>
                <a:spcPts val="0"/>
              </a:spcBef>
              <a:defRPr sz="1000" cap="all" baseline="0"/>
            </a:lvl1pPr>
          </a:lstStyle>
          <a:p>
            <a:pPr lvl="0"/>
            <a:r>
              <a:rPr lang="en-US"/>
              <a:t>Section Title</a:t>
            </a:r>
          </a:p>
        </p:txBody>
      </p:sp>
      <p:sp>
        <p:nvSpPr>
          <p:cNvPr id="14" name="Text Placeholder 13">
            <a:extLst>
              <a:ext uri="{FF2B5EF4-FFF2-40B4-BE49-F238E27FC236}">
                <a16:creationId xmlns:a16="http://schemas.microsoft.com/office/drawing/2014/main" id="{6883AB59-1B08-CC4A-BDAB-8A015E16CC28}"/>
              </a:ext>
            </a:extLst>
          </p:cNvPr>
          <p:cNvSpPr>
            <a:spLocks noGrp="1"/>
          </p:cNvSpPr>
          <p:nvPr>
            <p:ph type="body" sz="quarter" idx="17"/>
          </p:nvPr>
        </p:nvSpPr>
        <p:spPr>
          <a:xfrm>
            <a:off x="809625" y="942387"/>
            <a:ext cx="3790655" cy="1350938"/>
          </a:xfrm>
        </p:spPr>
        <p:txBody>
          <a:bodyPr>
            <a:noAutofit/>
          </a:bodyPr>
          <a:lstStyle>
            <a:lvl1pPr>
              <a:lnSpc>
                <a:spcPct val="100000"/>
              </a:lnSpc>
              <a:spcBef>
                <a:spcPts val="600"/>
              </a:spcBef>
              <a:defRPr sz="2000" b="0" i="1">
                <a:latin typeface="Georgia" panose="02040502050405020303" pitchFamily="18" charset="0"/>
              </a:defRPr>
            </a:lvl1pPr>
          </a:lstStyle>
          <a:p>
            <a:pPr lvl="0"/>
            <a:r>
              <a:rPr lang="en-US"/>
              <a:t>Click to edit Master text styles</a:t>
            </a:r>
          </a:p>
        </p:txBody>
      </p:sp>
      <p:sp>
        <p:nvSpPr>
          <p:cNvPr id="13" name="Text Placeholder 15">
            <a:extLst>
              <a:ext uri="{FF2B5EF4-FFF2-40B4-BE49-F238E27FC236}">
                <a16:creationId xmlns:a16="http://schemas.microsoft.com/office/drawing/2014/main" id="{C8F45EEB-9F03-784A-B7F0-B397D7191C27}"/>
              </a:ext>
            </a:extLst>
          </p:cNvPr>
          <p:cNvSpPr>
            <a:spLocks noGrp="1"/>
          </p:cNvSpPr>
          <p:nvPr>
            <p:ph type="body" sz="quarter" idx="13"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959E7436-09BB-0746-AE88-51C09583BE10}"/>
              </a:ext>
            </a:extLst>
          </p:cNvPr>
          <p:cNvSpPr>
            <a:spLocks noGrp="1"/>
          </p:cNvSpPr>
          <p:nvPr>
            <p:ph type="sldNum" sz="quarter" idx="18"/>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9560067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pt 13">
    <p:bg>
      <p:bgPr>
        <a:solidFill>
          <a:srgbClr val="EFB6A3"/>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6"/>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normalizeH="0"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3722790642"/>
      </p:ext>
    </p:extLst>
  </p:cSld>
  <p:clrMapOvr>
    <a:masterClrMapping/>
  </p:clrMapOvr>
  <p:transition spd="med"/>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Image Layout">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4047863" y="0"/>
            <a:ext cx="5058984" cy="5694512"/>
          </a:xfrm>
        </p:spPr>
        <p:txBody>
          <a:bodyPr>
            <a:noAutofit/>
          </a:bodyPr>
          <a:lstStyle>
            <a:lvl1pPr>
              <a:defRPr>
                <a:solidFill>
                  <a:schemeClr val="bg2"/>
                </a:solidFill>
              </a:defRPr>
            </a:lvl1pPr>
          </a:lstStyle>
          <a:p>
            <a:r>
              <a:rPr lang="en-US"/>
              <a:t>Click icon to add picture</a:t>
            </a:r>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401784"/>
            <a:ext cx="2668866" cy="827194"/>
          </a:xfrm>
        </p:spPr>
        <p:txBody>
          <a:bodyPr anchor="b">
            <a:noAutofit/>
          </a:bodyPr>
          <a:lstStyle>
            <a:lvl1pPr>
              <a:defRPr sz="2000" b="1" i="0" cap="none" baseline="0">
                <a:solidFill>
                  <a:schemeClr val="accent1"/>
                </a:solidFill>
                <a:latin typeface="Arial" panose="020B0604020202020204" pitchFamily="34" charset="0"/>
                <a:cs typeface="Arial" panose="020B0604020202020204" pitchFamily="34" charset="0"/>
              </a:defRPr>
            </a:lvl1pPr>
          </a:lstStyle>
          <a:p>
            <a:r>
              <a:rPr lang="en-US"/>
              <a:t>Optional Title</a:t>
            </a:r>
          </a:p>
        </p:txBody>
      </p:sp>
      <p:sp>
        <p:nvSpPr>
          <p:cNvPr id="12" name="object 6">
            <a:extLst>
              <a:ext uri="{FF2B5EF4-FFF2-40B4-BE49-F238E27FC236}">
                <a16:creationId xmlns:a16="http://schemas.microsoft.com/office/drawing/2014/main" id="{B7803E24-9C6E-9E42-B8BA-0CEEECA16493}"/>
              </a:ext>
            </a:extLst>
          </p:cNvPr>
          <p:cNvSpPr/>
          <p:nvPr userDrawn="1"/>
        </p:nvSpPr>
        <p:spPr>
          <a:xfrm>
            <a:off x="800100" y="3423436"/>
            <a:ext cx="2678301" cy="0"/>
          </a:xfrm>
          <a:prstGeom prst="line">
            <a:avLst/>
          </a:prstGeom>
          <a:ln w="12700" cap="rnd">
            <a:solidFill>
              <a:schemeClr val="accent1"/>
            </a:solidFill>
          </a:ln>
        </p:spPr>
        <p:txBody>
          <a:bodyPr lIns="45719" rIns="45719">
            <a:noAutofit/>
          </a:bodyPr>
          <a:lstStyle/>
          <a:p>
            <a:endParaRPr/>
          </a:p>
        </p:txBody>
      </p:sp>
      <p:sp>
        <p:nvSpPr>
          <p:cNvPr id="9" name="Text Placeholder 9">
            <a:extLst>
              <a:ext uri="{FF2B5EF4-FFF2-40B4-BE49-F238E27FC236}">
                <a16:creationId xmlns:a16="http://schemas.microsoft.com/office/drawing/2014/main" id="{9A794F8C-B1DB-104A-97CB-D5A28563AC4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0" name="Text Placeholder 9">
            <a:extLst>
              <a:ext uri="{FF2B5EF4-FFF2-40B4-BE49-F238E27FC236}">
                <a16:creationId xmlns:a16="http://schemas.microsoft.com/office/drawing/2014/main" id="{1B20A6D4-6196-094F-ABF5-6D8A6CB6438E}"/>
              </a:ext>
            </a:extLst>
          </p:cNvPr>
          <p:cNvSpPr>
            <a:spLocks noGrp="1"/>
          </p:cNvSpPr>
          <p:nvPr>
            <p:ph type="body" sz="quarter" idx="15" hasCustomPrompt="1"/>
          </p:nvPr>
        </p:nvSpPr>
        <p:spPr>
          <a:xfrm>
            <a:off x="4047863" y="5811813"/>
            <a:ext cx="3845197" cy="311150"/>
          </a:xfrm>
        </p:spPr>
        <p:txBody>
          <a:bodyPr>
            <a:noAutofit/>
          </a:bodyPr>
          <a:lstStyle>
            <a:lvl1pPr>
              <a:spcBef>
                <a:spcPts val="0"/>
              </a:spcBef>
              <a:defRPr sz="900">
                <a:solidFill>
                  <a:schemeClr val="tx2"/>
                </a:solidFill>
                <a:latin typeface="Arial" panose="020B0604020202020204" pitchFamily="34" charset="0"/>
                <a:cs typeface="Arial" panose="020B0604020202020204" pitchFamily="34" charset="0"/>
              </a:defRPr>
            </a:lvl1pPr>
          </a:lstStyle>
          <a:p>
            <a:pPr lvl="0"/>
            <a:r>
              <a:rPr lang="en-US"/>
              <a:t>Image caption</a:t>
            </a:r>
          </a:p>
        </p:txBody>
      </p:sp>
      <p:sp>
        <p:nvSpPr>
          <p:cNvPr id="3" name="Text Placeholder 2">
            <a:extLst>
              <a:ext uri="{FF2B5EF4-FFF2-40B4-BE49-F238E27FC236}">
                <a16:creationId xmlns:a16="http://schemas.microsoft.com/office/drawing/2014/main" id="{17E7625F-F6AC-174C-8EA4-10165221EE62}"/>
              </a:ext>
            </a:extLst>
          </p:cNvPr>
          <p:cNvSpPr>
            <a:spLocks noGrp="1"/>
          </p:cNvSpPr>
          <p:nvPr>
            <p:ph type="body" sz="quarter" idx="16" hasCustomPrompt="1"/>
          </p:nvPr>
        </p:nvSpPr>
        <p:spPr>
          <a:xfrm>
            <a:off x="809526" y="323253"/>
            <a:ext cx="2997137" cy="402176"/>
          </a:xfrm>
        </p:spPr>
        <p:txBody>
          <a:bodyPr anchor="b">
            <a:noAutofit/>
          </a:bodyPr>
          <a:lstStyle>
            <a:lvl1pPr>
              <a:lnSpc>
                <a:spcPct val="100000"/>
              </a:lnSpc>
              <a:spcBef>
                <a:spcPts val="0"/>
              </a:spcBef>
              <a:defRPr sz="1000" cap="all" baseline="0"/>
            </a:lvl1pPr>
          </a:lstStyle>
          <a:p>
            <a:pPr lvl="0"/>
            <a:r>
              <a:rPr lang="en-US"/>
              <a:t>Section Title</a:t>
            </a:r>
          </a:p>
        </p:txBody>
      </p:sp>
      <p:sp>
        <p:nvSpPr>
          <p:cNvPr id="14" name="Text Placeholder 13">
            <a:extLst>
              <a:ext uri="{FF2B5EF4-FFF2-40B4-BE49-F238E27FC236}">
                <a16:creationId xmlns:a16="http://schemas.microsoft.com/office/drawing/2014/main" id="{6883AB59-1B08-CC4A-BDAB-8A015E16CC28}"/>
              </a:ext>
            </a:extLst>
          </p:cNvPr>
          <p:cNvSpPr>
            <a:spLocks noGrp="1"/>
          </p:cNvSpPr>
          <p:nvPr>
            <p:ph type="body" sz="quarter" idx="17"/>
          </p:nvPr>
        </p:nvSpPr>
        <p:spPr>
          <a:xfrm>
            <a:off x="809625" y="942387"/>
            <a:ext cx="2668776" cy="1350938"/>
          </a:xfrm>
        </p:spPr>
        <p:txBody>
          <a:bodyPr>
            <a:noAutofit/>
          </a:bodyPr>
          <a:lstStyle>
            <a:lvl1pPr>
              <a:lnSpc>
                <a:spcPct val="100000"/>
              </a:lnSpc>
              <a:spcBef>
                <a:spcPts val="600"/>
              </a:spcBef>
              <a:defRPr sz="2000" b="0" i="1">
                <a:latin typeface="Georgia" panose="02040502050405020303" pitchFamily="18"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6871CEF6-17F7-FD44-99BE-50F9C6DD1477}"/>
              </a:ext>
            </a:extLst>
          </p:cNvPr>
          <p:cNvSpPr>
            <a:spLocks noGrp="1"/>
          </p:cNvSpPr>
          <p:nvPr>
            <p:ph type="pic" sz="quarter" idx="18"/>
          </p:nvPr>
        </p:nvSpPr>
        <p:spPr>
          <a:xfrm>
            <a:off x="8134350" y="1714500"/>
            <a:ext cx="4057650" cy="4586290"/>
          </a:xfrm>
        </p:spPr>
        <p:txBody>
          <a:bodyPr>
            <a:noAutofit/>
          </a:bodyPr>
          <a:lstStyle>
            <a:lvl1pPr>
              <a:defRPr>
                <a:solidFill>
                  <a:schemeClr val="bg2"/>
                </a:solidFill>
              </a:defRPr>
            </a:lvl1pPr>
          </a:lstStyle>
          <a:p>
            <a:r>
              <a:rPr lang="en-US"/>
              <a:t>Click icon to add picture</a:t>
            </a:r>
          </a:p>
        </p:txBody>
      </p:sp>
      <p:sp>
        <p:nvSpPr>
          <p:cNvPr id="16" name="Text Placeholder 9">
            <a:extLst>
              <a:ext uri="{FF2B5EF4-FFF2-40B4-BE49-F238E27FC236}">
                <a16:creationId xmlns:a16="http://schemas.microsoft.com/office/drawing/2014/main" id="{E293AA9A-13C5-7541-89FE-38938630122F}"/>
              </a:ext>
            </a:extLst>
          </p:cNvPr>
          <p:cNvSpPr>
            <a:spLocks noGrp="1"/>
          </p:cNvSpPr>
          <p:nvPr>
            <p:ph type="body" sz="quarter" idx="19" hasCustomPrompt="1"/>
          </p:nvPr>
        </p:nvSpPr>
        <p:spPr>
          <a:xfrm>
            <a:off x="8403048" y="5811813"/>
            <a:ext cx="3576500" cy="311150"/>
          </a:xfrm>
        </p:spPr>
        <p:txBody>
          <a:bodyPr>
            <a:noAutofit/>
          </a:bodyPr>
          <a:lstStyle>
            <a:lvl1pPr>
              <a:spcBef>
                <a:spcPts val="0"/>
              </a:spcBef>
              <a:defRPr sz="900">
                <a:solidFill>
                  <a:srgbClr val="FFFFFF"/>
                </a:solidFill>
                <a:latin typeface="Arial" panose="020B0604020202020204" pitchFamily="34" charset="0"/>
                <a:cs typeface="Arial" panose="020B0604020202020204" pitchFamily="34" charset="0"/>
              </a:defRPr>
            </a:lvl1pPr>
          </a:lstStyle>
          <a:p>
            <a:pPr lvl="0"/>
            <a:r>
              <a:rPr lang="en-US"/>
              <a:t>Image caption</a:t>
            </a:r>
          </a:p>
        </p:txBody>
      </p:sp>
      <p:sp>
        <p:nvSpPr>
          <p:cNvPr id="18" name="Text Placeholder 4">
            <a:extLst>
              <a:ext uri="{FF2B5EF4-FFF2-40B4-BE49-F238E27FC236}">
                <a16:creationId xmlns:a16="http://schemas.microsoft.com/office/drawing/2014/main" id="{9021CBB8-108A-534A-BCFF-0508FC6628ED}"/>
              </a:ext>
            </a:extLst>
          </p:cNvPr>
          <p:cNvSpPr>
            <a:spLocks noGrp="1"/>
          </p:cNvSpPr>
          <p:nvPr>
            <p:ph type="body" sz="quarter" idx="11" hasCustomPrompt="1"/>
          </p:nvPr>
        </p:nvSpPr>
        <p:spPr>
          <a:xfrm>
            <a:off x="809535" y="3651674"/>
            <a:ext cx="2678301" cy="246800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9" name="Text Placeholder 15">
            <a:extLst>
              <a:ext uri="{FF2B5EF4-FFF2-40B4-BE49-F238E27FC236}">
                <a16:creationId xmlns:a16="http://schemas.microsoft.com/office/drawing/2014/main" id="{2337582F-77BE-0D42-97BE-FB73876FC1BF}"/>
              </a:ext>
            </a:extLst>
          </p:cNvPr>
          <p:cNvSpPr>
            <a:spLocks noGrp="1"/>
          </p:cNvSpPr>
          <p:nvPr>
            <p:ph type="body" sz="quarter" idx="13"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F5130A47-BB94-F04C-8D6E-60C30F30A915}"/>
              </a:ext>
            </a:extLst>
          </p:cNvPr>
          <p:cNvSpPr>
            <a:spLocks noGrp="1"/>
          </p:cNvSpPr>
          <p:nvPr>
            <p:ph type="sldNum" sz="quarter" idx="2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4380204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Image Layout Opt 2">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4047863" y="0"/>
            <a:ext cx="4086397" cy="5694512"/>
          </a:xfrm>
        </p:spPr>
        <p:txBody>
          <a:bodyPr>
            <a:noAutofit/>
          </a:bodyPr>
          <a:lstStyle>
            <a:lvl1pPr>
              <a:defRPr>
                <a:solidFill>
                  <a:schemeClr val="bg2"/>
                </a:solidFill>
              </a:defRPr>
            </a:lvl1pPr>
          </a:lstStyle>
          <a:p>
            <a:r>
              <a:rPr lang="en-US"/>
              <a:t>Click icon to add picture</a:t>
            </a:r>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401784"/>
            <a:ext cx="2668866" cy="827194"/>
          </a:xfrm>
        </p:spPr>
        <p:txBody>
          <a:bodyPr anchor="b">
            <a:noAutofit/>
          </a:bodyPr>
          <a:lstStyle>
            <a:lvl1pPr>
              <a:defRPr sz="2000" b="1" i="0" cap="none" baseline="0">
                <a:solidFill>
                  <a:schemeClr val="accent1"/>
                </a:solidFill>
                <a:latin typeface="Arial" panose="020B0604020202020204" pitchFamily="34" charset="0"/>
                <a:cs typeface="Arial" panose="020B0604020202020204" pitchFamily="34" charset="0"/>
              </a:defRPr>
            </a:lvl1pPr>
          </a:lstStyle>
          <a:p>
            <a:r>
              <a:rPr lang="en-US"/>
              <a:t>Optional Title</a:t>
            </a:r>
          </a:p>
        </p:txBody>
      </p:sp>
      <p:sp>
        <p:nvSpPr>
          <p:cNvPr id="12" name="object 6">
            <a:extLst>
              <a:ext uri="{FF2B5EF4-FFF2-40B4-BE49-F238E27FC236}">
                <a16:creationId xmlns:a16="http://schemas.microsoft.com/office/drawing/2014/main" id="{B7803E24-9C6E-9E42-B8BA-0CEEECA16493}"/>
              </a:ext>
            </a:extLst>
          </p:cNvPr>
          <p:cNvSpPr/>
          <p:nvPr userDrawn="1"/>
        </p:nvSpPr>
        <p:spPr>
          <a:xfrm>
            <a:off x="800100" y="3423436"/>
            <a:ext cx="2678301" cy="0"/>
          </a:xfrm>
          <a:prstGeom prst="line">
            <a:avLst/>
          </a:prstGeom>
          <a:ln w="12700" cap="rnd">
            <a:solidFill>
              <a:schemeClr val="accent1"/>
            </a:solidFill>
          </a:ln>
        </p:spPr>
        <p:txBody>
          <a:bodyPr lIns="45719" rIns="45719">
            <a:noAutofit/>
          </a:bodyPr>
          <a:lstStyle/>
          <a:p>
            <a:endParaRPr/>
          </a:p>
        </p:txBody>
      </p:sp>
      <p:sp>
        <p:nvSpPr>
          <p:cNvPr id="9" name="Text Placeholder 9">
            <a:extLst>
              <a:ext uri="{FF2B5EF4-FFF2-40B4-BE49-F238E27FC236}">
                <a16:creationId xmlns:a16="http://schemas.microsoft.com/office/drawing/2014/main" id="{9A794F8C-B1DB-104A-97CB-D5A28563AC4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0" name="Text Placeholder 9">
            <a:extLst>
              <a:ext uri="{FF2B5EF4-FFF2-40B4-BE49-F238E27FC236}">
                <a16:creationId xmlns:a16="http://schemas.microsoft.com/office/drawing/2014/main" id="{1B20A6D4-6196-094F-ABF5-6D8A6CB6438E}"/>
              </a:ext>
            </a:extLst>
          </p:cNvPr>
          <p:cNvSpPr>
            <a:spLocks noGrp="1"/>
          </p:cNvSpPr>
          <p:nvPr>
            <p:ph type="body" sz="quarter" idx="15" hasCustomPrompt="1"/>
          </p:nvPr>
        </p:nvSpPr>
        <p:spPr>
          <a:xfrm>
            <a:off x="4047863" y="5811813"/>
            <a:ext cx="3845197" cy="311150"/>
          </a:xfrm>
        </p:spPr>
        <p:txBody>
          <a:bodyPr>
            <a:noAutofit/>
          </a:bodyPr>
          <a:lstStyle>
            <a:lvl1pPr>
              <a:spcBef>
                <a:spcPts val="0"/>
              </a:spcBef>
              <a:defRPr sz="900">
                <a:solidFill>
                  <a:schemeClr val="tx2"/>
                </a:solidFill>
                <a:latin typeface="Arial" panose="020B0604020202020204" pitchFamily="34" charset="0"/>
                <a:cs typeface="Arial" panose="020B0604020202020204" pitchFamily="34" charset="0"/>
              </a:defRPr>
            </a:lvl1pPr>
          </a:lstStyle>
          <a:p>
            <a:pPr lvl="0"/>
            <a:r>
              <a:rPr lang="en-US"/>
              <a:t>Image caption</a:t>
            </a:r>
          </a:p>
        </p:txBody>
      </p:sp>
      <p:sp>
        <p:nvSpPr>
          <p:cNvPr id="3" name="Text Placeholder 2">
            <a:extLst>
              <a:ext uri="{FF2B5EF4-FFF2-40B4-BE49-F238E27FC236}">
                <a16:creationId xmlns:a16="http://schemas.microsoft.com/office/drawing/2014/main" id="{17E7625F-F6AC-174C-8EA4-10165221EE62}"/>
              </a:ext>
            </a:extLst>
          </p:cNvPr>
          <p:cNvSpPr>
            <a:spLocks noGrp="1"/>
          </p:cNvSpPr>
          <p:nvPr>
            <p:ph type="body" sz="quarter" idx="16" hasCustomPrompt="1"/>
          </p:nvPr>
        </p:nvSpPr>
        <p:spPr>
          <a:xfrm>
            <a:off x="809526" y="323253"/>
            <a:ext cx="2997137" cy="402176"/>
          </a:xfrm>
        </p:spPr>
        <p:txBody>
          <a:bodyPr anchor="b">
            <a:noAutofit/>
          </a:bodyPr>
          <a:lstStyle>
            <a:lvl1pPr>
              <a:lnSpc>
                <a:spcPct val="100000"/>
              </a:lnSpc>
              <a:spcBef>
                <a:spcPts val="0"/>
              </a:spcBef>
              <a:defRPr sz="1000" cap="all" baseline="0"/>
            </a:lvl1pPr>
          </a:lstStyle>
          <a:p>
            <a:pPr lvl="0"/>
            <a:r>
              <a:rPr lang="en-US"/>
              <a:t>Section Title</a:t>
            </a:r>
          </a:p>
        </p:txBody>
      </p:sp>
      <p:sp>
        <p:nvSpPr>
          <p:cNvPr id="14" name="Text Placeholder 13">
            <a:extLst>
              <a:ext uri="{FF2B5EF4-FFF2-40B4-BE49-F238E27FC236}">
                <a16:creationId xmlns:a16="http://schemas.microsoft.com/office/drawing/2014/main" id="{6883AB59-1B08-CC4A-BDAB-8A015E16CC28}"/>
              </a:ext>
            </a:extLst>
          </p:cNvPr>
          <p:cNvSpPr>
            <a:spLocks noGrp="1"/>
          </p:cNvSpPr>
          <p:nvPr>
            <p:ph type="body" sz="quarter" idx="17"/>
          </p:nvPr>
        </p:nvSpPr>
        <p:spPr>
          <a:xfrm>
            <a:off x="809625" y="942387"/>
            <a:ext cx="2668776" cy="1350938"/>
          </a:xfrm>
        </p:spPr>
        <p:txBody>
          <a:bodyPr>
            <a:noAutofit/>
          </a:bodyPr>
          <a:lstStyle>
            <a:lvl1pPr>
              <a:lnSpc>
                <a:spcPct val="100000"/>
              </a:lnSpc>
              <a:spcBef>
                <a:spcPts val="600"/>
              </a:spcBef>
              <a:defRPr sz="2000" b="0" i="1">
                <a:latin typeface="Georgia" panose="02040502050405020303" pitchFamily="18"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6871CEF6-17F7-FD44-99BE-50F9C6DD1477}"/>
              </a:ext>
            </a:extLst>
          </p:cNvPr>
          <p:cNvSpPr>
            <a:spLocks noGrp="1"/>
          </p:cNvSpPr>
          <p:nvPr>
            <p:ph type="pic" sz="quarter" idx="18"/>
          </p:nvPr>
        </p:nvSpPr>
        <p:spPr>
          <a:xfrm>
            <a:off x="8134350" y="180"/>
            <a:ext cx="4057650" cy="5694332"/>
          </a:xfrm>
        </p:spPr>
        <p:txBody>
          <a:bodyPr>
            <a:noAutofit/>
          </a:bodyPr>
          <a:lstStyle>
            <a:lvl1pPr>
              <a:defRPr>
                <a:solidFill>
                  <a:schemeClr val="bg2"/>
                </a:solidFill>
              </a:defRPr>
            </a:lvl1pPr>
          </a:lstStyle>
          <a:p>
            <a:r>
              <a:rPr lang="en-US"/>
              <a:t>Click icon to add picture</a:t>
            </a:r>
          </a:p>
        </p:txBody>
      </p:sp>
      <p:sp>
        <p:nvSpPr>
          <p:cNvPr id="16" name="Text Placeholder 9">
            <a:extLst>
              <a:ext uri="{FF2B5EF4-FFF2-40B4-BE49-F238E27FC236}">
                <a16:creationId xmlns:a16="http://schemas.microsoft.com/office/drawing/2014/main" id="{E293AA9A-13C5-7541-89FE-38938630122F}"/>
              </a:ext>
            </a:extLst>
          </p:cNvPr>
          <p:cNvSpPr>
            <a:spLocks noGrp="1"/>
          </p:cNvSpPr>
          <p:nvPr>
            <p:ph type="body" sz="quarter" idx="19" hasCustomPrompt="1"/>
          </p:nvPr>
        </p:nvSpPr>
        <p:spPr>
          <a:xfrm>
            <a:off x="8134350" y="5811813"/>
            <a:ext cx="3845198" cy="311150"/>
          </a:xfrm>
        </p:spPr>
        <p:txBody>
          <a:bodyPr>
            <a:noAutofit/>
          </a:bodyPr>
          <a:lstStyle>
            <a:lvl1pPr>
              <a:spcBef>
                <a:spcPts val="0"/>
              </a:spcBef>
              <a:defRPr sz="900">
                <a:solidFill>
                  <a:schemeClr val="tx2"/>
                </a:solidFill>
                <a:latin typeface="Arial" panose="020B0604020202020204" pitchFamily="34" charset="0"/>
                <a:cs typeface="Arial" panose="020B0604020202020204" pitchFamily="34" charset="0"/>
              </a:defRPr>
            </a:lvl1pPr>
          </a:lstStyle>
          <a:p>
            <a:pPr lvl="0"/>
            <a:r>
              <a:rPr lang="en-US"/>
              <a:t>Image caption</a:t>
            </a:r>
          </a:p>
        </p:txBody>
      </p:sp>
      <p:sp>
        <p:nvSpPr>
          <p:cNvPr id="18" name="Text Placeholder 4">
            <a:extLst>
              <a:ext uri="{FF2B5EF4-FFF2-40B4-BE49-F238E27FC236}">
                <a16:creationId xmlns:a16="http://schemas.microsoft.com/office/drawing/2014/main" id="{5C00F832-8237-B147-9314-54ABA1E2E509}"/>
              </a:ext>
            </a:extLst>
          </p:cNvPr>
          <p:cNvSpPr>
            <a:spLocks noGrp="1"/>
          </p:cNvSpPr>
          <p:nvPr>
            <p:ph type="body" sz="quarter" idx="11" hasCustomPrompt="1"/>
          </p:nvPr>
        </p:nvSpPr>
        <p:spPr>
          <a:xfrm>
            <a:off x="809536" y="3651674"/>
            <a:ext cx="2678302" cy="246800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9" name="Text Placeholder 15">
            <a:extLst>
              <a:ext uri="{FF2B5EF4-FFF2-40B4-BE49-F238E27FC236}">
                <a16:creationId xmlns:a16="http://schemas.microsoft.com/office/drawing/2014/main" id="{21B14A46-5860-5045-B160-7DABA71397E5}"/>
              </a:ext>
            </a:extLst>
          </p:cNvPr>
          <p:cNvSpPr>
            <a:spLocks noGrp="1"/>
          </p:cNvSpPr>
          <p:nvPr>
            <p:ph type="body" sz="quarter" idx="13"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780CBB07-FF16-0747-ACA2-AD4218582DDA}"/>
              </a:ext>
            </a:extLst>
          </p:cNvPr>
          <p:cNvSpPr>
            <a:spLocks noGrp="1"/>
          </p:cNvSpPr>
          <p:nvPr>
            <p:ph type="sldNum" sz="quarter" idx="2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131151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 Image Layout">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B4F7EB6-278C-D64C-B16E-92424E383D65}"/>
              </a:ext>
            </a:extLst>
          </p:cNvPr>
          <p:cNvSpPr>
            <a:spLocks noGrp="1"/>
          </p:cNvSpPr>
          <p:nvPr>
            <p:ph type="pic" sz="quarter" idx="19"/>
          </p:nvPr>
        </p:nvSpPr>
        <p:spPr>
          <a:xfrm>
            <a:off x="5073424" y="3468689"/>
            <a:ext cx="4084637" cy="3389312"/>
          </a:xfrm>
        </p:spPr>
        <p:txBody>
          <a:bodyPr>
            <a:noAutofit/>
          </a:bodyPr>
          <a:lstStyle>
            <a:lvl1pPr>
              <a:defRPr>
                <a:solidFill>
                  <a:schemeClr val="bg2"/>
                </a:solidFill>
              </a:defRPr>
            </a:lvl1pPr>
          </a:lstStyle>
          <a:p>
            <a:r>
              <a:rPr lang="en-US"/>
              <a:t>Click icon to add picture</a:t>
            </a:r>
          </a:p>
        </p:txBody>
      </p:sp>
      <p:sp>
        <p:nvSpPr>
          <p:cNvPr id="20" name="Picture Placeholder 6">
            <a:extLst>
              <a:ext uri="{FF2B5EF4-FFF2-40B4-BE49-F238E27FC236}">
                <a16:creationId xmlns:a16="http://schemas.microsoft.com/office/drawing/2014/main" id="{76A29574-35A0-9349-8C10-E9500E51A40B}"/>
              </a:ext>
            </a:extLst>
          </p:cNvPr>
          <p:cNvSpPr>
            <a:spLocks noGrp="1"/>
          </p:cNvSpPr>
          <p:nvPr>
            <p:ph type="pic" sz="quarter" idx="20"/>
          </p:nvPr>
        </p:nvSpPr>
        <p:spPr>
          <a:xfrm>
            <a:off x="9212938" y="3468689"/>
            <a:ext cx="2979061" cy="3389312"/>
          </a:xfrm>
        </p:spPr>
        <p:txBody>
          <a:bodyPr>
            <a:noAutofit/>
          </a:bodyPr>
          <a:lstStyle>
            <a:lvl1pPr>
              <a:defRPr>
                <a:solidFill>
                  <a:schemeClr val="bg2"/>
                </a:solidFill>
              </a:defRPr>
            </a:lvl1pPr>
          </a:lstStyle>
          <a:p>
            <a:r>
              <a:rPr lang="en-US"/>
              <a:t>Click icon to add picture</a:t>
            </a:r>
          </a:p>
        </p:txBody>
      </p:sp>
      <p:sp>
        <p:nvSpPr>
          <p:cNvPr id="13" name="Picture Placeholder 12">
            <a:extLst>
              <a:ext uri="{FF2B5EF4-FFF2-40B4-BE49-F238E27FC236}">
                <a16:creationId xmlns:a16="http://schemas.microsoft.com/office/drawing/2014/main" id="{6871CEF6-17F7-FD44-99BE-50F9C6DD1477}"/>
              </a:ext>
            </a:extLst>
          </p:cNvPr>
          <p:cNvSpPr>
            <a:spLocks noGrp="1"/>
          </p:cNvSpPr>
          <p:nvPr>
            <p:ph type="pic" sz="quarter" idx="18"/>
          </p:nvPr>
        </p:nvSpPr>
        <p:spPr>
          <a:xfrm>
            <a:off x="8134350" y="0"/>
            <a:ext cx="4057650" cy="3423256"/>
          </a:xfrm>
        </p:spPr>
        <p:txBody>
          <a:bodyPr>
            <a:noAutofit/>
          </a:bodyPr>
          <a:lstStyle>
            <a:lvl1pPr>
              <a:defRPr>
                <a:solidFill>
                  <a:schemeClr val="bg2"/>
                </a:solidFill>
              </a:defRPr>
            </a:lvl1pPr>
          </a:lstStyle>
          <a:p>
            <a:r>
              <a:rPr lang="en-US"/>
              <a:t>Click icon to add picture</a:t>
            </a:r>
          </a:p>
        </p:txBody>
      </p:sp>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5074916" y="0"/>
            <a:ext cx="3014407" cy="3423436"/>
          </a:xfrm>
        </p:spPr>
        <p:txBody>
          <a:bodyPr>
            <a:noAutofit/>
          </a:bodyPr>
          <a:lstStyle>
            <a:lvl1pPr>
              <a:defRPr>
                <a:solidFill>
                  <a:schemeClr val="bg2"/>
                </a:solidFill>
              </a:defRPr>
            </a:lvl1pPr>
          </a:lstStyle>
          <a:p>
            <a:r>
              <a:rPr lang="en-US"/>
              <a:t>Click icon to add picture</a:t>
            </a:r>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401784"/>
            <a:ext cx="2668866" cy="827194"/>
          </a:xfrm>
        </p:spPr>
        <p:txBody>
          <a:bodyPr anchor="b">
            <a:noAutofit/>
          </a:bodyPr>
          <a:lstStyle>
            <a:lvl1pPr>
              <a:defRPr sz="2000" b="1" i="0" cap="none" baseline="0">
                <a:solidFill>
                  <a:schemeClr val="accent1"/>
                </a:solidFill>
                <a:latin typeface="Arial" panose="020B0604020202020204" pitchFamily="34" charset="0"/>
                <a:cs typeface="Arial" panose="020B0604020202020204" pitchFamily="34" charset="0"/>
              </a:defRPr>
            </a:lvl1pPr>
          </a:lstStyle>
          <a:p>
            <a:r>
              <a:rPr lang="en-US"/>
              <a:t>Optional Title</a:t>
            </a:r>
          </a:p>
        </p:txBody>
      </p:sp>
      <p:sp>
        <p:nvSpPr>
          <p:cNvPr id="12" name="object 6">
            <a:extLst>
              <a:ext uri="{FF2B5EF4-FFF2-40B4-BE49-F238E27FC236}">
                <a16:creationId xmlns:a16="http://schemas.microsoft.com/office/drawing/2014/main" id="{B7803E24-9C6E-9E42-B8BA-0CEEECA16493}"/>
              </a:ext>
            </a:extLst>
          </p:cNvPr>
          <p:cNvSpPr/>
          <p:nvPr userDrawn="1"/>
        </p:nvSpPr>
        <p:spPr>
          <a:xfrm>
            <a:off x="800100" y="3423436"/>
            <a:ext cx="2678301" cy="0"/>
          </a:xfrm>
          <a:prstGeom prst="line">
            <a:avLst/>
          </a:prstGeom>
          <a:ln w="12700" cap="rnd">
            <a:solidFill>
              <a:schemeClr val="accent1"/>
            </a:solidFill>
          </a:ln>
        </p:spPr>
        <p:txBody>
          <a:bodyPr lIns="45719" rIns="45719">
            <a:noAutofit/>
          </a:bodyPr>
          <a:lstStyle/>
          <a:p>
            <a:endParaRPr/>
          </a:p>
        </p:txBody>
      </p:sp>
      <p:sp>
        <p:nvSpPr>
          <p:cNvPr id="3" name="Text Placeholder 2">
            <a:extLst>
              <a:ext uri="{FF2B5EF4-FFF2-40B4-BE49-F238E27FC236}">
                <a16:creationId xmlns:a16="http://schemas.microsoft.com/office/drawing/2014/main" id="{17E7625F-F6AC-174C-8EA4-10165221EE62}"/>
              </a:ext>
            </a:extLst>
          </p:cNvPr>
          <p:cNvSpPr>
            <a:spLocks noGrp="1"/>
          </p:cNvSpPr>
          <p:nvPr>
            <p:ph type="body" sz="quarter" idx="16" hasCustomPrompt="1"/>
          </p:nvPr>
        </p:nvSpPr>
        <p:spPr>
          <a:xfrm>
            <a:off x="809526" y="323253"/>
            <a:ext cx="2997137" cy="402176"/>
          </a:xfrm>
        </p:spPr>
        <p:txBody>
          <a:bodyPr anchor="b">
            <a:noAutofit/>
          </a:bodyPr>
          <a:lstStyle>
            <a:lvl1pPr>
              <a:lnSpc>
                <a:spcPct val="100000"/>
              </a:lnSpc>
              <a:spcBef>
                <a:spcPts val="0"/>
              </a:spcBef>
              <a:defRPr sz="1000" cap="all" baseline="0"/>
            </a:lvl1pPr>
          </a:lstStyle>
          <a:p>
            <a:pPr lvl="0"/>
            <a:r>
              <a:rPr lang="en-US"/>
              <a:t>Section Title</a:t>
            </a:r>
          </a:p>
        </p:txBody>
      </p:sp>
      <p:sp>
        <p:nvSpPr>
          <p:cNvPr id="14" name="Text Placeholder 13">
            <a:extLst>
              <a:ext uri="{FF2B5EF4-FFF2-40B4-BE49-F238E27FC236}">
                <a16:creationId xmlns:a16="http://schemas.microsoft.com/office/drawing/2014/main" id="{6883AB59-1B08-CC4A-BDAB-8A015E16CC28}"/>
              </a:ext>
            </a:extLst>
          </p:cNvPr>
          <p:cNvSpPr>
            <a:spLocks noGrp="1"/>
          </p:cNvSpPr>
          <p:nvPr>
            <p:ph type="body" sz="quarter" idx="17"/>
          </p:nvPr>
        </p:nvSpPr>
        <p:spPr>
          <a:xfrm>
            <a:off x="809625" y="942387"/>
            <a:ext cx="2668776" cy="1350938"/>
          </a:xfrm>
        </p:spPr>
        <p:txBody>
          <a:bodyPr>
            <a:noAutofit/>
          </a:bodyPr>
          <a:lstStyle>
            <a:lvl1pPr>
              <a:lnSpc>
                <a:spcPct val="100000"/>
              </a:lnSpc>
              <a:spcBef>
                <a:spcPts val="600"/>
              </a:spcBef>
              <a:defRPr sz="2000" b="0" i="1">
                <a:latin typeface="Georgia" panose="02040502050405020303" pitchFamily="18" charset="0"/>
              </a:defRPr>
            </a:lvl1pPr>
          </a:lstStyle>
          <a:p>
            <a:pPr lvl="0"/>
            <a:r>
              <a:rPr lang="en-US"/>
              <a:t>Click to edit Master text styles</a:t>
            </a:r>
          </a:p>
        </p:txBody>
      </p:sp>
      <p:sp>
        <p:nvSpPr>
          <p:cNvPr id="16" name="Text Placeholder 4">
            <a:extLst>
              <a:ext uri="{FF2B5EF4-FFF2-40B4-BE49-F238E27FC236}">
                <a16:creationId xmlns:a16="http://schemas.microsoft.com/office/drawing/2014/main" id="{1544B92A-E1AD-704D-96D4-CAB486AFE961}"/>
              </a:ext>
            </a:extLst>
          </p:cNvPr>
          <p:cNvSpPr>
            <a:spLocks noGrp="1"/>
          </p:cNvSpPr>
          <p:nvPr>
            <p:ph type="body" sz="quarter" idx="11" hasCustomPrompt="1"/>
          </p:nvPr>
        </p:nvSpPr>
        <p:spPr>
          <a:xfrm>
            <a:off x="809535" y="3651674"/>
            <a:ext cx="3790799" cy="246800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8" name="Text Placeholder 15">
            <a:extLst>
              <a:ext uri="{FF2B5EF4-FFF2-40B4-BE49-F238E27FC236}">
                <a16:creationId xmlns:a16="http://schemas.microsoft.com/office/drawing/2014/main" id="{E63D703D-02E5-2B4D-A18A-7C4427F69842}"/>
              </a:ext>
            </a:extLst>
          </p:cNvPr>
          <p:cNvSpPr>
            <a:spLocks noGrp="1"/>
          </p:cNvSpPr>
          <p:nvPr>
            <p:ph type="body" sz="quarter" idx="13"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2A2CBC14-D13C-3D45-95CF-48E873FEF261}"/>
              </a:ext>
            </a:extLst>
          </p:cNvPr>
          <p:cNvSpPr>
            <a:spLocks noGrp="1"/>
          </p:cNvSpPr>
          <p:nvPr>
            <p:ph type="sldNum" sz="quarter" idx="21"/>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8902422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Header and Body on Image">
    <p:bg>
      <p:bgPr>
        <a:solidFill>
          <a:srgbClr val="FFFFFF"/>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63216DD-9FB0-1643-955E-75357F90667B}"/>
              </a:ext>
            </a:extLst>
          </p:cNvPr>
          <p:cNvSpPr>
            <a:spLocks noGrp="1"/>
          </p:cNvSpPr>
          <p:nvPr>
            <p:ph type="pic" sz="quarter" idx="12"/>
          </p:nvPr>
        </p:nvSpPr>
        <p:spPr>
          <a:xfrm>
            <a:off x="0" y="0"/>
            <a:ext cx="12192000" cy="6858000"/>
          </a:xfrm>
        </p:spPr>
        <p:txBody>
          <a:bodyPr>
            <a:noAutofit/>
          </a:bodyPr>
          <a:lstStyle>
            <a:lvl1pPr>
              <a:defRPr>
                <a:solidFill>
                  <a:schemeClr val="bg2"/>
                </a:solidFill>
              </a:defRPr>
            </a:lvl1p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535"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14" name="Text Placeholder 4">
            <a:extLst>
              <a:ext uri="{FF2B5EF4-FFF2-40B4-BE49-F238E27FC236}">
                <a16:creationId xmlns:a16="http://schemas.microsoft.com/office/drawing/2014/main" id="{31DA2802-5CCF-5540-ABD1-03DACAF4A550}"/>
              </a:ext>
            </a:extLst>
          </p:cNvPr>
          <p:cNvSpPr>
            <a:spLocks noGrp="1"/>
          </p:cNvSpPr>
          <p:nvPr>
            <p:ph type="body" sz="quarter" idx="21" hasCustomPrompt="1"/>
          </p:nvPr>
        </p:nvSpPr>
        <p:spPr>
          <a:xfrm>
            <a:off x="809535" y="2160586"/>
            <a:ext cx="4742126" cy="430806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5" name="Text Placeholder 15">
            <a:extLst>
              <a:ext uri="{FF2B5EF4-FFF2-40B4-BE49-F238E27FC236}">
                <a16:creationId xmlns:a16="http://schemas.microsoft.com/office/drawing/2014/main" id="{9BF8AEA9-6902-E942-9C87-29B21CAE0D2D}"/>
              </a:ext>
            </a:extLst>
          </p:cNvPr>
          <p:cNvSpPr>
            <a:spLocks noGrp="1"/>
          </p:cNvSpPr>
          <p:nvPr>
            <p:ph type="body" sz="quarter" idx="13"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17" name="Text Placeholder 2">
            <a:extLst>
              <a:ext uri="{FF2B5EF4-FFF2-40B4-BE49-F238E27FC236}">
                <a16:creationId xmlns:a16="http://schemas.microsoft.com/office/drawing/2014/main" id="{C1F9C68A-FB2E-0E40-B523-FE74E17D60B6}"/>
              </a:ext>
            </a:extLst>
          </p:cNvPr>
          <p:cNvSpPr>
            <a:spLocks noGrp="1"/>
          </p:cNvSpPr>
          <p:nvPr>
            <p:ph type="body" sz="quarter" idx="22" hasCustomPrompt="1"/>
          </p:nvPr>
        </p:nvSpPr>
        <p:spPr>
          <a:xfrm>
            <a:off x="803275" y="1756016"/>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2" name="Slide Number Placeholder 1">
            <a:extLst>
              <a:ext uri="{FF2B5EF4-FFF2-40B4-BE49-F238E27FC236}">
                <a16:creationId xmlns:a16="http://schemas.microsoft.com/office/drawing/2014/main" id="{F597E079-FEAC-C444-8134-2F8EDA3B89AF}"/>
              </a:ext>
            </a:extLst>
          </p:cNvPr>
          <p:cNvSpPr>
            <a:spLocks noGrp="1"/>
          </p:cNvSpPr>
          <p:nvPr>
            <p:ph type="sldNum" sz="quarter" idx="2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9255117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eader and Body on Dark Image">
    <p:bg>
      <p:bgPr>
        <a:solidFill>
          <a:srgbClr val="FFFFFF"/>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63216DD-9FB0-1643-955E-75357F90667B}"/>
              </a:ext>
            </a:extLst>
          </p:cNvPr>
          <p:cNvSpPr>
            <a:spLocks noGrp="1"/>
          </p:cNvSpPr>
          <p:nvPr>
            <p:ph type="pic" sz="quarter" idx="12"/>
          </p:nvPr>
        </p:nvSpPr>
        <p:spPr>
          <a:xfrm>
            <a:off x="0" y="0"/>
            <a:ext cx="12192000" cy="6858000"/>
          </a:xfrm>
        </p:spPr>
        <p:txBody>
          <a:bodyPr>
            <a:noAutofit/>
          </a:bodyPr>
          <a:lstStyle>
            <a:lvl1pPr>
              <a:defRPr>
                <a:solidFill>
                  <a:schemeClr val="bg2"/>
                </a:solidFill>
              </a:defRPr>
            </a:lvl1p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835750"/>
            <a:ext cx="4742180" cy="1014608"/>
          </a:xfrm>
        </p:spPr>
        <p:txBody>
          <a:bodyPr anchor="t">
            <a:noAutofit/>
          </a:bodyPr>
          <a:lstStyle>
            <a:lvl1pPr algn="l">
              <a:lnSpc>
                <a:spcPct val="80000"/>
              </a:lnSpc>
              <a:spcBef>
                <a:spcPts val="0"/>
              </a:spcBef>
              <a:defRPr sz="2200" b="1" i="0" cap="all" spc="-70" baseline="0">
                <a:solidFill>
                  <a:srgbClr val="FFFFFF"/>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535" y="332269"/>
            <a:ext cx="4742180" cy="402176"/>
          </a:xfrm>
        </p:spPr>
        <p:txBody>
          <a:bodyPr anchor="b">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a:t>Section Title</a:t>
            </a:r>
          </a:p>
        </p:txBody>
      </p:sp>
      <p:sp>
        <p:nvSpPr>
          <p:cNvPr id="14" name="Text Placeholder 4">
            <a:extLst>
              <a:ext uri="{FF2B5EF4-FFF2-40B4-BE49-F238E27FC236}">
                <a16:creationId xmlns:a16="http://schemas.microsoft.com/office/drawing/2014/main" id="{31DA2802-5CCF-5540-ABD1-03DACAF4A550}"/>
              </a:ext>
            </a:extLst>
          </p:cNvPr>
          <p:cNvSpPr>
            <a:spLocks noGrp="1"/>
          </p:cNvSpPr>
          <p:nvPr>
            <p:ph type="body" sz="quarter" idx="21" hasCustomPrompt="1"/>
          </p:nvPr>
        </p:nvSpPr>
        <p:spPr>
          <a:xfrm>
            <a:off x="809535" y="2160586"/>
            <a:ext cx="4742126" cy="4308066"/>
          </a:xfrm>
        </p:spPr>
        <p:txBody>
          <a:bodyPr>
            <a:noAutofit/>
          </a:bodyPr>
          <a:lstStyle>
            <a:lvl1pPr>
              <a:lnSpc>
                <a:spcPct val="90000"/>
              </a:lnSpc>
              <a:spcBef>
                <a:spcPts val="0"/>
              </a:spcBef>
              <a:spcAft>
                <a:spcPts val="600"/>
              </a:spcAft>
              <a:defRPr sz="1400" b="0">
                <a:solidFill>
                  <a:srgbClr val="FFFFFF"/>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solidFill>
                  <a:srgbClr val="FFFFFF"/>
                </a:solidFill>
              </a:defRPr>
            </a:lvl2pPr>
            <a:lvl3pPr marL="344488" indent="-169863">
              <a:lnSpc>
                <a:spcPct val="90000"/>
              </a:lnSpc>
              <a:spcBef>
                <a:spcPts val="0"/>
              </a:spcBef>
              <a:spcAft>
                <a:spcPts val="600"/>
              </a:spcAft>
              <a:tabLst/>
              <a:defRPr sz="1400" i="1">
                <a:solidFill>
                  <a:srgbClr val="FFFFFF"/>
                </a:solidFill>
              </a:defRPr>
            </a:lvl3pPr>
            <a:lvl4pPr marL="520700" indent="-176213">
              <a:lnSpc>
                <a:spcPct val="90000"/>
              </a:lnSpc>
              <a:spcBef>
                <a:spcPts val="0"/>
              </a:spcBef>
              <a:spcAft>
                <a:spcPts val="600"/>
              </a:spcAft>
              <a:tabLst/>
              <a:defRPr sz="1200" b="1">
                <a:solidFill>
                  <a:srgbClr val="FFFFFF"/>
                </a:solidFill>
              </a:defRPr>
            </a:lvl4pPr>
            <a:lvl5pPr marL="635000" indent="-120650">
              <a:lnSpc>
                <a:spcPct val="90000"/>
              </a:lnSpc>
              <a:spcBef>
                <a:spcPts val="0"/>
              </a:spcBef>
              <a:spcAft>
                <a:spcPts val="600"/>
              </a:spcAft>
              <a:buFont typeface="Arial" panose="020B0604020202020204" pitchFamily="34" charset="0"/>
              <a:buChar char="•"/>
              <a:tabLst/>
              <a:defRPr sz="1200">
                <a:solidFill>
                  <a:srgbClr val="FFFFFF"/>
                </a:solidFill>
              </a:defRPr>
            </a:lvl5pPr>
            <a:lvl6pPr marL="809625" indent="-174625">
              <a:lnSpc>
                <a:spcPct val="90000"/>
              </a:lnSpc>
              <a:spcBef>
                <a:spcPts val="0"/>
              </a:spcBef>
              <a:spcAft>
                <a:spcPts val="600"/>
              </a:spcAft>
              <a:tabLst/>
              <a:defRPr sz="1200" i="1">
                <a:solidFill>
                  <a:srgbClr val="FFFFFF"/>
                </a:solidFill>
              </a:defRPr>
            </a:lvl6pPr>
            <a:lvl7pPr marL="973138" indent="-163513">
              <a:lnSpc>
                <a:spcPct val="90000"/>
              </a:lnSpc>
              <a:spcBef>
                <a:spcPts val="0"/>
              </a:spcBef>
              <a:spcAft>
                <a:spcPts val="600"/>
              </a:spcAft>
              <a:tabLst/>
              <a:defRPr sz="1100" b="1">
                <a:solidFill>
                  <a:srgbClr val="FFFFFF"/>
                </a:solidFill>
              </a:defRPr>
            </a:lvl7pPr>
            <a:lvl8pPr marL="1149350" indent="-176213">
              <a:lnSpc>
                <a:spcPct val="90000"/>
              </a:lnSpc>
              <a:spcBef>
                <a:spcPts val="0"/>
              </a:spcBef>
              <a:spcAft>
                <a:spcPts val="600"/>
              </a:spcAft>
              <a:tabLst/>
              <a:defRPr sz="1100">
                <a:solidFill>
                  <a:srgbClr val="FFFFFF"/>
                </a:solidFill>
              </a:defRPr>
            </a:lvl8pPr>
            <a:lvl9pPr marL="1323975" indent="-174625">
              <a:lnSpc>
                <a:spcPct val="90000"/>
              </a:lnSpc>
              <a:spcBef>
                <a:spcPts val="0"/>
              </a:spcBef>
              <a:spcAft>
                <a:spcPts val="600"/>
              </a:spcAft>
              <a:tabLst/>
              <a:defRPr sz="1100" i="1">
                <a:solidFill>
                  <a:srgbClr val="FFFFFF"/>
                </a:solidFill>
              </a:defRPr>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7" name="Text Placeholder 2">
            <a:extLst>
              <a:ext uri="{FF2B5EF4-FFF2-40B4-BE49-F238E27FC236}">
                <a16:creationId xmlns:a16="http://schemas.microsoft.com/office/drawing/2014/main" id="{C1F9C68A-FB2E-0E40-B523-FE74E17D60B6}"/>
              </a:ext>
            </a:extLst>
          </p:cNvPr>
          <p:cNvSpPr>
            <a:spLocks noGrp="1"/>
          </p:cNvSpPr>
          <p:nvPr>
            <p:ph type="body" sz="quarter" idx="22" hasCustomPrompt="1"/>
          </p:nvPr>
        </p:nvSpPr>
        <p:spPr>
          <a:xfrm>
            <a:off x="803275" y="1756016"/>
            <a:ext cx="3017520" cy="18288"/>
          </a:xfrm>
          <a:blipFill>
            <a:blip r:embed="rId2"/>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9" name="Text Placeholder 15">
            <a:extLst>
              <a:ext uri="{FF2B5EF4-FFF2-40B4-BE49-F238E27FC236}">
                <a16:creationId xmlns:a16="http://schemas.microsoft.com/office/drawing/2014/main" id="{6AD33BB6-3556-3842-8A56-592D1B85D3CE}"/>
              </a:ext>
            </a:extLst>
          </p:cNvPr>
          <p:cNvSpPr>
            <a:spLocks noGrp="1"/>
          </p:cNvSpPr>
          <p:nvPr>
            <p:ph type="body" sz="quarter" idx="13" hasCustomPrompt="1"/>
          </p:nvPr>
        </p:nvSpPr>
        <p:spPr>
          <a:xfrm>
            <a:off x="10857521" y="314325"/>
            <a:ext cx="981088" cy="283258"/>
          </a:xfrm>
          <a:blipFill>
            <a:blip r:embed="rId3"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65D5E65A-73C8-4244-A4EF-6CE66BE14661}"/>
              </a:ext>
            </a:extLst>
          </p:cNvPr>
          <p:cNvSpPr>
            <a:spLocks noGrp="1"/>
          </p:cNvSpPr>
          <p:nvPr>
            <p:ph type="sldNum" sz="quarter" idx="2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080326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eader and Body">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535"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8" name="Text Placeholder 4">
            <a:extLst>
              <a:ext uri="{FF2B5EF4-FFF2-40B4-BE49-F238E27FC236}">
                <a16:creationId xmlns:a16="http://schemas.microsoft.com/office/drawing/2014/main" id="{567EAECB-5383-814E-A7B7-FEC82AE26E4B}"/>
              </a:ext>
            </a:extLst>
          </p:cNvPr>
          <p:cNvSpPr>
            <a:spLocks noGrp="1"/>
          </p:cNvSpPr>
          <p:nvPr>
            <p:ph type="body" sz="quarter" idx="21" hasCustomPrompt="1"/>
          </p:nvPr>
        </p:nvSpPr>
        <p:spPr>
          <a:xfrm>
            <a:off x="809535" y="2160586"/>
            <a:ext cx="4742126" cy="430806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pic>
        <p:nvPicPr>
          <p:cNvPr id="12" name="GroupM_SingleColor_Logo_Navy_RGB.png" descr="GroupM_SingleColor_Logo_Navy_RGB.png">
            <a:extLst>
              <a:ext uri="{FF2B5EF4-FFF2-40B4-BE49-F238E27FC236}">
                <a16:creationId xmlns:a16="http://schemas.microsoft.com/office/drawing/2014/main" id="{928685BF-8787-144A-A179-1CD7DA15A6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7" name="object 6">
            <a:extLst>
              <a:ext uri="{FF2B5EF4-FFF2-40B4-BE49-F238E27FC236}">
                <a16:creationId xmlns:a16="http://schemas.microsoft.com/office/drawing/2014/main" id="{57358CB6-7D25-1F4C-8184-3FBF16F82FD2}"/>
              </a:ext>
            </a:extLst>
          </p:cNvPr>
          <p:cNvSpPr/>
          <p:nvPr userDrawn="1"/>
        </p:nvSpPr>
        <p:spPr>
          <a:xfrm flipV="1">
            <a:off x="796938" y="1759348"/>
            <a:ext cx="3006564" cy="2"/>
          </a:xfrm>
          <a:prstGeom prst="line">
            <a:avLst/>
          </a:prstGeom>
          <a:ln w="12700" cap="rnd">
            <a:solidFill>
              <a:srgbClr val="00FFB4"/>
            </a:solidFill>
          </a:ln>
        </p:spPr>
        <p:txBody>
          <a:bodyPr lIns="45719" rIns="45719">
            <a:noAutofit/>
          </a:bodyPr>
          <a:lstStyle/>
          <a:p>
            <a:endParaRPr/>
          </a:p>
        </p:txBody>
      </p:sp>
      <p:sp>
        <p:nvSpPr>
          <p:cNvPr id="2" name="Slide Number Placeholder 1">
            <a:extLst>
              <a:ext uri="{FF2B5EF4-FFF2-40B4-BE49-F238E27FC236}">
                <a16:creationId xmlns:a16="http://schemas.microsoft.com/office/drawing/2014/main" id="{308479F1-E099-E645-95B2-73E80C9BF5C7}"/>
              </a:ext>
            </a:extLst>
          </p:cNvPr>
          <p:cNvSpPr>
            <a:spLocks noGrp="1"/>
          </p:cNvSpPr>
          <p:nvPr>
            <p:ph type="sldNum" sz="quarter" idx="22"/>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40551926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Content">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9"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3" name="Text Placeholder 2">
            <a:extLst>
              <a:ext uri="{FF2B5EF4-FFF2-40B4-BE49-F238E27FC236}">
                <a16:creationId xmlns:a16="http://schemas.microsoft.com/office/drawing/2014/main" id="{5C901A47-1AC7-834C-BB74-7AD65D0593F4}"/>
              </a:ext>
            </a:extLst>
          </p:cNvPr>
          <p:cNvSpPr>
            <a:spLocks noGrp="1"/>
          </p:cNvSpPr>
          <p:nvPr>
            <p:ph type="body" sz="quarter" idx="13" hasCustomPrompt="1"/>
          </p:nvPr>
        </p:nvSpPr>
        <p:spPr>
          <a:xfrm>
            <a:off x="806463" y="2160588"/>
            <a:ext cx="4741863" cy="1138198"/>
          </a:xfrm>
        </p:spPr>
        <p:txBody>
          <a:bodyPr>
            <a:noAutofit/>
          </a:bodyPr>
          <a:lstStyle>
            <a:lvl1pPr>
              <a:lnSpc>
                <a:spcPct val="120000"/>
              </a:lnSpc>
              <a:spcBef>
                <a:spcPts val="600"/>
              </a:spcBef>
              <a:spcAft>
                <a:spcPts val="600"/>
              </a:spcAft>
              <a:defRPr sz="1500" b="0">
                <a:solidFill>
                  <a:schemeClr val="accent1"/>
                </a:solidFill>
                <a:latin typeface="Georgia" panose="02040502050405020303" pitchFamily="18" charset="0"/>
                <a:cs typeface="Arial" panose="020B0604020202020204" pitchFamily="34" charset="0"/>
              </a:defRPr>
            </a:lvl1pPr>
            <a:lvl2pPr marL="460375" indent="-223838">
              <a:lnSpc>
                <a:spcPct val="100000"/>
              </a:lnSpc>
              <a:spcBef>
                <a:spcPts val="0"/>
              </a:spcBef>
              <a:spcAft>
                <a:spcPts val="600"/>
              </a:spcAft>
              <a:buFont typeface="Arial" panose="020B0604020202020204" pitchFamily="34" charset="0"/>
              <a:buChar char="•"/>
              <a:tabLst/>
              <a:defRPr sz="1600" b="0">
                <a:solidFill>
                  <a:schemeClr val="accent1"/>
                </a:solidFill>
                <a:latin typeface="Georgia" panose="02040502050405020303" pitchFamily="18" charset="0"/>
                <a:cs typeface="Arial" panose="020B0604020202020204" pitchFamily="34" charset="0"/>
              </a:defRPr>
            </a:lvl2pPr>
            <a:lvl3pPr marL="865188" indent="-223838">
              <a:lnSpc>
                <a:spcPct val="100000"/>
              </a:lnSpc>
              <a:spcBef>
                <a:spcPts val="0"/>
              </a:spcBef>
              <a:spcAft>
                <a:spcPts val="600"/>
              </a:spcAft>
              <a:tabLst/>
              <a:defRPr sz="1600" i="1">
                <a:solidFill>
                  <a:schemeClr val="accent1"/>
                </a:solidFill>
              </a:defRPr>
            </a:lvl3pPr>
            <a:lvl4pPr marL="1381125" indent="-238125">
              <a:lnSpc>
                <a:spcPct val="100000"/>
              </a:lnSpc>
              <a:spcBef>
                <a:spcPts val="0"/>
              </a:spcBef>
              <a:spcAft>
                <a:spcPts val="600"/>
              </a:spcAft>
              <a:tabLst/>
              <a:defRPr sz="1100" b="1" i="0">
                <a:solidFill>
                  <a:schemeClr val="accent1"/>
                </a:solidFill>
              </a:defRPr>
            </a:lvl4pPr>
            <a:lvl5pPr marL="1841500" indent="-238125">
              <a:lnSpc>
                <a:spcPct val="100000"/>
              </a:lnSpc>
              <a:spcBef>
                <a:spcPts val="0"/>
              </a:spcBef>
              <a:spcAft>
                <a:spcPts val="600"/>
              </a:spcAft>
              <a:buFont typeface="Arial" panose="020B0604020202020204" pitchFamily="34" charset="0"/>
              <a:buChar char="•"/>
              <a:tabLst/>
              <a:defRPr sz="1100" b="0" i="1">
                <a:solidFill>
                  <a:schemeClr val="accent1"/>
                </a:solidFill>
              </a:defRPr>
            </a:lvl5pPr>
            <a:lvl6pPr marL="1841500" indent="-238125">
              <a:lnSpc>
                <a:spcPct val="100000"/>
              </a:lnSpc>
              <a:spcBef>
                <a:spcPts val="0"/>
              </a:spcBef>
              <a:spcAft>
                <a:spcPts val="600"/>
              </a:spcAft>
              <a:tabLst/>
              <a:defRPr sz="1100"/>
            </a:lvl6pPr>
          </a:lstStyle>
          <a:p>
            <a:pPr lvl="0"/>
            <a:r>
              <a:rPr lang="en-US"/>
              <a:t>Body copy</a:t>
            </a:r>
          </a:p>
        </p:txBody>
      </p:sp>
      <p:sp>
        <p:nvSpPr>
          <p:cNvPr id="9" name="object 6">
            <a:extLst>
              <a:ext uri="{FF2B5EF4-FFF2-40B4-BE49-F238E27FC236}">
                <a16:creationId xmlns:a16="http://schemas.microsoft.com/office/drawing/2014/main" id="{304ACCFB-824A-0943-9FA9-813651FD2F07}"/>
              </a:ext>
            </a:extLst>
          </p:cNvPr>
          <p:cNvSpPr/>
          <p:nvPr userDrawn="1"/>
        </p:nvSpPr>
        <p:spPr>
          <a:xfrm flipV="1">
            <a:off x="796938" y="1759348"/>
            <a:ext cx="3006564" cy="2"/>
          </a:xfrm>
          <a:prstGeom prst="line">
            <a:avLst/>
          </a:prstGeom>
          <a:ln w="12700" cap="rnd">
            <a:solidFill>
              <a:srgbClr val="00FFB4"/>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 name="Text Placeholder 3">
            <a:extLst>
              <a:ext uri="{FF2B5EF4-FFF2-40B4-BE49-F238E27FC236}">
                <a16:creationId xmlns:a16="http://schemas.microsoft.com/office/drawing/2014/main" id="{4B6B5DE5-07BB-5A4E-8D26-7CE0C71F98F6}"/>
              </a:ext>
            </a:extLst>
          </p:cNvPr>
          <p:cNvSpPr>
            <a:spLocks noGrp="1"/>
          </p:cNvSpPr>
          <p:nvPr>
            <p:ph type="body" sz="quarter" idx="14" hasCustomPrompt="1"/>
          </p:nvPr>
        </p:nvSpPr>
        <p:spPr>
          <a:xfrm>
            <a:off x="796938" y="3429000"/>
            <a:ext cx="10594962" cy="280471"/>
          </a:xfrm>
        </p:spPr>
        <p:txBody>
          <a:bodyPr>
            <a:noAutofit/>
          </a:bodyPr>
          <a:lstStyle>
            <a:lvl1pPr>
              <a:spcBef>
                <a:spcPts val="0"/>
              </a:spcBef>
              <a:defRPr sz="1800"/>
            </a:lvl1pPr>
            <a:lvl2pPr marL="171450" indent="-171450">
              <a:lnSpc>
                <a:spcPct val="120000"/>
              </a:lnSpc>
              <a:spcBef>
                <a:spcPts val="1000"/>
              </a:spcBef>
              <a:buFont typeface="Arial" panose="020B0604020202020204" pitchFamily="34" charset="0"/>
              <a:buChar char="•"/>
              <a:defRPr sz="1500"/>
            </a:lvl2pPr>
          </a:lstStyle>
          <a:p>
            <a:pPr lvl="0"/>
            <a:r>
              <a:rPr lang="en-US"/>
              <a:t>Optional Header</a:t>
            </a:r>
          </a:p>
        </p:txBody>
      </p:sp>
      <p:sp>
        <p:nvSpPr>
          <p:cNvPr id="14" name="Text Placeholder 4">
            <a:extLst>
              <a:ext uri="{FF2B5EF4-FFF2-40B4-BE49-F238E27FC236}">
                <a16:creationId xmlns:a16="http://schemas.microsoft.com/office/drawing/2014/main" id="{74B07692-A133-C443-8C99-AD9C9B191F53}"/>
              </a:ext>
            </a:extLst>
          </p:cNvPr>
          <p:cNvSpPr>
            <a:spLocks noGrp="1"/>
          </p:cNvSpPr>
          <p:nvPr>
            <p:ph type="body" sz="quarter" idx="21" hasCustomPrompt="1"/>
          </p:nvPr>
        </p:nvSpPr>
        <p:spPr>
          <a:xfrm>
            <a:off x="809534" y="3885784"/>
            <a:ext cx="5025551" cy="2582868"/>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6" name="Text Placeholder 4">
            <a:extLst>
              <a:ext uri="{FF2B5EF4-FFF2-40B4-BE49-F238E27FC236}">
                <a16:creationId xmlns:a16="http://schemas.microsoft.com/office/drawing/2014/main" id="{FA83F5D4-A9C5-0F49-9CE6-3474822F962C}"/>
              </a:ext>
            </a:extLst>
          </p:cNvPr>
          <p:cNvSpPr>
            <a:spLocks noGrp="1"/>
          </p:cNvSpPr>
          <p:nvPr>
            <p:ph type="body" sz="quarter" idx="22" hasCustomPrompt="1"/>
          </p:nvPr>
        </p:nvSpPr>
        <p:spPr>
          <a:xfrm>
            <a:off x="6362035" y="3885784"/>
            <a:ext cx="5025551" cy="2582868"/>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C79B4B0C-2F34-A443-B0CC-AE09D37B28D1}"/>
              </a:ext>
            </a:extLst>
          </p:cNvPr>
          <p:cNvSpPr>
            <a:spLocks noGrp="1"/>
          </p:cNvSpPr>
          <p:nvPr>
            <p:ph type="sldNum" sz="quarter" idx="2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26023791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Content Opt 2">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9" name="object 6">
            <a:extLst>
              <a:ext uri="{FF2B5EF4-FFF2-40B4-BE49-F238E27FC236}">
                <a16:creationId xmlns:a16="http://schemas.microsoft.com/office/drawing/2014/main" id="{304ACCFB-824A-0943-9FA9-813651FD2F07}"/>
              </a:ext>
            </a:extLst>
          </p:cNvPr>
          <p:cNvSpPr/>
          <p:nvPr userDrawn="1"/>
        </p:nvSpPr>
        <p:spPr>
          <a:xfrm flipV="1">
            <a:off x="796938" y="1478879"/>
            <a:ext cx="3006564" cy="2"/>
          </a:xfrm>
          <a:prstGeom prst="line">
            <a:avLst/>
          </a:prstGeom>
          <a:ln w="12700" cap="rnd">
            <a:solidFill>
              <a:srgbClr val="00FFB4"/>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806463" y="1955800"/>
            <a:ext cx="5057775" cy="721293"/>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2" name="Text Placeholder 4">
            <a:extLst>
              <a:ext uri="{FF2B5EF4-FFF2-40B4-BE49-F238E27FC236}">
                <a16:creationId xmlns:a16="http://schemas.microsoft.com/office/drawing/2014/main" id="{44B2EB95-8EE7-F74C-99B6-307A75D5EBC8}"/>
              </a:ext>
            </a:extLst>
          </p:cNvPr>
          <p:cNvSpPr>
            <a:spLocks noGrp="1"/>
          </p:cNvSpPr>
          <p:nvPr>
            <p:ph type="body" sz="quarter" idx="22" hasCustomPrompt="1"/>
          </p:nvPr>
        </p:nvSpPr>
        <p:spPr>
          <a:xfrm>
            <a:off x="806318" y="2787271"/>
            <a:ext cx="505777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3" name="Text Placeholder 4">
            <a:extLst>
              <a:ext uri="{FF2B5EF4-FFF2-40B4-BE49-F238E27FC236}">
                <a16:creationId xmlns:a16="http://schemas.microsoft.com/office/drawing/2014/main" id="{7109215A-8C99-2349-AAE4-05D00AE3CC2C}"/>
              </a:ext>
            </a:extLst>
          </p:cNvPr>
          <p:cNvSpPr>
            <a:spLocks noGrp="1"/>
          </p:cNvSpPr>
          <p:nvPr>
            <p:ph type="body" sz="quarter" idx="23" hasCustomPrompt="1"/>
          </p:nvPr>
        </p:nvSpPr>
        <p:spPr>
          <a:xfrm>
            <a:off x="6325914" y="1955800"/>
            <a:ext cx="5057775" cy="721293"/>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4" name="Text Placeholder 4">
            <a:extLst>
              <a:ext uri="{FF2B5EF4-FFF2-40B4-BE49-F238E27FC236}">
                <a16:creationId xmlns:a16="http://schemas.microsoft.com/office/drawing/2014/main" id="{196CC212-90EF-6A41-AA53-DE8CE7CF1383}"/>
              </a:ext>
            </a:extLst>
          </p:cNvPr>
          <p:cNvSpPr>
            <a:spLocks noGrp="1"/>
          </p:cNvSpPr>
          <p:nvPr>
            <p:ph type="body" sz="quarter" idx="24" hasCustomPrompt="1"/>
          </p:nvPr>
        </p:nvSpPr>
        <p:spPr>
          <a:xfrm>
            <a:off x="6325769" y="2787271"/>
            <a:ext cx="505777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2AA9CAA3-6891-0F42-AA46-25072400956C}"/>
              </a:ext>
            </a:extLst>
          </p:cNvPr>
          <p:cNvSpPr>
            <a:spLocks noGrp="1"/>
          </p:cNvSpPr>
          <p:nvPr>
            <p:ph type="sldNum" sz="quarter" idx="25"/>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78632044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Column Content">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9" name="object 6">
            <a:extLst>
              <a:ext uri="{FF2B5EF4-FFF2-40B4-BE49-F238E27FC236}">
                <a16:creationId xmlns:a16="http://schemas.microsoft.com/office/drawing/2014/main" id="{304ACCFB-824A-0943-9FA9-813651FD2F07}"/>
              </a:ext>
            </a:extLst>
          </p:cNvPr>
          <p:cNvSpPr/>
          <p:nvPr userDrawn="1"/>
        </p:nvSpPr>
        <p:spPr>
          <a:xfrm flipV="1">
            <a:off x="796938" y="1478879"/>
            <a:ext cx="3006564" cy="2"/>
          </a:xfrm>
          <a:prstGeom prst="line">
            <a:avLst/>
          </a:prstGeom>
          <a:ln w="12700" cap="rnd">
            <a:solidFill>
              <a:srgbClr val="00FFB4"/>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806463" y="1955800"/>
            <a:ext cx="3006564" cy="797719"/>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2" name="Text Placeholder 4">
            <a:extLst>
              <a:ext uri="{FF2B5EF4-FFF2-40B4-BE49-F238E27FC236}">
                <a16:creationId xmlns:a16="http://schemas.microsoft.com/office/drawing/2014/main" id="{FBF961A4-B8C6-BD4C-9A2D-B1D1600D7C25}"/>
              </a:ext>
            </a:extLst>
          </p:cNvPr>
          <p:cNvSpPr>
            <a:spLocks noGrp="1"/>
          </p:cNvSpPr>
          <p:nvPr>
            <p:ph type="body" sz="quarter" idx="22" hasCustomPrompt="1"/>
          </p:nvPr>
        </p:nvSpPr>
        <p:spPr>
          <a:xfrm>
            <a:off x="806318" y="2787271"/>
            <a:ext cx="300656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5" name="Text Placeholder 4">
            <a:extLst>
              <a:ext uri="{FF2B5EF4-FFF2-40B4-BE49-F238E27FC236}">
                <a16:creationId xmlns:a16="http://schemas.microsoft.com/office/drawing/2014/main" id="{F11DAA8C-735B-784F-B5AE-16ACE11862E1}"/>
              </a:ext>
            </a:extLst>
          </p:cNvPr>
          <p:cNvSpPr>
            <a:spLocks noGrp="1"/>
          </p:cNvSpPr>
          <p:nvPr>
            <p:ph type="body" sz="quarter" idx="23" hasCustomPrompt="1"/>
          </p:nvPr>
        </p:nvSpPr>
        <p:spPr>
          <a:xfrm>
            <a:off x="4598867" y="1955800"/>
            <a:ext cx="3006564" cy="797719"/>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7" name="Text Placeholder 4">
            <a:extLst>
              <a:ext uri="{FF2B5EF4-FFF2-40B4-BE49-F238E27FC236}">
                <a16:creationId xmlns:a16="http://schemas.microsoft.com/office/drawing/2014/main" id="{EE7E8E49-1C4C-1747-BDEF-D23378141A83}"/>
              </a:ext>
            </a:extLst>
          </p:cNvPr>
          <p:cNvSpPr>
            <a:spLocks noGrp="1"/>
          </p:cNvSpPr>
          <p:nvPr>
            <p:ph type="body" sz="quarter" idx="24" hasCustomPrompt="1"/>
          </p:nvPr>
        </p:nvSpPr>
        <p:spPr>
          <a:xfrm>
            <a:off x="4598722" y="2787271"/>
            <a:ext cx="300656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8" name="Text Placeholder 4">
            <a:extLst>
              <a:ext uri="{FF2B5EF4-FFF2-40B4-BE49-F238E27FC236}">
                <a16:creationId xmlns:a16="http://schemas.microsoft.com/office/drawing/2014/main" id="{4BD3A6C5-57D6-AF44-ADC4-54EA835A462F}"/>
              </a:ext>
            </a:extLst>
          </p:cNvPr>
          <p:cNvSpPr>
            <a:spLocks noGrp="1"/>
          </p:cNvSpPr>
          <p:nvPr>
            <p:ph type="body" sz="quarter" idx="25" hasCustomPrompt="1"/>
          </p:nvPr>
        </p:nvSpPr>
        <p:spPr>
          <a:xfrm>
            <a:off x="8377653" y="1955800"/>
            <a:ext cx="3006564" cy="797719"/>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9" name="Text Placeholder 4">
            <a:extLst>
              <a:ext uri="{FF2B5EF4-FFF2-40B4-BE49-F238E27FC236}">
                <a16:creationId xmlns:a16="http://schemas.microsoft.com/office/drawing/2014/main" id="{B5C70FCD-2162-6A45-AA0D-0975D663C769}"/>
              </a:ext>
            </a:extLst>
          </p:cNvPr>
          <p:cNvSpPr>
            <a:spLocks noGrp="1"/>
          </p:cNvSpPr>
          <p:nvPr>
            <p:ph type="body" sz="quarter" idx="26" hasCustomPrompt="1"/>
          </p:nvPr>
        </p:nvSpPr>
        <p:spPr>
          <a:xfrm>
            <a:off x="8377508" y="2787271"/>
            <a:ext cx="300656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C8EF129A-5219-574E-9756-E1CA54150421}"/>
              </a:ext>
            </a:extLst>
          </p:cNvPr>
          <p:cNvSpPr>
            <a:spLocks noGrp="1"/>
          </p:cNvSpPr>
          <p:nvPr>
            <p:ph type="sldNum" sz="quarter" idx="27"/>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4740583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Column Content Opt 2">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608"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9" name="object 6">
            <a:extLst>
              <a:ext uri="{FF2B5EF4-FFF2-40B4-BE49-F238E27FC236}">
                <a16:creationId xmlns:a16="http://schemas.microsoft.com/office/drawing/2014/main" id="{304ACCFB-824A-0943-9FA9-813651FD2F07}"/>
              </a:ext>
            </a:extLst>
          </p:cNvPr>
          <p:cNvSpPr/>
          <p:nvPr userDrawn="1"/>
        </p:nvSpPr>
        <p:spPr>
          <a:xfrm flipV="1">
            <a:off x="796938" y="1478879"/>
            <a:ext cx="3006564" cy="2"/>
          </a:xfrm>
          <a:prstGeom prst="line">
            <a:avLst/>
          </a:prstGeom>
          <a:ln w="12700" cap="rnd">
            <a:solidFill>
              <a:srgbClr val="00FFB4"/>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Text Placeholder 2">
            <a:extLst>
              <a:ext uri="{FF2B5EF4-FFF2-40B4-BE49-F238E27FC236}">
                <a16:creationId xmlns:a16="http://schemas.microsoft.com/office/drawing/2014/main" id="{7D722BBC-1710-6749-B60D-55DC87A5AC1D}"/>
              </a:ext>
            </a:extLst>
          </p:cNvPr>
          <p:cNvSpPr>
            <a:spLocks noGrp="1"/>
          </p:cNvSpPr>
          <p:nvPr>
            <p:ph type="body" sz="quarter" idx="18" hasCustomPrompt="1"/>
          </p:nvPr>
        </p:nvSpPr>
        <p:spPr>
          <a:xfrm>
            <a:off x="796938" y="1817688"/>
            <a:ext cx="10594962" cy="671512"/>
          </a:xfrm>
        </p:spPr>
        <p:txBody>
          <a:bodyPr>
            <a:noAutofit/>
          </a:bodyPr>
          <a:lstStyle>
            <a:lvl1pPr>
              <a:defRPr sz="1500" b="0">
                <a:latin typeface="Georgia" panose="02040502050405020303" pitchFamily="18" charset="0"/>
              </a:defRPr>
            </a:lvl1pPr>
            <a:lvl2pPr>
              <a:lnSpc>
                <a:spcPct val="120000"/>
              </a:lnSpc>
              <a:defRPr sz="1500"/>
            </a:lvl2pPr>
          </a:lstStyle>
          <a:p>
            <a:pPr lvl="0"/>
            <a:r>
              <a:rPr lang="en-US"/>
              <a:t>Body Copy</a:t>
            </a:r>
          </a:p>
        </p:txBody>
      </p:sp>
      <p:sp>
        <p:nvSpPr>
          <p:cNvPr id="12" name="Text Placeholder 4">
            <a:extLst>
              <a:ext uri="{FF2B5EF4-FFF2-40B4-BE49-F238E27FC236}">
                <a16:creationId xmlns:a16="http://schemas.microsoft.com/office/drawing/2014/main" id="{844B54B0-777E-9547-AF7D-8ACFD82CEDA7}"/>
              </a:ext>
            </a:extLst>
          </p:cNvPr>
          <p:cNvSpPr>
            <a:spLocks noGrp="1"/>
          </p:cNvSpPr>
          <p:nvPr>
            <p:ph type="body" sz="quarter" idx="22" hasCustomPrompt="1"/>
          </p:nvPr>
        </p:nvSpPr>
        <p:spPr>
          <a:xfrm>
            <a:off x="806318" y="2743205"/>
            <a:ext cx="3006565" cy="3725448"/>
          </a:xfrm>
        </p:spPr>
        <p:txBody>
          <a:bodyPr>
            <a:noAutofit/>
          </a:bodyPr>
          <a:lstStyle>
            <a:lvl1pPr>
              <a:lnSpc>
                <a:spcPct val="90000"/>
              </a:lnSpc>
              <a:spcBef>
                <a:spcPts val="0"/>
              </a:spcBef>
              <a:spcAft>
                <a:spcPts val="600"/>
              </a:spcAft>
              <a:defRPr sz="14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200"/>
            </a:lvl2pPr>
            <a:lvl3pPr marL="344488" indent="-169863">
              <a:lnSpc>
                <a:spcPct val="90000"/>
              </a:lnSpc>
              <a:spcBef>
                <a:spcPts val="0"/>
              </a:spcBef>
              <a:spcAft>
                <a:spcPts val="600"/>
              </a:spcAft>
              <a:tabLst/>
              <a:defRPr sz="1200" i="1"/>
            </a:lvl3pPr>
            <a:lvl4pPr marL="520700" indent="-176213">
              <a:lnSpc>
                <a:spcPct val="90000"/>
              </a:lnSpc>
              <a:spcBef>
                <a:spcPts val="0"/>
              </a:spcBef>
              <a:spcAft>
                <a:spcPts val="600"/>
              </a:spcAft>
              <a:tabLst/>
              <a:defRPr sz="1100" b="1"/>
            </a:lvl4pPr>
            <a:lvl5pPr marL="635000" indent="-120650">
              <a:lnSpc>
                <a:spcPct val="90000"/>
              </a:lnSpc>
              <a:spcBef>
                <a:spcPts val="0"/>
              </a:spcBef>
              <a:spcAft>
                <a:spcPts val="600"/>
              </a:spcAft>
              <a:buFont typeface="Arial" panose="020B0604020202020204" pitchFamily="34" charset="0"/>
              <a:buChar char="•"/>
              <a:tabLst/>
              <a:defRPr sz="1100"/>
            </a:lvl5pPr>
            <a:lvl6pPr marL="809625" indent="-174625">
              <a:lnSpc>
                <a:spcPct val="90000"/>
              </a:lnSpc>
              <a:spcBef>
                <a:spcPts val="0"/>
              </a:spcBef>
              <a:spcAft>
                <a:spcPts val="600"/>
              </a:spcAft>
              <a:tabLst/>
              <a:defRPr sz="11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7" name="Text Placeholder 4">
            <a:extLst>
              <a:ext uri="{FF2B5EF4-FFF2-40B4-BE49-F238E27FC236}">
                <a16:creationId xmlns:a16="http://schemas.microsoft.com/office/drawing/2014/main" id="{625F3708-B220-6F4D-87C0-2932A2560079}"/>
              </a:ext>
            </a:extLst>
          </p:cNvPr>
          <p:cNvSpPr>
            <a:spLocks noGrp="1"/>
          </p:cNvSpPr>
          <p:nvPr>
            <p:ph type="body" sz="quarter" idx="23" hasCustomPrompt="1"/>
          </p:nvPr>
        </p:nvSpPr>
        <p:spPr>
          <a:xfrm>
            <a:off x="4598225" y="2743205"/>
            <a:ext cx="3006565" cy="3725448"/>
          </a:xfrm>
        </p:spPr>
        <p:txBody>
          <a:bodyPr>
            <a:noAutofit/>
          </a:bodyPr>
          <a:lstStyle>
            <a:lvl1pPr>
              <a:lnSpc>
                <a:spcPct val="90000"/>
              </a:lnSpc>
              <a:spcBef>
                <a:spcPts val="0"/>
              </a:spcBef>
              <a:spcAft>
                <a:spcPts val="600"/>
              </a:spcAft>
              <a:defRPr sz="14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200"/>
            </a:lvl2pPr>
            <a:lvl3pPr marL="344488" indent="-169863">
              <a:lnSpc>
                <a:spcPct val="90000"/>
              </a:lnSpc>
              <a:spcBef>
                <a:spcPts val="0"/>
              </a:spcBef>
              <a:spcAft>
                <a:spcPts val="600"/>
              </a:spcAft>
              <a:tabLst/>
              <a:defRPr sz="1200" i="1"/>
            </a:lvl3pPr>
            <a:lvl4pPr marL="520700" indent="-176213">
              <a:lnSpc>
                <a:spcPct val="90000"/>
              </a:lnSpc>
              <a:spcBef>
                <a:spcPts val="0"/>
              </a:spcBef>
              <a:spcAft>
                <a:spcPts val="600"/>
              </a:spcAft>
              <a:tabLst/>
              <a:defRPr sz="1100" b="1"/>
            </a:lvl4pPr>
            <a:lvl5pPr marL="635000" indent="-120650">
              <a:lnSpc>
                <a:spcPct val="90000"/>
              </a:lnSpc>
              <a:spcBef>
                <a:spcPts val="0"/>
              </a:spcBef>
              <a:spcAft>
                <a:spcPts val="600"/>
              </a:spcAft>
              <a:buFont typeface="Arial" panose="020B0604020202020204" pitchFamily="34" charset="0"/>
              <a:buChar char="•"/>
              <a:tabLst/>
              <a:defRPr sz="1100"/>
            </a:lvl5pPr>
            <a:lvl6pPr marL="809625" indent="-174625">
              <a:lnSpc>
                <a:spcPct val="90000"/>
              </a:lnSpc>
              <a:spcBef>
                <a:spcPts val="0"/>
              </a:spcBef>
              <a:spcAft>
                <a:spcPts val="600"/>
              </a:spcAft>
              <a:tabLst/>
              <a:defRPr sz="11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8" name="Text Placeholder 4">
            <a:extLst>
              <a:ext uri="{FF2B5EF4-FFF2-40B4-BE49-F238E27FC236}">
                <a16:creationId xmlns:a16="http://schemas.microsoft.com/office/drawing/2014/main" id="{06BC1E2C-BB69-BC40-8C4E-E1D7ADF11C72}"/>
              </a:ext>
            </a:extLst>
          </p:cNvPr>
          <p:cNvSpPr>
            <a:spLocks noGrp="1"/>
          </p:cNvSpPr>
          <p:nvPr>
            <p:ph type="body" sz="quarter" idx="24" hasCustomPrompt="1"/>
          </p:nvPr>
        </p:nvSpPr>
        <p:spPr>
          <a:xfrm>
            <a:off x="8388028" y="2743205"/>
            <a:ext cx="3006565" cy="3725448"/>
          </a:xfrm>
        </p:spPr>
        <p:txBody>
          <a:bodyPr>
            <a:noAutofit/>
          </a:bodyPr>
          <a:lstStyle>
            <a:lvl1pPr>
              <a:lnSpc>
                <a:spcPct val="90000"/>
              </a:lnSpc>
              <a:spcBef>
                <a:spcPts val="0"/>
              </a:spcBef>
              <a:spcAft>
                <a:spcPts val="600"/>
              </a:spcAft>
              <a:defRPr sz="14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200"/>
            </a:lvl2pPr>
            <a:lvl3pPr marL="344488" indent="-169863">
              <a:lnSpc>
                <a:spcPct val="90000"/>
              </a:lnSpc>
              <a:spcBef>
                <a:spcPts val="0"/>
              </a:spcBef>
              <a:spcAft>
                <a:spcPts val="600"/>
              </a:spcAft>
              <a:tabLst/>
              <a:defRPr sz="1200" i="1"/>
            </a:lvl3pPr>
            <a:lvl4pPr marL="520700" indent="-176213">
              <a:lnSpc>
                <a:spcPct val="90000"/>
              </a:lnSpc>
              <a:spcBef>
                <a:spcPts val="0"/>
              </a:spcBef>
              <a:spcAft>
                <a:spcPts val="600"/>
              </a:spcAft>
              <a:tabLst/>
              <a:defRPr sz="1100" b="1"/>
            </a:lvl4pPr>
            <a:lvl5pPr marL="635000" indent="-120650">
              <a:lnSpc>
                <a:spcPct val="90000"/>
              </a:lnSpc>
              <a:spcBef>
                <a:spcPts val="0"/>
              </a:spcBef>
              <a:spcAft>
                <a:spcPts val="600"/>
              </a:spcAft>
              <a:buFont typeface="Arial" panose="020B0604020202020204" pitchFamily="34" charset="0"/>
              <a:buChar char="•"/>
              <a:tabLst/>
              <a:defRPr sz="1100"/>
            </a:lvl5pPr>
            <a:lvl6pPr marL="809625" indent="-174625">
              <a:lnSpc>
                <a:spcPct val="90000"/>
              </a:lnSpc>
              <a:spcBef>
                <a:spcPts val="0"/>
              </a:spcBef>
              <a:spcAft>
                <a:spcPts val="600"/>
              </a:spcAft>
              <a:tabLst/>
              <a:defRPr sz="11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0E9D7FB0-23EC-3141-88E5-F3AA498A5D07}"/>
              </a:ext>
            </a:extLst>
          </p:cNvPr>
          <p:cNvSpPr>
            <a:spLocks noGrp="1"/>
          </p:cNvSpPr>
          <p:nvPr>
            <p:ph type="sldNum" sz="quarter" idx="25"/>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7960100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pt 14">
    <p:bg>
      <p:bgPr>
        <a:solidFill>
          <a:srgbClr val="B2E9E7"/>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669580810"/>
      </p:ext>
    </p:extLst>
  </p:cSld>
  <p:clrMapOvr>
    <a:masterClrMapping/>
  </p:clrMapOvr>
  <p:transition spd="med"/>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Segment Comparison">
    <p:bg>
      <p:bgPr>
        <a:solidFill>
          <a:srgbClr val="FFFFFF"/>
        </a:solidFill>
        <a:effectLst/>
      </p:bgPr>
    </p:bg>
    <p:spTree>
      <p:nvGrpSpPr>
        <p:cNvPr id="1" name=""/>
        <p:cNvGrpSpPr/>
        <p:nvPr/>
      </p:nvGrpSpPr>
      <p:grpSpPr>
        <a:xfrm>
          <a:off x="0" y="0"/>
          <a:ext cx="0" cy="0"/>
          <a:chOff x="0" y="0"/>
          <a:chExt cx="0" cy="0"/>
        </a:xfrm>
      </p:grpSpPr>
      <p:sp>
        <p:nvSpPr>
          <p:cNvPr id="21" name="Rectangle">
            <a:extLst>
              <a:ext uri="{FF2B5EF4-FFF2-40B4-BE49-F238E27FC236}">
                <a16:creationId xmlns:a16="http://schemas.microsoft.com/office/drawing/2014/main" id="{5D4C9E30-8325-884A-BF5C-0788FEC22D5B}"/>
              </a:ext>
            </a:extLst>
          </p:cNvPr>
          <p:cNvSpPr/>
          <p:nvPr userDrawn="1"/>
        </p:nvSpPr>
        <p:spPr>
          <a:xfrm>
            <a:off x="796938" y="1969791"/>
            <a:ext cx="4579395" cy="3844975"/>
          </a:xfrm>
          <a:prstGeom prst="rect">
            <a:avLst/>
          </a:prstGeom>
          <a:solidFill>
            <a:srgbClr val="F4F3EB"/>
          </a:solidFill>
          <a:ln w="12700">
            <a:miter lim="400000"/>
          </a:ln>
        </p:spPr>
        <p:txBody>
          <a:bodyPr lIns="45719" rIns="45719" anchor="ctr">
            <a:noAutofit/>
          </a:bodyPr>
          <a:lstStyle/>
          <a:p>
            <a:endParaRPr/>
          </a:p>
        </p:txBody>
      </p:sp>
      <p:sp>
        <p:nvSpPr>
          <p:cNvPr id="19" name="Rectangle">
            <a:extLst>
              <a:ext uri="{FF2B5EF4-FFF2-40B4-BE49-F238E27FC236}">
                <a16:creationId xmlns:a16="http://schemas.microsoft.com/office/drawing/2014/main" id="{B41DA5CD-91C7-E047-A933-FCF3CBCF2800}"/>
              </a:ext>
            </a:extLst>
          </p:cNvPr>
          <p:cNvSpPr/>
          <p:nvPr userDrawn="1"/>
        </p:nvSpPr>
        <p:spPr>
          <a:xfrm>
            <a:off x="6808162" y="1929247"/>
            <a:ext cx="4579395" cy="3844975"/>
          </a:xfrm>
          <a:prstGeom prst="rect">
            <a:avLst/>
          </a:prstGeom>
          <a:solidFill>
            <a:srgbClr val="F4F3EB"/>
          </a:solidFill>
          <a:ln w="12700">
            <a:miter lim="400000"/>
          </a:ln>
        </p:spPr>
        <p:txBody>
          <a:bodyPr lIns="45719" rIns="45719" anchor="ctr">
            <a:noAutofit/>
          </a:bodyPr>
          <a:lstStyle/>
          <a:p>
            <a:endParaRP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9"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COMPARISON OF TWO SEGMENTS</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9" name="object 6">
            <a:extLst>
              <a:ext uri="{FF2B5EF4-FFF2-40B4-BE49-F238E27FC236}">
                <a16:creationId xmlns:a16="http://schemas.microsoft.com/office/drawing/2014/main" id="{304ACCFB-824A-0943-9FA9-813651FD2F07}"/>
              </a:ext>
            </a:extLst>
          </p:cNvPr>
          <p:cNvSpPr/>
          <p:nvPr userDrawn="1"/>
        </p:nvSpPr>
        <p:spPr>
          <a:xfrm flipH="1">
            <a:off x="6096000" y="1640604"/>
            <a:ext cx="1447" cy="4988795"/>
          </a:xfrm>
          <a:prstGeom prst="line">
            <a:avLst/>
          </a:prstGeom>
          <a:ln w="12700" cap="rnd">
            <a:solidFill>
              <a:srgbClr val="01B5B2"/>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978617" y="1508886"/>
            <a:ext cx="4185704" cy="367811"/>
          </a:xfrm>
        </p:spPr>
        <p:txBody>
          <a:bodyPr anchor="b">
            <a:noAutofit/>
          </a:bodyPr>
          <a:lstStyle>
            <a:lvl1pPr algn="ctr">
              <a:spcBef>
                <a:spcPts val="0"/>
              </a:spcBef>
              <a:spcAft>
                <a:spcPts val="1200"/>
              </a:spcAft>
              <a:defRPr sz="1800"/>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3" name="Picture Placeholder 2">
            <a:extLst>
              <a:ext uri="{FF2B5EF4-FFF2-40B4-BE49-F238E27FC236}">
                <a16:creationId xmlns:a16="http://schemas.microsoft.com/office/drawing/2014/main" id="{B02F0918-6284-B847-8E8D-04C0EE6253C2}"/>
              </a:ext>
            </a:extLst>
          </p:cNvPr>
          <p:cNvSpPr>
            <a:spLocks noGrp="1"/>
          </p:cNvSpPr>
          <p:nvPr>
            <p:ph type="pic" sz="quarter" idx="17"/>
          </p:nvPr>
        </p:nvSpPr>
        <p:spPr>
          <a:xfrm>
            <a:off x="2255143" y="3851734"/>
            <a:ext cx="1689100" cy="1689100"/>
          </a:xfrm>
        </p:spPr>
        <p:txBody>
          <a:bodyPr>
            <a:noAutofit/>
          </a:bodyPr>
          <a:lstStyle/>
          <a:p>
            <a:r>
              <a:rPr lang="en-US"/>
              <a:t>Click icon to add picture</a:t>
            </a:r>
          </a:p>
        </p:txBody>
      </p:sp>
      <p:sp>
        <p:nvSpPr>
          <p:cNvPr id="13" name="Text Placeholder 9">
            <a:extLst>
              <a:ext uri="{FF2B5EF4-FFF2-40B4-BE49-F238E27FC236}">
                <a16:creationId xmlns:a16="http://schemas.microsoft.com/office/drawing/2014/main" id="{3259FCCC-04FF-C545-A1CD-B412FC2902C3}"/>
              </a:ext>
            </a:extLst>
          </p:cNvPr>
          <p:cNvSpPr>
            <a:spLocks noGrp="1"/>
          </p:cNvSpPr>
          <p:nvPr>
            <p:ph type="body" sz="quarter" idx="14" hasCustomPrompt="1"/>
          </p:nvPr>
        </p:nvSpPr>
        <p:spPr>
          <a:xfrm>
            <a:off x="796938" y="5952687"/>
            <a:ext cx="4583736"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7" name="Picture Placeholder 2">
            <a:extLst>
              <a:ext uri="{FF2B5EF4-FFF2-40B4-BE49-F238E27FC236}">
                <a16:creationId xmlns:a16="http://schemas.microsoft.com/office/drawing/2014/main" id="{2FF19CDE-A7D9-C547-A910-7F1A84B1C145}"/>
              </a:ext>
            </a:extLst>
          </p:cNvPr>
          <p:cNvSpPr>
            <a:spLocks noGrp="1"/>
          </p:cNvSpPr>
          <p:nvPr>
            <p:ph type="pic" sz="quarter" idx="19"/>
          </p:nvPr>
        </p:nvSpPr>
        <p:spPr>
          <a:xfrm>
            <a:off x="8255481" y="3851734"/>
            <a:ext cx="1689100" cy="1689100"/>
          </a:xfrm>
        </p:spPr>
        <p:txBody>
          <a:bodyPr>
            <a:noAutofit/>
          </a:bodyPr>
          <a:lstStyle/>
          <a:p>
            <a:r>
              <a:rPr lang="en-US"/>
              <a:t>Click icon to add picture</a:t>
            </a:r>
          </a:p>
        </p:txBody>
      </p:sp>
      <p:sp>
        <p:nvSpPr>
          <p:cNvPr id="18" name="Text Placeholder 9">
            <a:extLst>
              <a:ext uri="{FF2B5EF4-FFF2-40B4-BE49-F238E27FC236}">
                <a16:creationId xmlns:a16="http://schemas.microsoft.com/office/drawing/2014/main" id="{C60DA169-8D6D-6E47-83A0-A2872E33B3B1}"/>
              </a:ext>
            </a:extLst>
          </p:cNvPr>
          <p:cNvSpPr>
            <a:spLocks noGrp="1"/>
          </p:cNvSpPr>
          <p:nvPr>
            <p:ph type="body" sz="quarter" idx="20" hasCustomPrompt="1"/>
          </p:nvPr>
        </p:nvSpPr>
        <p:spPr>
          <a:xfrm>
            <a:off x="6808162" y="5952687"/>
            <a:ext cx="4583736"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22" name="Text Placeholder 4">
            <a:extLst>
              <a:ext uri="{FF2B5EF4-FFF2-40B4-BE49-F238E27FC236}">
                <a16:creationId xmlns:a16="http://schemas.microsoft.com/office/drawing/2014/main" id="{BBA1FAA8-2C5F-A140-A0FE-955F905B3853}"/>
              </a:ext>
            </a:extLst>
          </p:cNvPr>
          <p:cNvSpPr>
            <a:spLocks noGrp="1"/>
          </p:cNvSpPr>
          <p:nvPr>
            <p:ph type="body" sz="quarter" idx="21" hasCustomPrompt="1"/>
          </p:nvPr>
        </p:nvSpPr>
        <p:spPr>
          <a:xfrm>
            <a:off x="978617" y="2076341"/>
            <a:ext cx="4185704" cy="406197"/>
          </a:xfrm>
        </p:spPr>
        <p:txBody>
          <a:bodyPr>
            <a:noAutofit/>
          </a:bodyPr>
          <a:lstStyle>
            <a:lvl1pPr algn="ctr">
              <a:spcBef>
                <a:spcPts val="0"/>
              </a:spcBef>
              <a:spcAft>
                <a:spcPts val="600"/>
              </a:spcAft>
              <a:defRPr sz="1200" b="0">
                <a:latin typeface="Georgia" panose="02040502050405020303" pitchFamily="18"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Body copy</a:t>
            </a:r>
          </a:p>
        </p:txBody>
      </p:sp>
      <p:sp>
        <p:nvSpPr>
          <p:cNvPr id="23" name="Text Placeholder 4">
            <a:extLst>
              <a:ext uri="{FF2B5EF4-FFF2-40B4-BE49-F238E27FC236}">
                <a16:creationId xmlns:a16="http://schemas.microsoft.com/office/drawing/2014/main" id="{FC27B87A-3A8F-D44C-AAA5-C9D29915C895}"/>
              </a:ext>
            </a:extLst>
          </p:cNvPr>
          <p:cNvSpPr>
            <a:spLocks noGrp="1"/>
          </p:cNvSpPr>
          <p:nvPr>
            <p:ph type="body" sz="quarter" idx="22" hasCustomPrompt="1"/>
          </p:nvPr>
        </p:nvSpPr>
        <p:spPr>
          <a:xfrm>
            <a:off x="978617" y="2629632"/>
            <a:ext cx="4185704" cy="839109"/>
          </a:xfrm>
        </p:spPr>
        <p:txBody>
          <a:bodyPr>
            <a:noAutofit/>
          </a:bodyPr>
          <a:lstStyle>
            <a:lvl1pPr algn="ctr">
              <a:spcBef>
                <a:spcPts val="0"/>
              </a:spcBef>
              <a:spcAft>
                <a:spcPts val="2400"/>
              </a:spcAft>
              <a:defRPr sz="1100" b="1" i="0" cap="all" baseline="0">
                <a:latin typeface="Arial Black" panose="020B0604020202020204" pitchFamily="34" charset="0"/>
                <a:cs typeface="Arial Black" panose="020B0604020202020204" pitchFamily="34"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List Item</a:t>
            </a:r>
          </a:p>
        </p:txBody>
      </p:sp>
      <p:sp>
        <p:nvSpPr>
          <p:cNvPr id="24" name="Text Placeholder 4">
            <a:extLst>
              <a:ext uri="{FF2B5EF4-FFF2-40B4-BE49-F238E27FC236}">
                <a16:creationId xmlns:a16="http://schemas.microsoft.com/office/drawing/2014/main" id="{06D4ADC8-73A6-D84D-BA53-018E5DD74871}"/>
              </a:ext>
            </a:extLst>
          </p:cNvPr>
          <p:cNvSpPr>
            <a:spLocks noGrp="1"/>
          </p:cNvSpPr>
          <p:nvPr>
            <p:ph type="body" sz="quarter" idx="23" hasCustomPrompt="1"/>
          </p:nvPr>
        </p:nvSpPr>
        <p:spPr>
          <a:xfrm>
            <a:off x="7027679" y="1508886"/>
            <a:ext cx="4185704" cy="367811"/>
          </a:xfrm>
        </p:spPr>
        <p:txBody>
          <a:bodyPr anchor="b">
            <a:noAutofit/>
          </a:bodyPr>
          <a:lstStyle>
            <a:lvl1pPr algn="ctr">
              <a:spcBef>
                <a:spcPts val="0"/>
              </a:spcBef>
              <a:spcAft>
                <a:spcPts val="1200"/>
              </a:spcAft>
              <a:defRPr sz="1800"/>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25" name="Text Placeholder 4">
            <a:extLst>
              <a:ext uri="{FF2B5EF4-FFF2-40B4-BE49-F238E27FC236}">
                <a16:creationId xmlns:a16="http://schemas.microsoft.com/office/drawing/2014/main" id="{75D6B3CC-DE5C-244B-8522-8DED213D735A}"/>
              </a:ext>
            </a:extLst>
          </p:cNvPr>
          <p:cNvSpPr>
            <a:spLocks noGrp="1"/>
          </p:cNvSpPr>
          <p:nvPr>
            <p:ph type="body" sz="quarter" idx="24" hasCustomPrompt="1"/>
          </p:nvPr>
        </p:nvSpPr>
        <p:spPr>
          <a:xfrm>
            <a:off x="7027679" y="2076341"/>
            <a:ext cx="4185704" cy="406197"/>
          </a:xfrm>
        </p:spPr>
        <p:txBody>
          <a:bodyPr>
            <a:noAutofit/>
          </a:bodyPr>
          <a:lstStyle>
            <a:lvl1pPr algn="ctr">
              <a:spcBef>
                <a:spcPts val="0"/>
              </a:spcBef>
              <a:spcAft>
                <a:spcPts val="600"/>
              </a:spcAft>
              <a:defRPr sz="1200" b="0">
                <a:latin typeface="Georgia" panose="02040502050405020303" pitchFamily="18"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Body copy</a:t>
            </a:r>
          </a:p>
        </p:txBody>
      </p:sp>
      <p:sp>
        <p:nvSpPr>
          <p:cNvPr id="26" name="Text Placeholder 4">
            <a:extLst>
              <a:ext uri="{FF2B5EF4-FFF2-40B4-BE49-F238E27FC236}">
                <a16:creationId xmlns:a16="http://schemas.microsoft.com/office/drawing/2014/main" id="{A2DEC7E2-E866-3B46-BC8B-CA3BFD9B6DDE}"/>
              </a:ext>
            </a:extLst>
          </p:cNvPr>
          <p:cNvSpPr>
            <a:spLocks noGrp="1"/>
          </p:cNvSpPr>
          <p:nvPr>
            <p:ph type="body" sz="quarter" idx="25" hasCustomPrompt="1"/>
          </p:nvPr>
        </p:nvSpPr>
        <p:spPr>
          <a:xfrm>
            <a:off x="7027679" y="2629632"/>
            <a:ext cx="4185704" cy="839109"/>
          </a:xfrm>
        </p:spPr>
        <p:txBody>
          <a:bodyPr>
            <a:noAutofit/>
          </a:bodyPr>
          <a:lstStyle>
            <a:lvl1pPr algn="ctr">
              <a:spcBef>
                <a:spcPts val="0"/>
              </a:spcBef>
              <a:spcAft>
                <a:spcPts val="2400"/>
              </a:spcAft>
              <a:defRPr sz="1100" b="1" i="0" cap="all" baseline="0">
                <a:latin typeface="Arial Black" panose="020B0604020202020204" pitchFamily="34" charset="0"/>
                <a:cs typeface="Arial Black" panose="020B0604020202020204" pitchFamily="34"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List Item</a:t>
            </a:r>
          </a:p>
        </p:txBody>
      </p:sp>
      <p:sp>
        <p:nvSpPr>
          <p:cNvPr id="2" name="Slide Number Placeholder 1">
            <a:extLst>
              <a:ext uri="{FF2B5EF4-FFF2-40B4-BE49-F238E27FC236}">
                <a16:creationId xmlns:a16="http://schemas.microsoft.com/office/drawing/2014/main" id="{A5ADF1A2-3F3E-AA4C-9763-55FEBD6FC771}"/>
              </a:ext>
            </a:extLst>
          </p:cNvPr>
          <p:cNvSpPr>
            <a:spLocks noGrp="1"/>
          </p:cNvSpPr>
          <p:nvPr>
            <p:ph type="sldNum" sz="quarter" idx="26"/>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7224156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options with Images">
    <p:bg>
      <p:bgPr>
        <a:solidFill>
          <a:srgbClr val="FFFFFF"/>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060FDC6C-307F-A746-B890-59DDDE68D71D}"/>
              </a:ext>
            </a:extLst>
          </p:cNvPr>
          <p:cNvSpPr/>
          <p:nvPr userDrawn="1"/>
        </p:nvSpPr>
        <p:spPr>
          <a:xfrm>
            <a:off x="809098" y="1929247"/>
            <a:ext cx="3170015" cy="3477253"/>
          </a:xfrm>
          <a:prstGeom prst="rect">
            <a:avLst/>
          </a:prstGeom>
          <a:solidFill>
            <a:srgbClr val="F4F3EB"/>
          </a:solidFill>
          <a:ln w="12700">
            <a:miter lim="400000"/>
          </a:ln>
        </p:spPr>
        <p:txBody>
          <a:bodyPr lIns="45719" rIns="45719" anchor="ctr">
            <a:noAutofit/>
          </a:bodyPr>
          <a:lstStyle/>
          <a:p>
            <a:endParaRPr/>
          </a:p>
        </p:txBody>
      </p:sp>
      <p:sp>
        <p:nvSpPr>
          <p:cNvPr id="13" name="Rectangle">
            <a:extLst>
              <a:ext uri="{FF2B5EF4-FFF2-40B4-BE49-F238E27FC236}">
                <a16:creationId xmlns:a16="http://schemas.microsoft.com/office/drawing/2014/main" id="{3394892C-37D7-F447-877B-778433584939}"/>
              </a:ext>
            </a:extLst>
          </p:cNvPr>
          <p:cNvSpPr/>
          <p:nvPr userDrawn="1"/>
        </p:nvSpPr>
        <p:spPr>
          <a:xfrm>
            <a:off x="4510992" y="1929247"/>
            <a:ext cx="3170015" cy="3477253"/>
          </a:xfrm>
          <a:prstGeom prst="rect">
            <a:avLst/>
          </a:prstGeom>
          <a:solidFill>
            <a:srgbClr val="F4F3EB"/>
          </a:solidFill>
          <a:ln w="12700">
            <a:miter lim="400000"/>
          </a:ln>
        </p:spPr>
        <p:txBody>
          <a:bodyPr lIns="45719" rIns="45719" anchor="ctr">
            <a:noAutofit/>
          </a:bodyPr>
          <a:lstStyle/>
          <a:p>
            <a:endParaRPr/>
          </a:p>
        </p:txBody>
      </p:sp>
      <p:sp>
        <p:nvSpPr>
          <p:cNvPr id="14" name="Rectangle">
            <a:extLst>
              <a:ext uri="{FF2B5EF4-FFF2-40B4-BE49-F238E27FC236}">
                <a16:creationId xmlns:a16="http://schemas.microsoft.com/office/drawing/2014/main" id="{BE96515A-73E0-7945-85AF-BEB3AB8C4FEE}"/>
              </a:ext>
            </a:extLst>
          </p:cNvPr>
          <p:cNvSpPr/>
          <p:nvPr userDrawn="1"/>
        </p:nvSpPr>
        <p:spPr>
          <a:xfrm>
            <a:off x="8226465" y="1929247"/>
            <a:ext cx="3170015" cy="3477253"/>
          </a:xfrm>
          <a:prstGeom prst="rect">
            <a:avLst/>
          </a:prstGeom>
          <a:solidFill>
            <a:srgbClr val="F4F3EB"/>
          </a:solidFill>
          <a:ln w="12700">
            <a:miter lim="400000"/>
          </a:ln>
        </p:spPr>
        <p:txBody>
          <a:bodyPr lIns="45719" rIns="45719" anchor="ctr">
            <a:noAutofit/>
          </a:bodyPr>
          <a:lstStyle/>
          <a:p>
            <a:endParaRP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three options with images</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04275"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3" name="Picture Placeholder 2">
            <a:extLst>
              <a:ext uri="{FF2B5EF4-FFF2-40B4-BE49-F238E27FC236}">
                <a16:creationId xmlns:a16="http://schemas.microsoft.com/office/drawing/2014/main" id="{B02F0918-6284-B847-8E8D-04C0EE6253C2}"/>
              </a:ext>
            </a:extLst>
          </p:cNvPr>
          <p:cNvSpPr>
            <a:spLocks noGrp="1"/>
          </p:cNvSpPr>
          <p:nvPr>
            <p:ph type="pic" sz="quarter" idx="17"/>
          </p:nvPr>
        </p:nvSpPr>
        <p:spPr>
          <a:xfrm>
            <a:off x="2454440" y="4566596"/>
            <a:ext cx="1689100" cy="1689100"/>
          </a:xfrm>
        </p:spPr>
        <p:txBody>
          <a:bodyPr>
            <a:noAutofit/>
          </a:bodyPr>
          <a:lstStyle/>
          <a:p>
            <a:r>
              <a:rPr lang="en-US"/>
              <a:t>Click icon to add picture</a:t>
            </a:r>
          </a:p>
        </p:txBody>
      </p:sp>
      <p:sp>
        <p:nvSpPr>
          <p:cNvPr id="22" name="Picture Placeholder 2">
            <a:extLst>
              <a:ext uri="{FF2B5EF4-FFF2-40B4-BE49-F238E27FC236}">
                <a16:creationId xmlns:a16="http://schemas.microsoft.com/office/drawing/2014/main" id="{38C2991A-8BC0-0843-B695-F50CBFE9FD36}"/>
              </a:ext>
            </a:extLst>
          </p:cNvPr>
          <p:cNvSpPr>
            <a:spLocks noGrp="1"/>
          </p:cNvSpPr>
          <p:nvPr>
            <p:ph type="pic" sz="quarter" idx="19"/>
          </p:nvPr>
        </p:nvSpPr>
        <p:spPr>
          <a:xfrm>
            <a:off x="6179379" y="4566596"/>
            <a:ext cx="1689100" cy="1689100"/>
          </a:xfrm>
        </p:spPr>
        <p:txBody>
          <a:bodyPr>
            <a:noAutofit/>
          </a:bodyPr>
          <a:lstStyle/>
          <a:p>
            <a:r>
              <a:rPr lang="en-US"/>
              <a:t>Click icon to add picture</a:t>
            </a:r>
          </a:p>
        </p:txBody>
      </p:sp>
      <p:sp>
        <p:nvSpPr>
          <p:cNvPr id="26" name="Picture Placeholder 2">
            <a:extLst>
              <a:ext uri="{FF2B5EF4-FFF2-40B4-BE49-F238E27FC236}">
                <a16:creationId xmlns:a16="http://schemas.microsoft.com/office/drawing/2014/main" id="{DAB54BF6-D9C6-9648-815E-7B16CB7F551E}"/>
              </a:ext>
            </a:extLst>
          </p:cNvPr>
          <p:cNvSpPr>
            <a:spLocks noGrp="1"/>
          </p:cNvSpPr>
          <p:nvPr>
            <p:ph type="pic" sz="quarter" idx="21"/>
          </p:nvPr>
        </p:nvSpPr>
        <p:spPr>
          <a:xfrm>
            <a:off x="9894852" y="4566596"/>
            <a:ext cx="1689100" cy="1689100"/>
          </a:xfrm>
        </p:spPr>
        <p:txBody>
          <a:bodyPr>
            <a:noAutofit/>
          </a:bodyPr>
          <a:lstStyle/>
          <a:p>
            <a:r>
              <a:rPr lang="en-US"/>
              <a:t>Click icon to add picture</a:t>
            </a:r>
          </a:p>
        </p:txBody>
      </p:sp>
      <p:sp>
        <p:nvSpPr>
          <p:cNvPr id="16" name="Text Placeholder 4">
            <a:extLst>
              <a:ext uri="{FF2B5EF4-FFF2-40B4-BE49-F238E27FC236}">
                <a16:creationId xmlns:a16="http://schemas.microsoft.com/office/drawing/2014/main" id="{3E603766-C1E0-1342-91E4-8E70C9727E36}"/>
              </a:ext>
            </a:extLst>
          </p:cNvPr>
          <p:cNvSpPr>
            <a:spLocks noGrp="1"/>
          </p:cNvSpPr>
          <p:nvPr>
            <p:ph type="body" sz="quarter" idx="23" hasCustomPrompt="1"/>
          </p:nvPr>
        </p:nvSpPr>
        <p:spPr>
          <a:xfrm>
            <a:off x="4724019"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18" name="Text Placeholder 4">
            <a:extLst>
              <a:ext uri="{FF2B5EF4-FFF2-40B4-BE49-F238E27FC236}">
                <a16:creationId xmlns:a16="http://schemas.microsoft.com/office/drawing/2014/main" id="{D4E81FCF-68BF-9B4C-B715-D1ABA6F32298}"/>
              </a:ext>
            </a:extLst>
          </p:cNvPr>
          <p:cNvSpPr>
            <a:spLocks noGrp="1"/>
          </p:cNvSpPr>
          <p:nvPr>
            <p:ph type="body" sz="quarter" idx="25" hasCustomPrompt="1"/>
          </p:nvPr>
        </p:nvSpPr>
        <p:spPr>
          <a:xfrm>
            <a:off x="8443763"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20" name="A">
            <a:extLst>
              <a:ext uri="{FF2B5EF4-FFF2-40B4-BE49-F238E27FC236}">
                <a16:creationId xmlns:a16="http://schemas.microsoft.com/office/drawing/2014/main" id="{9E7E0F7A-DE60-F04C-9340-AB60C8D3A548}"/>
              </a:ext>
            </a:extLst>
          </p:cNvPr>
          <p:cNvSpPr>
            <a:spLocks noChangeAspect="1"/>
          </p:cNvSpPr>
          <p:nvPr userDrawn="1"/>
        </p:nvSpPr>
        <p:spPr>
          <a:xfrm>
            <a:off x="572973" y="16891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sz="1600"/>
              <a:t>A</a:t>
            </a:r>
          </a:p>
        </p:txBody>
      </p:sp>
      <p:sp>
        <p:nvSpPr>
          <p:cNvPr id="21" name="A">
            <a:extLst>
              <a:ext uri="{FF2B5EF4-FFF2-40B4-BE49-F238E27FC236}">
                <a16:creationId xmlns:a16="http://schemas.microsoft.com/office/drawing/2014/main" id="{F25C8C8C-4BB6-5D4C-912C-948E1ECD211E}"/>
              </a:ext>
            </a:extLst>
          </p:cNvPr>
          <p:cNvSpPr>
            <a:spLocks noChangeAspect="1"/>
          </p:cNvSpPr>
          <p:nvPr userDrawn="1"/>
        </p:nvSpPr>
        <p:spPr>
          <a:xfrm>
            <a:off x="4292333" y="16891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B</a:t>
            </a:r>
            <a:endParaRPr sz="1600"/>
          </a:p>
        </p:txBody>
      </p:sp>
      <p:sp>
        <p:nvSpPr>
          <p:cNvPr id="23" name="A">
            <a:extLst>
              <a:ext uri="{FF2B5EF4-FFF2-40B4-BE49-F238E27FC236}">
                <a16:creationId xmlns:a16="http://schemas.microsoft.com/office/drawing/2014/main" id="{F7B8DA65-9F19-A142-8F2A-8B904F013138}"/>
              </a:ext>
            </a:extLst>
          </p:cNvPr>
          <p:cNvSpPr>
            <a:spLocks noChangeAspect="1"/>
          </p:cNvSpPr>
          <p:nvPr userDrawn="1"/>
        </p:nvSpPr>
        <p:spPr>
          <a:xfrm>
            <a:off x="8015246" y="16891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C</a:t>
            </a:r>
            <a:endParaRPr sz="1600"/>
          </a:p>
        </p:txBody>
      </p:sp>
      <p:sp>
        <p:nvSpPr>
          <p:cNvPr id="4" name="Text Placeholder 3">
            <a:extLst>
              <a:ext uri="{FF2B5EF4-FFF2-40B4-BE49-F238E27FC236}">
                <a16:creationId xmlns:a16="http://schemas.microsoft.com/office/drawing/2014/main" id="{F8EDDC15-C836-F84D-A2AA-846E7B25AB61}"/>
              </a:ext>
            </a:extLst>
          </p:cNvPr>
          <p:cNvSpPr>
            <a:spLocks noGrp="1"/>
          </p:cNvSpPr>
          <p:nvPr>
            <p:ph type="body" sz="quarter" idx="28" hasCustomPrompt="1"/>
          </p:nvPr>
        </p:nvSpPr>
        <p:spPr>
          <a:xfrm>
            <a:off x="1004888"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8" name="Text Placeholder 3">
            <a:extLst>
              <a:ext uri="{FF2B5EF4-FFF2-40B4-BE49-F238E27FC236}">
                <a16:creationId xmlns:a16="http://schemas.microsoft.com/office/drawing/2014/main" id="{811F2C47-08AB-8740-96D3-10659663FF78}"/>
              </a:ext>
            </a:extLst>
          </p:cNvPr>
          <p:cNvSpPr>
            <a:spLocks noGrp="1"/>
          </p:cNvSpPr>
          <p:nvPr>
            <p:ph type="body" sz="quarter" idx="29" hasCustomPrompt="1"/>
          </p:nvPr>
        </p:nvSpPr>
        <p:spPr>
          <a:xfrm>
            <a:off x="4724481"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9" name="Text Placeholder 3">
            <a:extLst>
              <a:ext uri="{FF2B5EF4-FFF2-40B4-BE49-F238E27FC236}">
                <a16:creationId xmlns:a16="http://schemas.microsoft.com/office/drawing/2014/main" id="{149ABB7B-7CA9-DA4F-8B1B-F2AFE3647617}"/>
              </a:ext>
            </a:extLst>
          </p:cNvPr>
          <p:cNvSpPr>
            <a:spLocks noGrp="1"/>
          </p:cNvSpPr>
          <p:nvPr>
            <p:ph type="body" sz="quarter" idx="30" hasCustomPrompt="1"/>
          </p:nvPr>
        </p:nvSpPr>
        <p:spPr>
          <a:xfrm>
            <a:off x="8444074"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 name="Slide Number Placeholder 1">
            <a:extLst>
              <a:ext uri="{FF2B5EF4-FFF2-40B4-BE49-F238E27FC236}">
                <a16:creationId xmlns:a16="http://schemas.microsoft.com/office/drawing/2014/main" id="{9A495CC3-3AA3-6F45-9AA6-49C0464306AD}"/>
              </a:ext>
            </a:extLst>
          </p:cNvPr>
          <p:cNvSpPr>
            <a:spLocks noGrp="1"/>
          </p:cNvSpPr>
          <p:nvPr>
            <p:ph type="sldNum" sz="quarter" idx="31"/>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6189914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rocess Explanation">
    <p:bg>
      <p:bgPr>
        <a:solidFill>
          <a:srgbClr val="FFFFFF"/>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AE422FF3-2D03-6448-B77E-E191C2A5D683}"/>
              </a:ext>
            </a:extLst>
          </p:cNvPr>
          <p:cNvSpPr/>
          <p:nvPr userDrawn="1"/>
        </p:nvSpPr>
        <p:spPr>
          <a:xfrm>
            <a:off x="8137854"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13" name="Line">
            <a:extLst>
              <a:ext uri="{FF2B5EF4-FFF2-40B4-BE49-F238E27FC236}">
                <a16:creationId xmlns:a16="http://schemas.microsoft.com/office/drawing/2014/main" id="{B7174AE0-E144-CF48-A8DF-416DC5F427CC}"/>
              </a:ext>
            </a:extLst>
          </p:cNvPr>
          <p:cNvSpPr/>
          <p:nvPr userDrawn="1"/>
        </p:nvSpPr>
        <p:spPr>
          <a:xfrm>
            <a:off x="6688078" y="4986573"/>
            <a:ext cx="1634389" cy="1"/>
          </a:xfrm>
          <a:prstGeom prst="line">
            <a:avLst/>
          </a:prstGeom>
          <a:ln w="25400">
            <a:solidFill>
              <a:srgbClr val="01B5B2"/>
            </a:solidFill>
            <a:miter/>
            <a:tailEnd type="triangle"/>
          </a:ln>
        </p:spPr>
        <p:txBody>
          <a:bodyPr lIns="45719" rIns="45719">
            <a:noAutofit/>
          </a:bodyPr>
          <a:lstStyle/>
          <a:p>
            <a:endParaRPr/>
          </a:p>
        </p:txBody>
      </p:sp>
      <p:sp>
        <p:nvSpPr>
          <p:cNvPr id="14" name="Rectangle">
            <a:extLst>
              <a:ext uri="{FF2B5EF4-FFF2-40B4-BE49-F238E27FC236}">
                <a16:creationId xmlns:a16="http://schemas.microsoft.com/office/drawing/2014/main" id="{EA72E3D8-A6DA-274A-80D9-2AA4B03DA56E}"/>
              </a:ext>
            </a:extLst>
          </p:cNvPr>
          <p:cNvSpPr/>
          <p:nvPr userDrawn="1"/>
        </p:nvSpPr>
        <p:spPr>
          <a:xfrm>
            <a:off x="8137854" y="2245008"/>
            <a:ext cx="3260962" cy="1605138"/>
          </a:xfrm>
          <a:prstGeom prst="rect">
            <a:avLst/>
          </a:prstGeom>
          <a:solidFill>
            <a:srgbClr val="F4F3EB"/>
          </a:solidFill>
          <a:ln w="12700">
            <a:miter lim="400000"/>
          </a:ln>
        </p:spPr>
        <p:txBody>
          <a:bodyPr lIns="45719" rIns="45719" anchor="ctr">
            <a:noAutofit/>
          </a:bodyPr>
          <a:lstStyle/>
          <a:p>
            <a:endParaRPr/>
          </a:p>
        </p:txBody>
      </p:sp>
      <p:sp>
        <p:nvSpPr>
          <p:cNvPr id="15" name="Line">
            <a:extLst>
              <a:ext uri="{FF2B5EF4-FFF2-40B4-BE49-F238E27FC236}">
                <a16:creationId xmlns:a16="http://schemas.microsoft.com/office/drawing/2014/main" id="{B557816D-8613-9545-808A-A6462410787D}"/>
              </a:ext>
            </a:extLst>
          </p:cNvPr>
          <p:cNvSpPr/>
          <p:nvPr userDrawn="1"/>
        </p:nvSpPr>
        <p:spPr>
          <a:xfrm>
            <a:off x="6688078" y="3038388"/>
            <a:ext cx="1634389" cy="1"/>
          </a:xfrm>
          <a:prstGeom prst="line">
            <a:avLst/>
          </a:prstGeom>
          <a:ln w="25400">
            <a:solidFill>
              <a:srgbClr val="01B5B2"/>
            </a:solidFill>
            <a:miter/>
            <a:tailEnd type="triangle"/>
          </a:ln>
        </p:spPr>
        <p:txBody>
          <a:bodyPr lIns="45719" rIns="45719">
            <a:noAutofit/>
          </a:bodyPr>
          <a:lstStyle/>
          <a:p>
            <a:endParaRPr/>
          </a:p>
        </p:txBody>
      </p:sp>
      <p:sp>
        <p:nvSpPr>
          <p:cNvPr id="16" name="Rectangle">
            <a:extLst>
              <a:ext uri="{FF2B5EF4-FFF2-40B4-BE49-F238E27FC236}">
                <a16:creationId xmlns:a16="http://schemas.microsoft.com/office/drawing/2014/main" id="{860A6050-64FD-7340-A12A-E073DDA393C7}"/>
              </a:ext>
            </a:extLst>
          </p:cNvPr>
          <p:cNvSpPr/>
          <p:nvPr userDrawn="1"/>
        </p:nvSpPr>
        <p:spPr>
          <a:xfrm>
            <a:off x="4480887"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17" name="Rectangle">
            <a:extLst>
              <a:ext uri="{FF2B5EF4-FFF2-40B4-BE49-F238E27FC236}">
                <a16:creationId xmlns:a16="http://schemas.microsoft.com/office/drawing/2014/main" id="{F397825E-396A-914E-97DE-E277D67226A6}"/>
              </a:ext>
            </a:extLst>
          </p:cNvPr>
          <p:cNvSpPr/>
          <p:nvPr userDrawn="1"/>
        </p:nvSpPr>
        <p:spPr>
          <a:xfrm>
            <a:off x="4480887" y="2245007"/>
            <a:ext cx="3260962" cy="1605139"/>
          </a:xfrm>
          <a:prstGeom prst="rect">
            <a:avLst/>
          </a:prstGeom>
          <a:solidFill>
            <a:srgbClr val="F4F3EB"/>
          </a:solidFill>
          <a:ln w="12700">
            <a:miter lim="400000"/>
          </a:ln>
        </p:spPr>
        <p:txBody>
          <a:bodyPr lIns="45719" rIns="45719" anchor="ctr">
            <a:noAutofit/>
          </a:bodyPr>
          <a:lstStyle/>
          <a:p>
            <a:endParaRPr/>
          </a:p>
        </p:txBody>
      </p:sp>
      <p:sp>
        <p:nvSpPr>
          <p:cNvPr id="18" name="Line">
            <a:extLst>
              <a:ext uri="{FF2B5EF4-FFF2-40B4-BE49-F238E27FC236}">
                <a16:creationId xmlns:a16="http://schemas.microsoft.com/office/drawing/2014/main" id="{8532AFA7-C865-DB40-9B12-CC0F4568100F}"/>
              </a:ext>
            </a:extLst>
          </p:cNvPr>
          <p:cNvSpPr/>
          <p:nvPr userDrawn="1"/>
        </p:nvSpPr>
        <p:spPr>
          <a:xfrm>
            <a:off x="3039337" y="4986573"/>
            <a:ext cx="1634389" cy="1"/>
          </a:xfrm>
          <a:prstGeom prst="line">
            <a:avLst/>
          </a:prstGeom>
          <a:ln w="25400">
            <a:solidFill>
              <a:srgbClr val="01B5B2"/>
            </a:solidFill>
            <a:miter/>
            <a:tailEnd type="triangle"/>
          </a:ln>
        </p:spPr>
        <p:txBody>
          <a:bodyPr lIns="45719" rIns="45719">
            <a:noAutofit/>
          </a:bodyPr>
          <a:lstStyle/>
          <a:p>
            <a:endParaRPr/>
          </a:p>
        </p:txBody>
      </p:sp>
      <p:sp>
        <p:nvSpPr>
          <p:cNvPr id="19" name="Line">
            <a:extLst>
              <a:ext uri="{FF2B5EF4-FFF2-40B4-BE49-F238E27FC236}">
                <a16:creationId xmlns:a16="http://schemas.microsoft.com/office/drawing/2014/main" id="{07BF7A76-E689-4C44-A017-82A30824FFD2}"/>
              </a:ext>
            </a:extLst>
          </p:cNvPr>
          <p:cNvSpPr/>
          <p:nvPr userDrawn="1"/>
        </p:nvSpPr>
        <p:spPr>
          <a:xfrm>
            <a:off x="3039337" y="3042226"/>
            <a:ext cx="1634389" cy="1"/>
          </a:xfrm>
          <a:prstGeom prst="line">
            <a:avLst/>
          </a:prstGeom>
          <a:ln w="25400">
            <a:solidFill>
              <a:srgbClr val="01B5B2"/>
            </a:solidFill>
            <a:miter/>
            <a:tailEnd type="triangle"/>
          </a:ln>
        </p:spPr>
        <p:txBody>
          <a:bodyPr lIns="45719" rIns="45719">
            <a:noAutofit/>
          </a:bodyPr>
          <a:lstStyle/>
          <a:p>
            <a:endParaRPr/>
          </a:p>
        </p:txBody>
      </p:sp>
      <p:sp>
        <p:nvSpPr>
          <p:cNvPr id="20" name="Rectangle">
            <a:extLst>
              <a:ext uri="{FF2B5EF4-FFF2-40B4-BE49-F238E27FC236}">
                <a16:creationId xmlns:a16="http://schemas.microsoft.com/office/drawing/2014/main" id="{33672BCF-ED75-8649-A0C5-A03B2B699F71}"/>
              </a:ext>
            </a:extLst>
          </p:cNvPr>
          <p:cNvSpPr/>
          <p:nvPr userDrawn="1"/>
        </p:nvSpPr>
        <p:spPr>
          <a:xfrm>
            <a:off x="803981"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21" name="Rectangle">
            <a:extLst>
              <a:ext uri="{FF2B5EF4-FFF2-40B4-BE49-F238E27FC236}">
                <a16:creationId xmlns:a16="http://schemas.microsoft.com/office/drawing/2014/main" id="{99FBC29F-382D-8F44-A7B3-BD71CCF8D5EB}"/>
              </a:ext>
            </a:extLst>
          </p:cNvPr>
          <p:cNvSpPr/>
          <p:nvPr userDrawn="1"/>
        </p:nvSpPr>
        <p:spPr>
          <a:xfrm>
            <a:off x="803981" y="2245008"/>
            <a:ext cx="3260962" cy="1605140"/>
          </a:xfrm>
          <a:prstGeom prst="rect">
            <a:avLst/>
          </a:prstGeom>
          <a:solidFill>
            <a:srgbClr val="F4F3EB"/>
          </a:solidFill>
          <a:ln w="12700">
            <a:miter lim="400000"/>
          </a:ln>
        </p:spPr>
        <p:txBody>
          <a:bodyPr lIns="45719" rIns="45719" anchor="ctr">
            <a:noAutofit/>
          </a:bodyPr>
          <a:lstStyle/>
          <a:p>
            <a:endParaRPr/>
          </a:p>
        </p:txBody>
      </p:sp>
      <p:sp>
        <p:nvSpPr>
          <p:cNvPr id="22" name="A">
            <a:extLst>
              <a:ext uri="{FF2B5EF4-FFF2-40B4-BE49-F238E27FC236}">
                <a16:creationId xmlns:a16="http://schemas.microsoft.com/office/drawing/2014/main" id="{9025FE6C-4108-6F42-8FD2-D4F186DC4351}"/>
              </a:ext>
            </a:extLst>
          </p:cNvPr>
          <p:cNvSpPr>
            <a:spLocks noChangeAspect="1"/>
          </p:cNvSpPr>
          <p:nvPr userDrawn="1"/>
        </p:nvSpPr>
        <p:spPr>
          <a:xfrm>
            <a:off x="563920" y="2009020"/>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1</a:t>
            </a:r>
            <a:endParaRPr sz="1600"/>
          </a:p>
        </p:txBody>
      </p:sp>
      <p:sp>
        <p:nvSpPr>
          <p:cNvPr id="23" name="A">
            <a:extLst>
              <a:ext uri="{FF2B5EF4-FFF2-40B4-BE49-F238E27FC236}">
                <a16:creationId xmlns:a16="http://schemas.microsoft.com/office/drawing/2014/main" id="{36519182-A426-7B4D-BCEA-396543C23077}"/>
              </a:ext>
            </a:extLst>
          </p:cNvPr>
          <p:cNvSpPr>
            <a:spLocks noChangeAspect="1"/>
          </p:cNvSpPr>
          <p:nvPr userDrawn="1"/>
        </p:nvSpPr>
        <p:spPr>
          <a:xfrm>
            <a:off x="4266896" y="2009020"/>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2</a:t>
            </a:r>
            <a:endParaRPr sz="1600"/>
          </a:p>
        </p:txBody>
      </p:sp>
      <p:sp>
        <p:nvSpPr>
          <p:cNvPr id="24" name="A">
            <a:extLst>
              <a:ext uri="{FF2B5EF4-FFF2-40B4-BE49-F238E27FC236}">
                <a16:creationId xmlns:a16="http://schemas.microsoft.com/office/drawing/2014/main" id="{BD4899C5-B451-F748-B241-B92CD7C3C806}"/>
              </a:ext>
            </a:extLst>
          </p:cNvPr>
          <p:cNvSpPr>
            <a:spLocks noChangeAspect="1"/>
          </p:cNvSpPr>
          <p:nvPr userDrawn="1"/>
        </p:nvSpPr>
        <p:spPr>
          <a:xfrm>
            <a:off x="7928162" y="2009020"/>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3</a:t>
            </a:r>
            <a:endParaRPr sz="1600"/>
          </a:p>
        </p:txBody>
      </p:sp>
      <p:sp>
        <p:nvSpPr>
          <p:cNvPr id="25" name="A">
            <a:extLst>
              <a:ext uri="{FF2B5EF4-FFF2-40B4-BE49-F238E27FC236}">
                <a16:creationId xmlns:a16="http://schemas.microsoft.com/office/drawing/2014/main" id="{B0077558-759D-7441-B68F-C4C9FDD8FABE}"/>
              </a:ext>
            </a:extLst>
          </p:cNvPr>
          <p:cNvSpPr>
            <a:spLocks noChangeAspect="1"/>
          </p:cNvSpPr>
          <p:nvPr userDrawn="1"/>
        </p:nvSpPr>
        <p:spPr>
          <a:xfrm>
            <a:off x="563920" y="4107893"/>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4</a:t>
            </a:r>
            <a:endParaRPr sz="1600"/>
          </a:p>
        </p:txBody>
      </p:sp>
      <p:sp>
        <p:nvSpPr>
          <p:cNvPr id="26" name="A">
            <a:extLst>
              <a:ext uri="{FF2B5EF4-FFF2-40B4-BE49-F238E27FC236}">
                <a16:creationId xmlns:a16="http://schemas.microsoft.com/office/drawing/2014/main" id="{E32DCA3C-1865-434F-87F6-9B817C484C76}"/>
              </a:ext>
            </a:extLst>
          </p:cNvPr>
          <p:cNvSpPr>
            <a:spLocks noChangeAspect="1"/>
          </p:cNvSpPr>
          <p:nvPr userDrawn="1"/>
        </p:nvSpPr>
        <p:spPr>
          <a:xfrm>
            <a:off x="4266896" y="4107893"/>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5</a:t>
            </a:r>
            <a:endParaRPr sz="1600"/>
          </a:p>
        </p:txBody>
      </p:sp>
      <p:sp>
        <p:nvSpPr>
          <p:cNvPr id="27" name="A">
            <a:extLst>
              <a:ext uri="{FF2B5EF4-FFF2-40B4-BE49-F238E27FC236}">
                <a16:creationId xmlns:a16="http://schemas.microsoft.com/office/drawing/2014/main" id="{C1ED8D6A-704D-504E-93C3-44FD5A955D5E}"/>
              </a:ext>
            </a:extLst>
          </p:cNvPr>
          <p:cNvSpPr>
            <a:spLocks noChangeAspect="1"/>
          </p:cNvSpPr>
          <p:nvPr userDrawn="1"/>
        </p:nvSpPr>
        <p:spPr>
          <a:xfrm>
            <a:off x="7928162" y="4107893"/>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6</a:t>
            </a:r>
            <a:endParaRPr sz="1600"/>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process or flow explanation</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73026"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28" name="Text Placeholder 3">
            <a:extLst>
              <a:ext uri="{FF2B5EF4-FFF2-40B4-BE49-F238E27FC236}">
                <a16:creationId xmlns:a16="http://schemas.microsoft.com/office/drawing/2014/main" id="{EC5D2558-A8A1-3142-A1A8-868CE097535C}"/>
              </a:ext>
            </a:extLst>
          </p:cNvPr>
          <p:cNvSpPr>
            <a:spLocks noGrp="1"/>
          </p:cNvSpPr>
          <p:nvPr>
            <p:ph type="body" sz="quarter" idx="28" hasCustomPrompt="1"/>
          </p:nvPr>
        </p:nvSpPr>
        <p:spPr>
          <a:xfrm>
            <a:off x="1073026"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34" name="Text Placeholder 4">
            <a:extLst>
              <a:ext uri="{FF2B5EF4-FFF2-40B4-BE49-F238E27FC236}">
                <a16:creationId xmlns:a16="http://schemas.microsoft.com/office/drawing/2014/main" id="{BD6FCA31-2DCE-6F4A-8688-402875441F46}"/>
              </a:ext>
            </a:extLst>
          </p:cNvPr>
          <p:cNvSpPr>
            <a:spLocks noGrp="1"/>
          </p:cNvSpPr>
          <p:nvPr>
            <p:ph type="body" sz="quarter" idx="29" hasCustomPrompt="1"/>
          </p:nvPr>
        </p:nvSpPr>
        <p:spPr>
          <a:xfrm>
            <a:off x="1073026"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35" name="Text Placeholder 3">
            <a:extLst>
              <a:ext uri="{FF2B5EF4-FFF2-40B4-BE49-F238E27FC236}">
                <a16:creationId xmlns:a16="http://schemas.microsoft.com/office/drawing/2014/main" id="{15EA1D6E-A9CA-1742-9309-74920FCF679A}"/>
              </a:ext>
            </a:extLst>
          </p:cNvPr>
          <p:cNvSpPr>
            <a:spLocks noGrp="1"/>
          </p:cNvSpPr>
          <p:nvPr>
            <p:ph type="body" sz="quarter" idx="30" hasCustomPrompt="1"/>
          </p:nvPr>
        </p:nvSpPr>
        <p:spPr>
          <a:xfrm>
            <a:off x="1073026"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36" name="Text Placeholder 4">
            <a:extLst>
              <a:ext uri="{FF2B5EF4-FFF2-40B4-BE49-F238E27FC236}">
                <a16:creationId xmlns:a16="http://schemas.microsoft.com/office/drawing/2014/main" id="{BE86405C-2A5B-034A-B839-E3433F4E1F1D}"/>
              </a:ext>
            </a:extLst>
          </p:cNvPr>
          <p:cNvSpPr>
            <a:spLocks noGrp="1"/>
          </p:cNvSpPr>
          <p:nvPr>
            <p:ph type="body" sz="quarter" idx="31" hasCustomPrompt="1"/>
          </p:nvPr>
        </p:nvSpPr>
        <p:spPr>
          <a:xfrm>
            <a:off x="4801878"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37" name="Text Placeholder 3">
            <a:extLst>
              <a:ext uri="{FF2B5EF4-FFF2-40B4-BE49-F238E27FC236}">
                <a16:creationId xmlns:a16="http://schemas.microsoft.com/office/drawing/2014/main" id="{CB2EF8E4-CFD1-D742-B9D2-6C14CD54C775}"/>
              </a:ext>
            </a:extLst>
          </p:cNvPr>
          <p:cNvSpPr>
            <a:spLocks noGrp="1"/>
          </p:cNvSpPr>
          <p:nvPr>
            <p:ph type="body" sz="quarter" idx="32" hasCustomPrompt="1"/>
          </p:nvPr>
        </p:nvSpPr>
        <p:spPr>
          <a:xfrm>
            <a:off x="4801878"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0" name="Text Placeholder 4">
            <a:extLst>
              <a:ext uri="{FF2B5EF4-FFF2-40B4-BE49-F238E27FC236}">
                <a16:creationId xmlns:a16="http://schemas.microsoft.com/office/drawing/2014/main" id="{3902D9EA-9625-EB4C-BC10-64827B1CA5A8}"/>
              </a:ext>
            </a:extLst>
          </p:cNvPr>
          <p:cNvSpPr>
            <a:spLocks noGrp="1"/>
          </p:cNvSpPr>
          <p:nvPr>
            <p:ph type="body" sz="quarter" idx="33" hasCustomPrompt="1"/>
          </p:nvPr>
        </p:nvSpPr>
        <p:spPr>
          <a:xfrm>
            <a:off x="4801878"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2" name="Text Placeholder 3">
            <a:extLst>
              <a:ext uri="{FF2B5EF4-FFF2-40B4-BE49-F238E27FC236}">
                <a16:creationId xmlns:a16="http://schemas.microsoft.com/office/drawing/2014/main" id="{A7AAE8D1-9C01-7340-A65E-226EC89B9BB1}"/>
              </a:ext>
            </a:extLst>
          </p:cNvPr>
          <p:cNvSpPr>
            <a:spLocks noGrp="1"/>
          </p:cNvSpPr>
          <p:nvPr>
            <p:ph type="body" sz="quarter" idx="34" hasCustomPrompt="1"/>
          </p:nvPr>
        </p:nvSpPr>
        <p:spPr>
          <a:xfrm>
            <a:off x="4801878"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4" name="Text Placeholder 4">
            <a:extLst>
              <a:ext uri="{FF2B5EF4-FFF2-40B4-BE49-F238E27FC236}">
                <a16:creationId xmlns:a16="http://schemas.microsoft.com/office/drawing/2014/main" id="{DF602AF5-F231-C049-9F3E-804632B12EF9}"/>
              </a:ext>
            </a:extLst>
          </p:cNvPr>
          <p:cNvSpPr>
            <a:spLocks noGrp="1"/>
          </p:cNvSpPr>
          <p:nvPr>
            <p:ph type="body" sz="quarter" idx="35" hasCustomPrompt="1"/>
          </p:nvPr>
        </p:nvSpPr>
        <p:spPr>
          <a:xfrm>
            <a:off x="8435728"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5" name="Text Placeholder 3">
            <a:extLst>
              <a:ext uri="{FF2B5EF4-FFF2-40B4-BE49-F238E27FC236}">
                <a16:creationId xmlns:a16="http://schemas.microsoft.com/office/drawing/2014/main" id="{53733F6A-E124-804F-B0BA-0466F0698485}"/>
              </a:ext>
            </a:extLst>
          </p:cNvPr>
          <p:cNvSpPr>
            <a:spLocks noGrp="1"/>
          </p:cNvSpPr>
          <p:nvPr>
            <p:ph type="body" sz="quarter" idx="36" hasCustomPrompt="1"/>
          </p:nvPr>
        </p:nvSpPr>
        <p:spPr>
          <a:xfrm>
            <a:off x="8435728"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6" name="Text Placeholder 4">
            <a:extLst>
              <a:ext uri="{FF2B5EF4-FFF2-40B4-BE49-F238E27FC236}">
                <a16:creationId xmlns:a16="http://schemas.microsoft.com/office/drawing/2014/main" id="{6482B500-34C0-2942-8199-DDE8A01AF0DF}"/>
              </a:ext>
            </a:extLst>
          </p:cNvPr>
          <p:cNvSpPr>
            <a:spLocks noGrp="1"/>
          </p:cNvSpPr>
          <p:nvPr>
            <p:ph type="body" sz="quarter" idx="37" hasCustomPrompt="1"/>
          </p:nvPr>
        </p:nvSpPr>
        <p:spPr>
          <a:xfrm>
            <a:off x="8435728"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7" name="Text Placeholder 3">
            <a:extLst>
              <a:ext uri="{FF2B5EF4-FFF2-40B4-BE49-F238E27FC236}">
                <a16:creationId xmlns:a16="http://schemas.microsoft.com/office/drawing/2014/main" id="{26DD3C52-8AC3-974E-AF61-E235837FCFF3}"/>
              </a:ext>
            </a:extLst>
          </p:cNvPr>
          <p:cNvSpPr>
            <a:spLocks noGrp="1"/>
          </p:cNvSpPr>
          <p:nvPr>
            <p:ph type="body" sz="quarter" idx="38" hasCustomPrompt="1"/>
          </p:nvPr>
        </p:nvSpPr>
        <p:spPr>
          <a:xfrm>
            <a:off x="8435728"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2" name="Slide Number Placeholder 1">
            <a:extLst>
              <a:ext uri="{FF2B5EF4-FFF2-40B4-BE49-F238E27FC236}">
                <a16:creationId xmlns:a16="http://schemas.microsoft.com/office/drawing/2014/main" id="{ADE00024-1FEE-B540-9EED-A77DA108BA56}"/>
              </a:ext>
            </a:extLst>
          </p:cNvPr>
          <p:cNvSpPr>
            <a:spLocks noGrp="1"/>
          </p:cNvSpPr>
          <p:nvPr>
            <p:ph type="sldNum" sz="quarter" idx="39"/>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9110159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ree Step Process">
    <p:bg>
      <p:bgPr>
        <a:solidFill>
          <a:srgbClr val="FFFFFF"/>
        </a:solidFill>
        <a:effectLst/>
      </p:bgPr>
    </p:bg>
    <p:spTree>
      <p:nvGrpSpPr>
        <p:cNvPr id="1" name=""/>
        <p:cNvGrpSpPr/>
        <p:nvPr/>
      </p:nvGrpSpPr>
      <p:grpSpPr>
        <a:xfrm>
          <a:off x="0" y="0"/>
          <a:ext cx="0" cy="0"/>
          <a:chOff x="0" y="0"/>
          <a:chExt cx="0" cy="0"/>
        </a:xfrm>
      </p:grpSpPr>
      <p:sp>
        <p:nvSpPr>
          <p:cNvPr id="12" name="Line">
            <a:extLst>
              <a:ext uri="{FF2B5EF4-FFF2-40B4-BE49-F238E27FC236}">
                <a16:creationId xmlns:a16="http://schemas.microsoft.com/office/drawing/2014/main" id="{10B95608-4F31-DC45-9D2B-0F3477FA697C}"/>
              </a:ext>
            </a:extLst>
          </p:cNvPr>
          <p:cNvSpPr/>
          <p:nvPr userDrawn="1"/>
        </p:nvSpPr>
        <p:spPr>
          <a:xfrm>
            <a:off x="7451121" y="2725166"/>
            <a:ext cx="698459" cy="1"/>
          </a:xfrm>
          <a:prstGeom prst="line">
            <a:avLst/>
          </a:prstGeom>
          <a:ln w="25400">
            <a:solidFill>
              <a:srgbClr val="01B5B2"/>
            </a:solidFill>
            <a:miter/>
            <a:tailEnd type="triangle"/>
          </a:ln>
        </p:spPr>
        <p:txBody>
          <a:bodyPr lIns="45719" rIns="45719">
            <a:noAutofit/>
          </a:bodyPr>
          <a:lstStyle/>
          <a:p>
            <a:endParaRPr/>
          </a:p>
        </p:txBody>
      </p:sp>
      <p:sp>
        <p:nvSpPr>
          <p:cNvPr id="13" name="Rounded Rectangle">
            <a:extLst>
              <a:ext uri="{FF2B5EF4-FFF2-40B4-BE49-F238E27FC236}">
                <a16:creationId xmlns:a16="http://schemas.microsoft.com/office/drawing/2014/main" id="{6FAE5CB6-000B-394E-B849-4F19C89C1F66}"/>
              </a:ext>
            </a:extLst>
          </p:cNvPr>
          <p:cNvSpPr/>
          <p:nvPr userDrawn="1"/>
        </p:nvSpPr>
        <p:spPr>
          <a:xfrm>
            <a:off x="4470051" y="2480330"/>
            <a:ext cx="3308841" cy="1709350"/>
          </a:xfrm>
          <a:prstGeom prst="roundRect">
            <a:avLst>
              <a:gd name="adj" fmla="val 28397"/>
            </a:avLst>
          </a:prstGeom>
          <a:solidFill>
            <a:srgbClr val="EDECE4"/>
          </a:solidFill>
          <a:ln w="12700">
            <a:miter lim="400000"/>
          </a:ln>
        </p:spPr>
        <p:txBody>
          <a:bodyPr lIns="45719" rIns="45719" anchor="ctr">
            <a:noAutofit/>
          </a:bodyPr>
          <a:lstStyle/>
          <a:p>
            <a:endParaRPr/>
          </a:p>
        </p:txBody>
      </p:sp>
      <p:sp>
        <p:nvSpPr>
          <p:cNvPr id="14" name="Line">
            <a:extLst>
              <a:ext uri="{FF2B5EF4-FFF2-40B4-BE49-F238E27FC236}">
                <a16:creationId xmlns:a16="http://schemas.microsoft.com/office/drawing/2014/main" id="{C0BD1581-4FD3-774B-8BDC-F4126FFFE7C7}"/>
              </a:ext>
            </a:extLst>
          </p:cNvPr>
          <p:cNvSpPr/>
          <p:nvPr userDrawn="1"/>
        </p:nvSpPr>
        <p:spPr>
          <a:xfrm flipV="1">
            <a:off x="3830043" y="1976857"/>
            <a:ext cx="689294" cy="0"/>
          </a:xfrm>
          <a:prstGeom prst="line">
            <a:avLst/>
          </a:prstGeom>
          <a:ln w="25400">
            <a:solidFill>
              <a:srgbClr val="01B5B2"/>
            </a:solidFill>
            <a:miter/>
            <a:tailEnd type="triangle"/>
          </a:ln>
        </p:spPr>
        <p:txBody>
          <a:bodyPr lIns="45719" rIns="45719">
            <a:noAutofit/>
          </a:bodyPr>
          <a:lstStyle/>
          <a:p>
            <a:endParaRPr/>
          </a:p>
        </p:txBody>
      </p:sp>
      <p:sp>
        <p:nvSpPr>
          <p:cNvPr id="15" name="Rounded Rectangle">
            <a:extLst>
              <a:ext uri="{FF2B5EF4-FFF2-40B4-BE49-F238E27FC236}">
                <a16:creationId xmlns:a16="http://schemas.microsoft.com/office/drawing/2014/main" id="{5453C758-025E-7B46-A09B-D66148883970}"/>
              </a:ext>
            </a:extLst>
          </p:cNvPr>
          <p:cNvSpPr/>
          <p:nvPr userDrawn="1"/>
        </p:nvSpPr>
        <p:spPr>
          <a:xfrm>
            <a:off x="809944" y="1734296"/>
            <a:ext cx="3308841" cy="1709353"/>
          </a:xfrm>
          <a:prstGeom prst="roundRect">
            <a:avLst>
              <a:gd name="adj" fmla="val 28397"/>
            </a:avLst>
          </a:prstGeom>
          <a:solidFill>
            <a:srgbClr val="EDECE4"/>
          </a:solidFill>
          <a:ln w="12700">
            <a:miter lim="400000"/>
          </a:ln>
        </p:spPr>
        <p:txBody>
          <a:bodyPr lIns="45719" rIns="45719" anchor="ctr">
            <a:noAutofit/>
          </a:bodyPr>
          <a:lstStyle/>
          <a:p>
            <a:endParaRPr/>
          </a:p>
        </p:txBody>
      </p:sp>
      <p:sp>
        <p:nvSpPr>
          <p:cNvPr id="16" name="Rounded Rectangle">
            <a:extLst>
              <a:ext uri="{FF2B5EF4-FFF2-40B4-BE49-F238E27FC236}">
                <a16:creationId xmlns:a16="http://schemas.microsoft.com/office/drawing/2014/main" id="{99B0300E-4F92-CA41-B74C-1ABFC3F9A787}"/>
              </a:ext>
            </a:extLst>
          </p:cNvPr>
          <p:cNvSpPr/>
          <p:nvPr userDrawn="1"/>
        </p:nvSpPr>
        <p:spPr>
          <a:xfrm>
            <a:off x="8093945" y="3227550"/>
            <a:ext cx="3308841" cy="1709350"/>
          </a:xfrm>
          <a:prstGeom prst="roundRect">
            <a:avLst>
              <a:gd name="adj" fmla="val 28397"/>
            </a:avLst>
          </a:prstGeom>
          <a:solidFill>
            <a:srgbClr val="EDECE4"/>
          </a:solidFill>
          <a:ln w="12700">
            <a:miter lim="400000"/>
          </a:ln>
        </p:spPr>
        <p:txBody>
          <a:bodyPr lIns="45719" rIns="45719" anchor="ctr">
            <a:noAutofit/>
          </a:bodyPr>
          <a:lstStyle/>
          <a:p>
            <a:endParaRPr/>
          </a:p>
        </p:txBody>
      </p:sp>
      <p:sp>
        <p:nvSpPr>
          <p:cNvPr id="17" name="A">
            <a:extLst>
              <a:ext uri="{FF2B5EF4-FFF2-40B4-BE49-F238E27FC236}">
                <a16:creationId xmlns:a16="http://schemas.microsoft.com/office/drawing/2014/main" id="{28D6CDDC-D3BB-B442-A9E4-E90DCD4E62E2}"/>
              </a:ext>
            </a:extLst>
          </p:cNvPr>
          <p:cNvSpPr>
            <a:spLocks noChangeAspect="1"/>
          </p:cNvSpPr>
          <p:nvPr userDrawn="1"/>
        </p:nvSpPr>
        <p:spPr>
          <a:xfrm>
            <a:off x="572973" y="1673874"/>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1</a:t>
            </a:r>
            <a:endParaRPr sz="1600"/>
          </a:p>
        </p:txBody>
      </p:sp>
      <p:sp>
        <p:nvSpPr>
          <p:cNvPr id="18" name="A">
            <a:extLst>
              <a:ext uri="{FF2B5EF4-FFF2-40B4-BE49-F238E27FC236}">
                <a16:creationId xmlns:a16="http://schemas.microsoft.com/office/drawing/2014/main" id="{CDBA7583-2666-A842-9B5C-0784D3FA34CE}"/>
              </a:ext>
            </a:extLst>
          </p:cNvPr>
          <p:cNvSpPr>
            <a:spLocks noChangeAspect="1"/>
          </p:cNvSpPr>
          <p:nvPr userDrawn="1"/>
        </p:nvSpPr>
        <p:spPr>
          <a:xfrm>
            <a:off x="4241458" y="24242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2</a:t>
            </a:r>
            <a:endParaRPr sz="1600"/>
          </a:p>
        </p:txBody>
      </p:sp>
      <p:sp>
        <p:nvSpPr>
          <p:cNvPr id="19" name="A">
            <a:extLst>
              <a:ext uri="{FF2B5EF4-FFF2-40B4-BE49-F238E27FC236}">
                <a16:creationId xmlns:a16="http://schemas.microsoft.com/office/drawing/2014/main" id="{E335759E-3E41-2E47-8399-3DABC808675B}"/>
              </a:ext>
            </a:extLst>
          </p:cNvPr>
          <p:cNvSpPr>
            <a:spLocks noChangeAspect="1"/>
          </p:cNvSpPr>
          <p:nvPr userDrawn="1"/>
        </p:nvSpPr>
        <p:spPr>
          <a:xfrm>
            <a:off x="7884618" y="317150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3</a:t>
            </a:r>
            <a:endParaRPr sz="1600"/>
          </a:p>
        </p:txBody>
      </p:sp>
      <p:sp>
        <p:nvSpPr>
          <p:cNvPr id="24" name="Picture Placeholder 2">
            <a:extLst>
              <a:ext uri="{FF2B5EF4-FFF2-40B4-BE49-F238E27FC236}">
                <a16:creationId xmlns:a16="http://schemas.microsoft.com/office/drawing/2014/main" id="{CFB62ABB-2B63-EE4D-81B5-740436E69E67}"/>
              </a:ext>
            </a:extLst>
          </p:cNvPr>
          <p:cNvSpPr>
            <a:spLocks noGrp="1"/>
          </p:cNvSpPr>
          <p:nvPr>
            <p:ph type="pic" sz="quarter" idx="19"/>
          </p:nvPr>
        </p:nvSpPr>
        <p:spPr>
          <a:xfrm>
            <a:off x="5759802" y="3722487"/>
            <a:ext cx="1689100" cy="1689100"/>
          </a:xfrm>
        </p:spPr>
        <p:txBody>
          <a:bodyPr>
            <a:noAutofit/>
          </a:body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Three STEP PROCESS</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Picture Placeholder 2">
            <a:extLst>
              <a:ext uri="{FF2B5EF4-FFF2-40B4-BE49-F238E27FC236}">
                <a16:creationId xmlns:a16="http://schemas.microsoft.com/office/drawing/2014/main" id="{B02F0918-6284-B847-8E8D-04C0EE6253C2}"/>
              </a:ext>
            </a:extLst>
          </p:cNvPr>
          <p:cNvSpPr>
            <a:spLocks noGrp="1"/>
          </p:cNvSpPr>
          <p:nvPr>
            <p:ph type="pic" sz="quarter" idx="17"/>
          </p:nvPr>
        </p:nvSpPr>
        <p:spPr>
          <a:xfrm>
            <a:off x="2097399" y="2976453"/>
            <a:ext cx="1689100" cy="1689100"/>
          </a:xfrm>
        </p:spPr>
        <p:txBody>
          <a:bodyPr>
            <a:noAutofit/>
          </a:bodyPr>
          <a:lstStyle/>
          <a:p>
            <a:r>
              <a:rPr lang="en-US"/>
              <a:t>Click icon to add picture</a:t>
            </a:r>
          </a:p>
        </p:txBody>
      </p:sp>
      <p:sp>
        <p:nvSpPr>
          <p:cNvPr id="29" name="Picture Placeholder 2">
            <a:extLst>
              <a:ext uri="{FF2B5EF4-FFF2-40B4-BE49-F238E27FC236}">
                <a16:creationId xmlns:a16="http://schemas.microsoft.com/office/drawing/2014/main" id="{0B3086AE-F166-DD4E-BA88-01D547B48775}"/>
              </a:ext>
            </a:extLst>
          </p:cNvPr>
          <p:cNvSpPr>
            <a:spLocks noGrp="1"/>
          </p:cNvSpPr>
          <p:nvPr>
            <p:ph type="pic" sz="quarter" idx="21"/>
          </p:nvPr>
        </p:nvSpPr>
        <p:spPr>
          <a:xfrm>
            <a:off x="9417612" y="4469707"/>
            <a:ext cx="1689100" cy="1689100"/>
          </a:xfrm>
        </p:spPr>
        <p:txBody>
          <a:bodyPr>
            <a:noAutofit/>
          </a:bodyPr>
          <a:lstStyle/>
          <a:p>
            <a:r>
              <a:rPr lang="en-US"/>
              <a:t>Click icon to add picture</a:t>
            </a:r>
          </a:p>
        </p:txBody>
      </p:sp>
      <p:sp>
        <p:nvSpPr>
          <p:cNvPr id="20" name="Text Placeholder 4">
            <a:extLst>
              <a:ext uri="{FF2B5EF4-FFF2-40B4-BE49-F238E27FC236}">
                <a16:creationId xmlns:a16="http://schemas.microsoft.com/office/drawing/2014/main" id="{4FE6A8B3-6EF0-4547-B517-6246F025141D}"/>
              </a:ext>
            </a:extLst>
          </p:cNvPr>
          <p:cNvSpPr>
            <a:spLocks noGrp="1"/>
          </p:cNvSpPr>
          <p:nvPr>
            <p:ph type="body" sz="quarter" idx="15" hasCustomPrompt="1"/>
          </p:nvPr>
        </p:nvSpPr>
        <p:spPr>
          <a:xfrm>
            <a:off x="1156519" y="1976602"/>
            <a:ext cx="2690326" cy="202236"/>
          </a:xfrm>
        </p:spPr>
        <p:txBody>
          <a:bodyPr>
            <a:noAutofit/>
          </a:bodyPr>
          <a:lstStyle>
            <a:lvl1pPr algn="l">
              <a:spcBef>
                <a:spcPts val="0"/>
              </a:spcBef>
              <a:spcAft>
                <a:spcPts val="600"/>
              </a:spcAft>
              <a:defRPr sz="1100" b="1" i="0" cap="all" baseline="0">
                <a:latin typeface="Arial Black" panose="020B0604020202020204" pitchFamily="34" charset="0"/>
                <a:cs typeface="Arial Black" panose="020B0604020202020204" pitchFamily="34" charset="0"/>
              </a:defRPr>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21" name="Text Placeholder 3">
            <a:extLst>
              <a:ext uri="{FF2B5EF4-FFF2-40B4-BE49-F238E27FC236}">
                <a16:creationId xmlns:a16="http://schemas.microsoft.com/office/drawing/2014/main" id="{D70F0268-FEFA-8F45-8A59-2F2023F45021}"/>
              </a:ext>
            </a:extLst>
          </p:cNvPr>
          <p:cNvSpPr>
            <a:spLocks noGrp="1"/>
          </p:cNvSpPr>
          <p:nvPr>
            <p:ph type="body" sz="quarter" idx="28" hasCustomPrompt="1"/>
          </p:nvPr>
        </p:nvSpPr>
        <p:spPr>
          <a:xfrm>
            <a:off x="1156519" y="2271725"/>
            <a:ext cx="2690326"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22" name="Text Placeholder 4">
            <a:extLst>
              <a:ext uri="{FF2B5EF4-FFF2-40B4-BE49-F238E27FC236}">
                <a16:creationId xmlns:a16="http://schemas.microsoft.com/office/drawing/2014/main" id="{189A277F-06DD-4149-8FC3-7C7A47958C5E}"/>
              </a:ext>
            </a:extLst>
          </p:cNvPr>
          <p:cNvSpPr>
            <a:spLocks noGrp="1"/>
          </p:cNvSpPr>
          <p:nvPr>
            <p:ph type="body" sz="quarter" idx="29" hasCustomPrompt="1"/>
          </p:nvPr>
        </p:nvSpPr>
        <p:spPr>
          <a:xfrm>
            <a:off x="4825994" y="2748498"/>
            <a:ext cx="2690326" cy="202236"/>
          </a:xfrm>
        </p:spPr>
        <p:txBody>
          <a:bodyPr>
            <a:noAutofit/>
          </a:bodyPr>
          <a:lstStyle>
            <a:lvl1pPr algn="l">
              <a:spcBef>
                <a:spcPts val="0"/>
              </a:spcBef>
              <a:spcAft>
                <a:spcPts val="600"/>
              </a:spcAft>
              <a:defRPr sz="1100" b="1" i="0" cap="all" baseline="0">
                <a:latin typeface="Arial Black" panose="020B0604020202020204" pitchFamily="34" charset="0"/>
                <a:cs typeface="Arial Black" panose="020B0604020202020204" pitchFamily="34" charset="0"/>
              </a:defRPr>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25" name="Text Placeholder 3">
            <a:extLst>
              <a:ext uri="{FF2B5EF4-FFF2-40B4-BE49-F238E27FC236}">
                <a16:creationId xmlns:a16="http://schemas.microsoft.com/office/drawing/2014/main" id="{9E35029D-32D0-D44F-B9D6-A998D48B10B4}"/>
              </a:ext>
            </a:extLst>
          </p:cNvPr>
          <p:cNvSpPr>
            <a:spLocks noGrp="1"/>
          </p:cNvSpPr>
          <p:nvPr>
            <p:ph type="body" sz="quarter" idx="30" hasCustomPrompt="1"/>
          </p:nvPr>
        </p:nvSpPr>
        <p:spPr>
          <a:xfrm>
            <a:off x="4825994" y="3043621"/>
            <a:ext cx="2690326"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26" name="Text Placeholder 4">
            <a:extLst>
              <a:ext uri="{FF2B5EF4-FFF2-40B4-BE49-F238E27FC236}">
                <a16:creationId xmlns:a16="http://schemas.microsoft.com/office/drawing/2014/main" id="{B21A6ED0-FEBA-2D44-BF1F-358B1574A218}"/>
              </a:ext>
            </a:extLst>
          </p:cNvPr>
          <p:cNvSpPr>
            <a:spLocks noGrp="1"/>
          </p:cNvSpPr>
          <p:nvPr>
            <p:ph type="body" sz="quarter" idx="31" hasCustomPrompt="1"/>
          </p:nvPr>
        </p:nvSpPr>
        <p:spPr>
          <a:xfrm>
            <a:off x="8495469" y="3520394"/>
            <a:ext cx="2690326" cy="202236"/>
          </a:xfrm>
        </p:spPr>
        <p:txBody>
          <a:bodyPr>
            <a:noAutofit/>
          </a:bodyPr>
          <a:lstStyle>
            <a:lvl1pPr algn="l">
              <a:spcBef>
                <a:spcPts val="0"/>
              </a:spcBef>
              <a:spcAft>
                <a:spcPts val="600"/>
              </a:spcAft>
              <a:defRPr sz="1100" b="1" i="0" cap="all" baseline="0">
                <a:latin typeface="Arial Black" panose="020B0604020202020204" pitchFamily="34" charset="0"/>
                <a:cs typeface="Arial Black" panose="020B0604020202020204" pitchFamily="34" charset="0"/>
              </a:defRPr>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27" name="Text Placeholder 3">
            <a:extLst>
              <a:ext uri="{FF2B5EF4-FFF2-40B4-BE49-F238E27FC236}">
                <a16:creationId xmlns:a16="http://schemas.microsoft.com/office/drawing/2014/main" id="{60DE8DBF-FA5F-9545-BC60-CB4D0FBA6F84}"/>
              </a:ext>
            </a:extLst>
          </p:cNvPr>
          <p:cNvSpPr>
            <a:spLocks noGrp="1"/>
          </p:cNvSpPr>
          <p:nvPr>
            <p:ph type="body" sz="quarter" idx="32" hasCustomPrompt="1"/>
          </p:nvPr>
        </p:nvSpPr>
        <p:spPr>
          <a:xfrm>
            <a:off x="8495469" y="3815517"/>
            <a:ext cx="2690326"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2" name="Slide Number Placeholder 1">
            <a:extLst>
              <a:ext uri="{FF2B5EF4-FFF2-40B4-BE49-F238E27FC236}">
                <a16:creationId xmlns:a16="http://schemas.microsoft.com/office/drawing/2014/main" id="{64823511-933D-724C-AB5B-4D23D27B9810}"/>
              </a:ext>
            </a:extLst>
          </p:cNvPr>
          <p:cNvSpPr>
            <a:spLocks noGrp="1"/>
          </p:cNvSpPr>
          <p:nvPr>
            <p:ph type="sldNum" sz="quarter" idx="3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5249049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Callouts">
    <p:bg>
      <p:bgPr>
        <a:solidFill>
          <a:srgbClr val="FFFFFF"/>
        </a:solidFill>
        <a:effectLst/>
      </p:bgPr>
    </p:bg>
    <p:spTree>
      <p:nvGrpSpPr>
        <p:cNvPr id="1" name=""/>
        <p:cNvGrpSpPr/>
        <p:nvPr/>
      </p:nvGrpSpPr>
      <p:grpSpPr>
        <a:xfrm>
          <a:off x="0" y="0"/>
          <a:ext cx="0" cy="0"/>
          <a:chOff x="0" y="0"/>
          <a:chExt cx="0" cy="0"/>
        </a:xfrm>
      </p:grpSpPr>
      <p:sp>
        <p:nvSpPr>
          <p:cNvPr id="10" name="Rounded Rectangle">
            <a:extLst>
              <a:ext uri="{FF2B5EF4-FFF2-40B4-BE49-F238E27FC236}">
                <a16:creationId xmlns:a16="http://schemas.microsoft.com/office/drawing/2014/main" id="{58CD411F-BF17-B547-BB0F-3D7229E53E6F}"/>
              </a:ext>
            </a:extLst>
          </p:cNvPr>
          <p:cNvSpPr/>
          <p:nvPr userDrawn="1"/>
        </p:nvSpPr>
        <p:spPr>
          <a:xfrm>
            <a:off x="839965" y="1902474"/>
            <a:ext cx="2347865"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2" name="Rounded Rectangle">
            <a:extLst>
              <a:ext uri="{FF2B5EF4-FFF2-40B4-BE49-F238E27FC236}">
                <a16:creationId xmlns:a16="http://schemas.microsoft.com/office/drawing/2014/main" id="{3956C2CF-1A15-F249-A896-CFEDEF5EF7AF}"/>
              </a:ext>
            </a:extLst>
          </p:cNvPr>
          <p:cNvSpPr/>
          <p:nvPr userDrawn="1"/>
        </p:nvSpPr>
        <p:spPr>
          <a:xfrm>
            <a:off x="3534150" y="1902474"/>
            <a:ext cx="2347864"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3" name="Rounded Rectangle">
            <a:extLst>
              <a:ext uri="{FF2B5EF4-FFF2-40B4-BE49-F238E27FC236}">
                <a16:creationId xmlns:a16="http://schemas.microsoft.com/office/drawing/2014/main" id="{FACB4011-015F-A642-8DF4-9556E3D8C2E5}"/>
              </a:ext>
            </a:extLst>
          </p:cNvPr>
          <p:cNvSpPr/>
          <p:nvPr userDrawn="1"/>
        </p:nvSpPr>
        <p:spPr>
          <a:xfrm>
            <a:off x="6291850" y="1902474"/>
            <a:ext cx="2347865"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4" name="Rounded Rectangle">
            <a:extLst>
              <a:ext uri="{FF2B5EF4-FFF2-40B4-BE49-F238E27FC236}">
                <a16:creationId xmlns:a16="http://schemas.microsoft.com/office/drawing/2014/main" id="{2D508D4D-BB85-0B4E-AE50-024414F6C553}"/>
              </a:ext>
            </a:extLst>
          </p:cNvPr>
          <p:cNvSpPr/>
          <p:nvPr userDrawn="1"/>
        </p:nvSpPr>
        <p:spPr>
          <a:xfrm>
            <a:off x="9049551" y="1902474"/>
            <a:ext cx="2347864"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5" name="A">
            <a:extLst>
              <a:ext uri="{FF2B5EF4-FFF2-40B4-BE49-F238E27FC236}">
                <a16:creationId xmlns:a16="http://schemas.microsoft.com/office/drawing/2014/main" id="{18F4BB0B-F933-664E-BC64-E7518079756D}"/>
              </a:ext>
            </a:extLst>
          </p:cNvPr>
          <p:cNvSpPr>
            <a:spLocks noChangeAspect="1"/>
          </p:cNvSpPr>
          <p:nvPr userDrawn="1"/>
        </p:nvSpPr>
        <p:spPr>
          <a:xfrm>
            <a:off x="1750274" y="1684827"/>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1</a:t>
            </a:r>
            <a:endParaRPr sz="1600"/>
          </a:p>
        </p:txBody>
      </p:sp>
      <p:sp>
        <p:nvSpPr>
          <p:cNvPr id="16" name="A">
            <a:extLst>
              <a:ext uri="{FF2B5EF4-FFF2-40B4-BE49-F238E27FC236}">
                <a16:creationId xmlns:a16="http://schemas.microsoft.com/office/drawing/2014/main" id="{8670500F-E8F2-A543-9C1C-B5DBFC41E3D9}"/>
              </a:ext>
            </a:extLst>
          </p:cNvPr>
          <p:cNvSpPr>
            <a:spLocks noChangeAspect="1"/>
          </p:cNvSpPr>
          <p:nvPr userDrawn="1"/>
        </p:nvSpPr>
        <p:spPr>
          <a:xfrm>
            <a:off x="4480816" y="1684827"/>
            <a:ext cx="454532" cy="457200"/>
          </a:xfrm>
          <a:prstGeom prst="ellipse">
            <a:avLst/>
          </a:prstGeom>
          <a:solidFill>
            <a:srgbClr val="01B5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2</a:t>
            </a:r>
            <a:endParaRPr sz="1600"/>
          </a:p>
        </p:txBody>
      </p:sp>
      <p:sp>
        <p:nvSpPr>
          <p:cNvPr id="17" name="A">
            <a:extLst>
              <a:ext uri="{FF2B5EF4-FFF2-40B4-BE49-F238E27FC236}">
                <a16:creationId xmlns:a16="http://schemas.microsoft.com/office/drawing/2014/main" id="{38E81FF9-A0CE-7847-8D1E-D19C7C638FA7}"/>
              </a:ext>
            </a:extLst>
          </p:cNvPr>
          <p:cNvSpPr>
            <a:spLocks noChangeAspect="1"/>
          </p:cNvSpPr>
          <p:nvPr userDrawn="1"/>
        </p:nvSpPr>
        <p:spPr>
          <a:xfrm>
            <a:off x="7238516" y="1684827"/>
            <a:ext cx="454532" cy="457200"/>
          </a:xfrm>
          <a:prstGeom prst="ellipse">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3</a:t>
            </a:r>
            <a:endParaRPr sz="1600"/>
          </a:p>
        </p:txBody>
      </p:sp>
      <p:sp>
        <p:nvSpPr>
          <p:cNvPr id="18" name="A">
            <a:extLst>
              <a:ext uri="{FF2B5EF4-FFF2-40B4-BE49-F238E27FC236}">
                <a16:creationId xmlns:a16="http://schemas.microsoft.com/office/drawing/2014/main" id="{00B77C3B-2F56-1148-AEB7-BEA30D99677F}"/>
              </a:ext>
            </a:extLst>
          </p:cNvPr>
          <p:cNvSpPr>
            <a:spLocks noChangeAspect="1"/>
          </p:cNvSpPr>
          <p:nvPr userDrawn="1"/>
        </p:nvSpPr>
        <p:spPr>
          <a:xfrm>
            <a:off x="9996217" y="1684827"/>
            <a:ext cx="454532" cy="457200"/>
          </a:xfrm>
          <a:prstGeom prst="ellipse">
            <a:avLst/>
          </a:prstGeom>
          <a:solidFill>
            <a:srgbClr val="F15A1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4</a:t>
            </a:r>
            <a:endParaRPr sz="1600"/>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four DIFFERENT call-outs</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41715"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marR="0" indent="0" algn="ctr" defTabSz="914400" rtl="0" eaLnBrk="1" fontAlgn="auto" latinLnBrk="0" hangingPunct="1">
              <a:lnSpc>
                <a:spcPct val="100000"/>
              </a:lnSpc>
              <a:spcBef>
                <a:spcPts val="0"/>
              </a:spcBef>
              <a:spcAft>
                <a:spcPts val="200"/>
              </a:spcAft>
              <a:buClrTx/>
              <a:buSzTx/>
              <a:buFont typeface="Arial" panose="020B0604020202020204" pitchFamily="34" charset="0"/>
              <a:buNone/>
              <a:tabLst/>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1" name="Text Placeholder 4">
            <a:extLst>
              <a:ext uri="{FF2B5EF4-FFF2-40B4-BE49-F238E27FC236}">
                <a16:creationId xmlns:a16="http://schemas.microsoft.com/office/drawing/2014/main" id="{CFC947A8-D89C-734E-BAB6-17C05C9BCA0C}"/>
              </a:ext>
            </a:extLst>
          </p:cNvPr>
          <p:cNvSpPr>
            <a:spLocks noGrp="1"/>
          </p:cNvSpPr>
          <p:nvPr>
            <p:ph type="body" sz="quarter" idx="16" hasCustomPrompt="1"/>
          </p:nvPr>
        </p:nvSpPr>
        <p:spPr>
          <a:xfrm>
            <a:off x="3772257"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2" name="Text Placeholder 4">
            <a:extLst>
              <a:ext uri="{FF2B5EF4-FFF2-40B4-BE49-F238E27FC236}">
                <a16:creationId xmlns:a16="http://schemas.microsoft.com/office/drawing/2014/main" id="{07BBA188-4551-FD46-9D02-EA93AC47F152}"/>
              </a:ext>
            </a:extLst>
          </p:cNvPr>
          <p:cNvSpPr>
            <a:spLocks noGrp="1"/>
          </p:cNvSpPr>
          <p:nvPr>
            <p:ph type="body" sz="quarter" idx="17" hasCustomPrompt="1"/>
          </p:nvPr>
        </p:nvSpPr>
        <p:spPr>
          <a:xfrm>
            <a:off x="6529957"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5" name="Text Placeholder 4">
            <a:extLst>
              <a:ext uri="{FF2B5EF4-FFF2-40B4-BE49-F238E27FC236}">
                <a16:creationId xmlns:a16="http://schemas.microsoft.com/office/drawing/2014/main" id="{CBF2913D-E1ED-6545-B7B2-956DC6F89778}"/>
              </a:ext>
            </a:extLst>
          </p:cNvPr>
          <p:cNvSpPr>
            <a:spLocks noGrp="1"/>
          </p:cNvSpPr>
          <p:nvPr>
            <p:ph type="body" sz="quarter" idx="18" hasCustomPrompt="1"/>
          </p:nvPr>
        </p:nvSpPr>
        <p:spPr>
          <a:xfrm>
            <a:off x="9287658"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 name="Slide Number Placeholder 1">
            <a:extLst>
              <a:ext uri="{FF2B5EF4-FFF2-40B4-BE49-F238E27FC236}">
                <a16:creationId xmlns:a16="http://schemas.microsoft.com/office/drawing/2014/main" id="{7A428519-AA14-DD41-96CD-79C4FA141514}"/>
              </a:ext>
            </a:extLst>
          </p:cNvPr>
          <p:cNvSpPr>
            <a:spLocks noGrp="1"/>
          </p:cNvSpPr>
          <p:nvPr>
            <p:ph type="sldNum" sz="quarter" idx="19"/>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41801195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Mobile Mockup ">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mobile mockup</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806318" y="2958387"/>
            <a:ext cx="3565392" cy="402164"/>
          </a:xfrm>
        </p:spPr>
        <p:txBody>
          <a:bodyPr>
            <a:noAutofit/>
          </a:bodyPr>
          <a:lstStyle>
            <a:lvl1pPr algn="l">
              <a:spcBef>
                <a:spcPts val="0"/>
              </a:spcBef>
              <a:spcAft>
                <a:spcPts val="3000"/>
              </a:spcAft>
              <a:defRPr sz="2000" b="1" i="0" cap="none" baseline="0">
                <a:latin typeface="Arial" panose="020B0604020202020204" pitchFamily="34" charset="0"/>
                <a:cs typeface="Arial" panose="020B0604020202020204" pitchFamily="34" charset="0"/>
              </a:defRPr>
            </a:lvl1pPr>
            <a:lvl2pPr marL="0" marR="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sz="1500"/>
            </a:lvl2pPr>
            <a:lvl3pPr marL="4763"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10" name="object 6">
            <a:extLst>
              <a:ext uri="{FF2B5EF4-FFF2-40B4-BE49-F238E27FC236}">
                <a16:creationId xmlns:a16="http://schemas.microsoft.com/office/drawing/2014/main" id="{1461EE7E-7759-CD4D-9941-730C227EC332}"/>
              </a:ext>
            </a:extLst>
          </p:cNvPr>
          <p:cNvSpPr/>
          <p:nvPr userDrawn="1"/>
        </p:nvSpPr>
        <p:spPr>
          <a:xfrm>
            <a:off x="806318" y="3434508"/>
            <a:ext cx="2538190" cy="1"/>
          </a:xfrm>
          <a:prstGeom prst="line">
            <a:avLst/>
          </a:prstGeom>
          <a:ln w="12700" cap="rnd">
            <a:solidFill>
              <a:schemeClr val="accent1"/>
            </a:solidFill>
          </a:ln>
        </p:spPr>
        <p:txBody>
          <a:bodyPr lIns="45719" rIns="45719">
            <a:noAutofit/>
          </a:bodyPr>
          <a:lstStyle/>
          <a:p>
            <a:endParaRPr/>
          </a:p>
        </p:txBody>
      </p:sp>
      <p:sp>
        <p:nvSpPr>
          <p:cNvPr id="13" name="Text Placeholder 4">
            <a:extLst>
              <a:ext uri="{FF2B5EF4-FFF2-40B4-BE49-F238E27FC236}">
                <a16:creationId xmlns:a16="http://schemas.microsoft.com/office/drawing/2014/main" id="{90B250B8-510F-6448-A067-0AB46F0F6970}"/>
              </a:ext>
            </a:extLst>
          </p:cNvPr>
          <p:cNvSpPr>
            <a:spLocks noGrp="1"/>
          </p:cNvSpPr>
          <p:nvPr>
            <p:ph type="body" sz="quarter" idx="21" hasCustomPrompt="1"/>
          </p:nvPr>
        </p:nvSpPr>
        <p:spPr>
          <a:xfrm>
            <a:off x="809534" y="3672028"/>
            <a:ext cx="5025551" cy="2582868"/>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21E6FB52-8942-194B-8E47-C71CE174278A}"/>
              </a:ext>
            </a:extLst>
          </p:cNvPr>
          <p:cNvSpPr>
            <a:spLocks noGrp="1"/>
          </p:cNvSpPr>
          <p:nvPr>
            <p:ph type="sldNum" sz="quarter" idx="22"/>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2000204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409">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eader only">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HEADLINE GOES HERE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AFFBB61-8E80-D548-967E-AE30FF938416}"/>
              </a:ext>
            </a:extLst>
          </p:cNvPr>
          <p:cNvSpPr>
            <a:spLocks noGrp="1"/>
          </p:cNvSpPr>
          <p:nvPr>
            <p:ph type="sldNum" sz="quarter" idx="12"/>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3677697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py Heavy">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605952"/>
            <a:ext cx="10585582" cy="683351"/>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HEADLINE GOES HERE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5B7F63BC-53F8-BF45-95A7-71C4675AA66C}"/>
              </a:ext>
            </a:extLst>
          </p:cNvPr>
          <p:cNvSpPr>
            <a:spLocks noGrp="1"/>
          </p:cNvSpPr>
          <p:nvPr>
            <p:ph type="body" sz="quarter" idx="20" hasCustomPrompt="1"/>
          </p:nvPr>
        </p:nvSpPr>
        <p:spPr>
          <a:xfrm>
            <a:off x="809534" y="1355914"/>
            <a:ext cx="10582366" cy="499916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spcBef>
                <a:spcPts val="0"/>
              </a:spcBef>
              <a:spcAft>
                <a:spcPts val="600"/>
              </a:spcAft>
              <a:buFont typeface="Arial" panose="020B0604020202020204" pitchFamily="34" charset="0"/>
              <a:buChar char="•"/>
              <a:defRPr/>
            </a:lvl2pPr>
            <a:lvl3pPr marL="344488" indent="-165100">
              <a:lnSpc>
                <a:spcPct val="90000"/>
              </a:lnSpc>
              <a:spcBef>
                <a:spcPts val="0"/>
              </a:spcBef>
              <a:spcAft>
                <a:spcPts val="600"/>
              </a:spcAft>
              <a:tabLst/>
              <a:defRPr sz="1200" i="1"/>
            </a:lvl3pPr>
            <a:lvl4pPr marL="520700" indent="-176213">
              <a:lnSpc>
                <a:spcPct val="90000"/>
              </a:lnSpc>
              <a:spcBef>
                <a:spcPts val="0"/>
              </a:spcBef>
              <a:spcAft>
                <a:spcPts val="600"/>
              </a:spcAft>
              <a:tabLst/>
              <a:defRPr sz="1100" b="1">
                <a:solidFill>
                  <a:schemeClr val="accent1"/>
                </a:solidFill>
              </a:defRPr>
            </a:lvl4pPr>
            <a:lvl5pPr marL="688975" indent="-174625">
              <a:lnSpc>
                <a:spcPct val="90000"/>
              </a:lnSpc>
              <a:spcBef>
                <a:spcPts val="0"/>
              </a:spcBef>
              <a:spcAft>
                <a:spcPts val="600"/>
              </a:spcAft>
              <a:buFont typeface="Arial" panose="020B0604020202020204" pitchFamily="34" charset="0"/>
              <a:buChar char="•"/>
              <a:tabLst/>
              <a:defRPr sz="1000"/>
            </a:lvl5pPr>
            <a:lvl6pPr marL="863600" indent="-174625">
              <a:lnSpc>
                <a:spcPct val="90000"/>
              </a:lnSpc>
              <a:spcBef>
                <a:spcPts val="0"/>
              </a:spcBef>
              <a:spcAft>
                <a:spcPts val="600"/>
              </a:spcAft>
              <a:tabLst/>
              <a:defRPr sz="1000" i="1"/>
            </a:lvl6pPr>
            <a:lvl7pPr marL="1028700" indent="-165100">
              <a:lnSpc>
                <a:spcPct val="90000"/>
              </a:lnSpc>
              <a:spcBef>
                <a:spcPts val="0"/>
              </a:spcBef>
              <a:spcAft>
                <a:spcPts val="600"/>
              </a:spcAft>
              <a:tabLst/>
              <a:defRPr sz="1000" b="1"/>
            </a:lvl7pPr>
            <a:lvl8pPr marL="1203325" indent="-174625">
              <a:lnSpc>
                <a:spcPct val="90000"/>
              </a:lnSpc>
              <a:spcBef>
                <a:spcPts val="0"/>
              </a:spcBef>
              <a:spcAft>
                <a:spcPts val="600"/>
              </a:spcAft>
              <a:tabLst/>
              <a:defRPr sz="1000"/>
            </a:lvl8pPr>
            <a:lvl9pPr marL="1377950" indent="-174625">
              <a:lnSpc>
                <a:spcPct val="90000"/>
              </a:lnSpc>
              <a:spcBef>
                <a:spcPts val="0"/>
              </a:spcBef>
              <a:spcAft>
                <a:spcPts val="600"/>
              </a:spcAft>
              <a:tabLst/>
              <a:defRPr sz="1000"/>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 </a:t>
            </a:r>
          </a:p>
          <a:p>
            <a:pPr lvl="5"/>
            <a:r>
              <a:rPr lang="en-US"/>
              <a:t>Bullet level 5</a:t>
            </a:r>
          </a:p>
          <a:p>
            <a:pPr lvl="6"/>
            <a:r>
              <a:rPr lang="en-US"/>
              <a:t>Bullet level 6</a:t>
            </a:r>
          </a:p>
          <a:p>
            <a:pPr lvl="7"/>
            <a:r>
              <a:rPr lang="en-US"/>
              <a:t>Bullet level 7</a:t>
            </a:r>
          </a:p>
          <a:p>
            <a:pPr lvl="8"/>
            <a:r>
              <a:rPr lang="en-US"/>
              <a:t>Bullet level 8</a:t>
            </a:r>
          </a:p>
        </p:txBody>
      </p:sp>
      <p:sp>
        <p:nvSpPr>
          <p:cNvPr id="7" name="Text Placeholder 9">
            <a:extLst>
              <a:ext uri="{FF2B5EF4-FFF2-40B4-BE49-F238E27FC236}">
                <a16:creationId xmlns:a16="http://schemas.microsoft.com/office/drawing/2014/main" id="{6D11D070-34D7-3C4D-8C19-B0ABC3EA264C}"/>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2" name="Slide Number Placeholder 1">
            <a:extLst>
              <a:ext uri="{FF2B5EF4-FFF2-40B4-BE49-F238E27FC236}">
                <a16:creationId xmlns:a16="http://schemas.microsoft.com/office/drawing/2014/main" id="{C589921A-AEFA-0046-92FE-782AF7BF3731}"/>
              </a:ext>
            </a:extLst>
          </p:cNvPr>
          <p:cNvSpPr>
            <a:spLocks noGrp="1"/>
          </p:cNvSpPr>
          <p:nvPr>
            <p:ph type="sldNum" sz="quarter" idx="21"/>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3144550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Opt 1 with Logo">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C57453C3-D97A-8241-AF1C-2BB449062E56}"/>
              </a:ext>
            </a:extLst>
          </p:cNvPr>
          <p:cNvSpPr>
            <a:spLocks noGrp="1"/>
          </p:cNvSpPr>
          <p:nvPr>
            <p:ph type="sldNum" sz="quarter" idx="1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7725971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lank Opt 2 with Logo">
    <p:bg>
      <p:bgPr>
        <a:solidFill>
          <a:schemeClr val="accent1"/>
        </a:solidFill>
        <a:effectLst/>
      </p:bgPr>
    </p:bg>
    <p:spTree>
      <p:nvGrpSpPr>
        <p:cNvPr id="1" name=""/>
        <p:cNvGrpSpPr/>
        <p:nvPr/>
      </p:nvGrpSpPr>
      <p:grpSpPr>
        <a:xfrm>
          <a:off x="0" y="0"/>
          <a:ext cx="0" cy="0"/>
          <a:chOff x="0" y="0"/>
          <a:chExt cx="0" cy="0"/>
        </a:xfrm>
      </p:grpSpPr>
      <p:pic>
        <p:nvPicPr>
          <p:cNvPr id="4" name="image1.png" descr="image1.png">
            <a:extLst>
              <a:ext uri="{FF2B5EF4-FFF2-40B4-BE49-F238E27FC236}">
                <a16:creationId xmlns:a16="http://schemas.microsoft.com/office/drawing/2014/main" id="{F969BB5B-98BA-0E44-B29B-FDD4D1CA75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502955FF-6250-0945-8E48-E3511457E6F1}"/>
              </a:ext>
            </a:extLst>
          </p:cNvPr>
          <p:cNvSpPr>
            <a:spLocks noGrp="1"/>
          </p:cNvSpPr>
          <p:nvPr>
            <p:ph type="sldNum" sz="quarter" idx="1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7866408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pt 15">
    <p:bg>
      <p:bgPr>
        <a:solidFill>
          <a:srgbClr val="99FDD1"/>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2597086704"/>
      </p:ext>
    </p:extLst>
  </p:cSld>
  <p:clrMapOvr>
    <a:masterClrMapping/>
  </p:clrMapOvr>
  <p:transition spd="med"/>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6C3DFA-A566-5249-A5ED-38A2D2D1C798}"/>
              </a:ext>
            </a:extLst>
          </p:cNvPr>
          <p:cNvSpPr>
            <a:spLocks noGrp="1"/>
          </p:cNvSpPr>
          <p:nvPr>
            <p:ph type="sldNum" sz="quarter" idx="1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4374395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hart Opt 1">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8" name="Text Placeholder 4">
            <a:extLst>
              <a:ext uri="{FF2B5EF4-FFF2-40B4-BE49-F238E27FC236}">
                <a16:creationId xmlns:a16="http://schemas.microsoft.com/office/drawing/2014/main" id="{B7FB013B-F71B-1246-B6DB-F313C1B77DEB}"/>
              </a:ext>
            </a:extLst>
          </p:cNvPr>
          <p:cNvSpPr>
            <a:spLocks noGrp="1"/>
          </p:cNvSpPr>
          <p:nvPr>
            <p:ph type="body" sz="quarter" idx="12" hasCustomPrompt="1"/>
          </p:nvPr>
        </p:nvSpPr>
        <p:spPr>
          <a:xfrm>
            <a:off x="2032000" y="909852"/>
            <a:ext cx="8128000" cy="543202"/>
          </a:xfrm>
        </p:spPr>
        <p:txBody>
          <a:bodyPr>
            <a:noAutofit/>
          </a:bodyPr>
          <a:lstStyle>
            <a:lvl1pPr algn="ctr">
              <a:lnSpc>
                <a:spcPct val="100000"/>
              </a:lnSpc>
              <a:spcBef>
                <a:spcPts val="0"/>
              </a:spcBef>
              <a:defRPr/>
            </a:lvl1pPr>
            <a:lvl2pPr algn="ctr">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Chart Title</a:t>
            </a:r>
          </a:p>
        </p:txBody>
      </p:sp>
      <p:sp>
        <p:nvSpPr>
          <p:cNvPr id="7" name="Line">
            <a:extLst>
              <a:ext uri="{FF2B5EF4-FFF2-40B4-BE49-F238E27FC236}">
                <a16:creationId xmlns:a16="http://schemas.microsoft.com/office/drawing/2014/main" id="{D361B28D-D555-4E45-811C-C1E1E64E8070}"/>
              </a:ext>
            </a:extLst>
          </p:cNvPr>
          <p:cNvSpPr/>
          <p:nvPr userDrawn="1"/>
        </p:nvSpPr>
        <p:spPr>
          <a:xfrm flipV="1">
            <a:off x="6094569" y="1876454"/>
            <a:ext cx="1" cy="3890385"/>
          </a:xfrm>
          <a:prstGeom prst="line">
            <a:avLst/>
          </a:prstGeom>
          <a:ln w="25400">
            <a:solidFill>
              <a:srgbClr val="01B5B2"/>
            </a:solidFill>
            <a:miter/>
            <a:headEnd type="triangle"/>
            <a:tailEnd type="triangle"/>
          </a:ln>
        </p:spPr>
        <p:txBody>
          <a:bodyPr lIns="45719" rIns="45719">
            <a:noAutofit/>
          </a:bodyPr>
          <a:lstStyle/>
          <a:p>
            <a:endParaRPr/>
          </a:p>
        </p:txBody>
      </p:sp>
      <p:sp>
        <p:nvSpPr>
          <p:cNvPr id="12" name="Line">
            <a:extLst>
              <a:ext uri="{FF2B5EF4-FFF2-40B4-BE49-F238E27FC236}">
                <a16:creationId xmlns:a16="http://schemas.microsoft.com/office/drawing/2014/main" id="{7A3907CC-0C54-6347-A79F-5BF126B365B5}"/>
              </a:ext>
            </a:extLst>
          </p:cNvPr>
          <p:cNvSpPr/>
          <p:nvPr userDrawn="1"/>
        </p:nvSpPr>
        <p:spPr>
          <a:xfrm>
            <a:off x="4149377" y="3724604"/>
            <a:ext cx="3890384" cy="1"/>
          </a:xfrm>
          <a:prstGeom prst="line">
            <a:avLst/>
          </a:prstGeom>
          <a:ln w="25400">
            <a:solidFill>
              <a:srgbClr val="01B5B2"/>
            </a:solidFill>
            <a:miter/>
            <a:headEnd type="triangle"/>
            <a:tailEnd type="triangle"/>
          </a:ln>
        </p:spPr>
        <p:txBody>
          <a:bodyPr lIns="45719" rIns="45719">
            <a:noAutofit/>
          </a:bodyPr>
          <a:lstStyle/>
          <a:p>
            <a:endParaRPr/>
          </a:p>
        </p:txBody>
      </p:sp>
      <p:sp>
        <p:nvSpPr>
          <p:cNvPr id="2" name="Slide Number Placeholder 1">
            <a:extLst>
              <a:ext uri="{FF2B5EF4-FFF2-40B4-BE49-F238E27FC236}">
                <a16:creationId xmlns:a16="http://schemas.microsoft.com/office/drawing/2014/main" id="{65699DA4-4F31-5B46-AC12-67BC24B0CAE3}"/>
              </a:ext>
            </a:extLst>
          </p:cNvPr>
          <p:cNvSpPr>
            <a:spLocks noGrp="1"/>
          </p:cNvSpPr>
          <p:nvPr>
            <p:ph type="sldNum" sz="quarter" idx="15"/>
          </p:nvPr>
        </p:nvSpPr>
        <p:spPr/>
        <p:txBody>
          <a:bodyPr/>
          <a:lstStyle/>
          <a:p>
            <a:fld id="{2C055D05-D81F-ED4A-A185-0C6FCB82940E}" type="slidenum">
              <a:rPr lang="en-US" smtClean="0"/>
              <a:pPr/>
              <a:t>‹#›</a:t>
            </a:fld>
            <a:endParaRPr lang="en-US"/>
          </a:p>
        </p:txBody>
      </p:sp>
      <p:sp>
        <p:nvSpPr>
          <p:cNvPr id="9" name="Text Placeholder 9">
            <a:extLst>
              <a:ext uri="{FF2B5EF4-FFF2-40B4-BE49-F238E27FC236}">
                <a16:creationId xmlns:a16="http://schemas.microsoft.com/office/drawing/2014/main" id="{E94E839B-D96C-7949-95D4-636599C21F40}"/>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194374334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7" name="Text Placeholder 4">
            <a:extLst>
              <a:ext uri="{FF2B5EF4-FFF2-40B4-BE49-F238E27FC236}">
                <a16:creationId xmlns:a16="http://schemas.microsoft.com/office/drawing/2014/main" id="{C37771CC-EDCB-9641-B839-B1FFD717C177}"/>
              </a:ext>
            </a:extLst>
          </p:cNvPr>
          <p:cNvSpPr>
            <a:spLocks noGrp="1"/>
          </p:cNvSpPr>
          <p:nvPr>
            <p:ph type="body" sz="quarter" idx="15" hasCustomPrompt="1"/>
          </p:nvPr>
        </p:nvSpPr>
        <p:spPr>
          <a:xfrm>
            <a:off x="806318" y="835750"/>
            <a:ext cx="10615078"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timeline for the project </a:t>
            </a:r>
          </a:p>
        </p:txBody>
      </p:sp>
      <p:sp>
        <p:nvSpPr>
          <p:cNvPr id="12" name="Rectangle">
            <a:extLst>
              <a:ext uri="{FF2B5EF4-FFF2-40B4-BE49-F238E27FC236}">
                <a16:creationId xmlns:a16="http://schemas.microsoft.com/office/drawing/2014/main" id="{58AAB37C-3AE5-DE48-B997-002C58E4236B}"/>
              </a:ext>
            </a:extLst>
          </p:cNvPr>
          <p:cNvSpPr/>
          <p:nvPr userDrawn="1"/>
        </p:nvSpPr>
        <p:spPr>
          <a:xfrm>
            <a:off x="800100" y="1638094"/>
            <a:ext cx="10591800" cy="280477"/>
          </a:xfrm>
          <a:prstGeom prst="rect">
            <a:avLst/>
          </a:prstGeom>
          <a:solidFill>
            <a:srgbClr val="F4F3EB"/>
          </a:solidFill>
          <a:ln w="12700">
            <a:miter lim="400000"/>
          </a:ln>
        </p:spPr>
        <p:txBody>
          <a:bodyPr lIns="45719" rIns="45719" anchor="ctr">
            <a:noAutofit/>
          </a:bodyPr>
          <a:lstStyle/>
          <a:p>
            <a:endParaRPr/>
          </a:p>
        </p:txBody>
      </p:sp>
      <p:sp>
        <p:nvSpPr>
          <p:cNvPr id="16" name="Line">
            <a:extLst>
              <a:ext uri="{FF2B5EF4-FFF2-40B4-BE49-F238E27FC236}">
                <a16:creationId xmlns:a16="http://schemas.microsoft.com/office/drawing/2014/main" id="{008CD529-2DB3-5145-95F2-DA9C0C7F8CE1}"/>
              </a:ext>
            </a:extLst>
          </p:cNvPr>
          <p:cNvSpPr/>
          <p:nvPr userDrawn="1"/>
        </p:nvSpPr>
        <p:spPr>
          <a:xfrm flipV="1">
            <a:off x="800100" y="4184382"/>
            <a:ext cx="10595161" cy="0"/>
          </a:xfrm>
          <a:prstGeom prst="line">
            <a:avLst/>
          </a:prstGeom>
          <a:ln w="76200">
            <a:solidFill>
              <a:schemeClr val="accent1"/>
            </a:solidFill>
            <a:miter/>
            <a:tailEnd type="triangle"/>
          </a:ln>
        </p:spPr>
        <p:txBody>
          <a:bodyPr lIns="45719" rIns="45719">
            <a:noAutofit/>
          </a:bodyPr>
          <a:lstStyle/>
          <a:p>
            <a:endParaRPr/>
          </a:p>
        </p:txBody>
      </p:sp>
      <p:sp>
        <p:nvSpPr>
          <p:cNvPr id="22" name="Text Placeholder 4">
            <a:extLst>
              <a:ext uri="{FF2B5EF4-FFF2-40B4-BE49-F238E27FC236}">
                <a16:creationId xmlns:a16="http://schemas.microsoft.com/office/drawing/2014/main" id="{B7654B7B-6511-7A47-B01D-80B42F9AA46F}"/>
              </a:ext>
            </a:extLst>
          </p:cNvPr>
          <p:cNvSpPr>
            <a:spLocks noGrp="1"/>
          </p:cNvSpPr>
          <p:nvPr>
            <p:ph type="body" sz="quarter" idx="12" hasCustomPrompt="1"/>
          </p:nvPr>
        </p:nvSpPr>
        <p:spPr>
          <a:xfrm>
            <a:off x="1039541" y="2599225"/>
            <a:ext cx="2710737" cy="746133"/>
          </a:xfrm>
        </p:spPr>
        <p:txBody>
          <a:bodyPr anchor="b">
            <a:noAutofit/>
          </a:bodyPr>
          <a:lstStyle>
            <a:lvl1pPr algn="l">
              <a:lnSpc>
                <a:spcPct val="100000"/>
              </a:lnSpc>
              <a:spcBef>
                <a:spcPts val="0"/>
              </a:spcBef>
              <a:defRPr b="0">
                <a:latin typeface="Georgia" panose="02040502050405020303" pitchFamily="18" charset="0"/>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Event</a:t>
            </a:r>
          </a:p>
        </p:txBody>
      </p:sp>
      <p:sp>
        <p:nvSpPr>
          <p:cNvPr id="23" name="Text Placeholder 4">
            <a:extLst>
              <a:ext uri="{FF2B5EF4-FFF2-40B4-BE49-F238E27FC236}">
                <a16:creationId xmlns:a16="http://schemas.microsoft.com/office/drawing/2014/main" id="{3C477B9A-7F1F-B34D-999E-68353743D723}"/>
              </a:ext>
            </a:extLst>
          </p:cNvPr>
          <p:cNvSpPr>
            <a:spLocks noGrp="1"/>
          </p:cNvSpPr>
          <p:nvPr>
            <p:ph type="body" sz="quarter" idx="16" hasCustomPrompt="1"/>
          </p:nvPr>
        </p:nvSpPr>
        <p:spPr>
          <a:xfrm>
            <a:off x="3994614" y="5249030"/>
            <a:ext cx="2710737" cy="746133"/>
          </a:xfrm>
        </p:spPr>
        <p:txBody>
          <a:bodyPr anchor="t">
            <a:noAutofit/>
          </a:bodyPr>
          <a:lstStyle>
            <a:lvl1pPr algn="l">
              <a:lnSpc>
                <a:spcPct val="100000"/>
              </a:lnSpc>
              <a:spcBef>
                <a:spcPts val="0"/>
              </a:spcBef>
              <a:defRPr b="0">
                <a:latin typeface="Georgia" panose="02040502050405020303" pitchFamily="18" charset="0"/>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Event</a:t>
            </a:r>
          </a:p>
        </p:txBody>
      </p:sp>
      <p:sp>
        <p:nvSpPr>
          <p:cNvPr id="2" name="Slide Number Placeholder 1">
            <a:extLst>
              <a:ext uri="{FF2B5EF4-FFF2-40B4-BE49-F238E27FC236}">
                <a16:creationId xmlns:a16="http://schemas.microsoft.com/office/drawing/2014/main" id="{FAA8C08A-DCA6-5244-B494-BA038564C8CD}"/>
              </a:ext>
            </a:extLst>
          </p:cNvPr>
          <p:cNvSpPr>
            <a:spLocks noGrp="1"/>
          </p:cNvSpPr>
          <p:nvPr>
            <p:ph type="sldNum" sz="quarter" idx="17"/>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4036539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ignle Table">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0AE1110E-F757-3C40-99BB-B1277CF83148}"/>
              </a:ext>
            </a:extLst>
          </p:cNvPr>
          <p:cNvSpPr>
            <a:spLocks noGrp="1"/>
          </p:cNvSpPr>
          <p:nvPr>
            <p:ph type="body" sz="quarter" idx="12" hasCustomPrompt="1"/>
          </p:nvPr>
        </p:nvSpPr>
        <p:spPr>
          <a:xfrm>
            <a:off x="2032000" y="2080730"/>
            <a:ext cx="8128000" cy="543202"/>
          </a:xfrm>
        </p:spPr>
        <p:txBody>
          <a:bodyPr>
            <a:noAutofit/>
          </a:bodyPr>
          <a:lstStyle>
            <a:lvl1pPr algn="ctr">
              <a:lnSpc>
                <a:spcPct val="100000"/>
              </a:lnSpc>
              <a:spcBef>
                <a:spcPts val="0"/>
              </a:spcBef>
              <a:defRPr/>
            </a:lvl1pPr>
            <a:lvl2pPr algn="ctr">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Table Title</a:t>
            </a:r>
          </a:p>
          <a:p>
            <a:pPr lvl="1"/>
            <a:r>
              <a:rPr lang="en-US"/>
              <a:t>Body copy</a:t>
            </a:r>
          </a:p>
        </p:txBody>
      </p:sp>
      <p:sp>
        <p:nvSpPr>
          <p:cNvPr id="12" name="Text Placeholder 4">
            <a:extLst>
              <a:ext uri="{FF2B5EF4-FFF2-40B4-BE49-F238E27FC236}">
                <a16:creationId xmlns:a16="http://schemas.microsoft.com/office/drawing/2014/main" id="{8381FE66-5B08-DD41-B2B7-0328AE0A6AA8}"/>
              </a:ext>
            </a:extLst>
          </p:cNvPr>
          <p:cNvSpPr>
            <a:spLocks noGrp="1"/>
          </p:cNvSpPr>
          <p:nvPr>
            <p:ph type="body" sz="quarter" idx="15"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Single table</a:t>
            </a:r>
          </a:p>
        </p:txBody>
      </p:sp>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2" name="Slide Number Placeholder 1">
            <a:extLst>
              <a:ext uri="{FF2B5EF4-FFF2-40B4-BE49-F238E27FC236}">
                <a16:creationId xmlns:a16="http://schemas.microsoft.com/office/drawing/2014/main" id="{8431AE73-98B5-7443-88E8-E4667735BE43}"/>
              </a:ext>
            </a:extLst>
          </p:cNvPr>
          <p:cNvSpPr>
            <a:spLocks noGrp="1"/>
          </p:cNvSpPr>
          <p:nvPr>
            <p:ph type="sldNum" sz="quarter" idx="16"/>
          </p:nvPr>
        </p:nvSpPr>
        <p:spPr/>
        <p:txBody>
          <a:bodyPr/>
          <a:lstStyle/>
          <a:p>
            <a:fld id="{2C055D05-D81F-ED4A-A185-0C6FCB82940E}" type="slidenum">
              <a:rPr lang="en-US" smtClean="0"/>
              <a:pPr/>
              <a:t>‹#›</a:t>
            </a:fld>
            <a:endParaRPr lang="en-US"/>
          </a:p>
        </p:txBody>
      </p:sp>
      <p:sp>
        <p:nvSpPr>
          <p:cNvPr id="8" name="Text Placeholder 9">
            <a:extLst>
              <a:ext uri="{FF2B5EF4-FFF2-40B4-BE49-F238E27FC236}">
                <a16:creationId xmlns:a16="http://schemas.microsoft.com/office/drawing/2014/main" id="{D15FE46F-4D92-654A-8019-72E3DB1F92BC}"/>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36223309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Table Comparison">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0AE1110E-F757-3C40-99BB-B1277CF83148}"/>
              </a:ext>
            </a:extLst>
          </p:cNvPr>
          <p:cNvSpPr>
            <a:spLocks noGrp="1"/>
          </p:cNvSpPr>
          <p:nvPr>
            <p:ph type="body" sz="quarter" idx="12" hasCustomPrompt="1"/>
          </p:nvPr>
        </p:nvSpPr>
        <p:spPr>
          <a:xfrm>
            <a:off x="806318" y="2040974"/>
            <a:ext cx="4742235" cy="543202"/>
          </a:xfrm>
        </p:spPr>
        <p:txBody>
          <a:bodyPr>
            <a:noAutofit/>
          </a:bodyPr>
          <a:lstStyle>
            <a:lvl1pPr algn="l">
              <a:lnSpc>
                <a:spcPct val="100000"/>
              </a:lnSpc>
              <a:spcBef>
                <a:spcPts val="0"/>
              </a:spcBef>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Table Title</a:t>
            </a:r>
          </a:p>
          <a:p>
            <a:pPr lvl="1"/>
            <a:r>
              <a:rPr lang="en-US"/>
              <a:t>Body copy</a:t>
            </a:r>
          </a:p>
        </p:txBody>
      </p:sp>
      <p:sp>
        <p:nvSpPr>
          <p:cNvPr id="7" name="Text Placeholder 4">
            <a:extLst>
              <a:ext uri="{FF2B5EF4-FFF2-40B4-BE49-F238E27FC236}">
                <a16:creationId xmlns:a16="http://schemas.microsoft.com/office/drawing/2014/main" id="{744BCE5E-7964-9042-ADE9-2969FD2042BC}"/>
              </a:ext>
            </a:extLst>
          </p:cNvPr>
          <p:cNvSpPr>
            <a:spLocks noGrp="1"/>
          </p:cNvSpPr>
          <p:nvPr>
            <p:ph type="body" sz="quarter" idx="15"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two table Comparison</a:t>
            </a:r>
          </a:p>
        </p:txBody>
      </p:sp>
      <p:sp>
        <p:nvSpPr>
          <p:cNvPr id="8" name="Title 1">
            <a:extLst>
              <a:ext uri="{FF2B5EF4-FFF2-40B4-BE49-F238E27FC236}">
                <a16:creationId xmlns:a16="http://schemas.microsoft.com/office/drawing/2014/main" id="{17B4391B-500F-AF49-8B5D-A0CD83EC812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12" name="Text Placeholder 4">
            <a:extLst>
              <a:ext uri="{FF2B5EF4-FFF2-40B4-BE49-F238E27FC236}">
                <a16:creationId xmlns:a16="http://schemas.microsoft.com/office/drawing/2014/main" id="{5A719BFA-570C-3743-80A8-742197746F4B}"/>
              </a:ext>
            </a:extLst>
          </p:cNvPr>
          <p:cNvSpPr>
            <a:spLocks noGrp="1"/>
          </p:cNvSpPr>
          <p:nvPr>
            <p:ph type="body" sz="quarter" idx="16" hasCustomPrompt="1"/>
          </p:nvPr>
        </p:nvSpPr>
        <p:spPr>
          <a:xfrm>
            <a:off x="6660787" y="2040974"/>
            <a:ext cx="4721733" cy="543202"/>
          </a:xfrm>
        </p:spPr>
        <p:txBody>
          <a:bodyPr>
            <a:noAutofit/>
          </a:bodyPr>
          <a:lstStyle>
            <a:lvl1pPr algn="l">
              <a:lnSpc>
                <a:spcPct val="100000"/>
              </a:lnSpc>
              <a:spcBef>
                <a:spcPts val="0"/>
              </a:spcBef>
              <a:defRPr/>
            </a:lvl1pPr>
            <a:lvl2pPr algn="l">
              <a:lnSpc>
                <a:spcPct val="100000"/>
              </a:lnSpc>
              <a:defRPr/>
            </a:lvl2pPr>
            <a:lvl3pPr marL="4763" indent="0">
              <a:lnSpc>
                <a:spcPct val="100000"/>
              </a:lnSpc>
              <a:spcBef>
                <a:spcPts val="600"/>
              </a:spcBef>
              <a:buNone/>
              <a:defRPr sz="1000" b="1" i="0" cap="all" baseline="0">
                <a:latin typeface="Arial" panose="020B0604020202020204" pitchFamily="34" charset="0"/>
                <a:cs typeface="Arial" panose="020B0604020202020204" pitchFamily="34" charset="0"/>
              </a:defRPr>
            </a:lvl3pPr>
            <a:lvl4pPr marL="12700" indent="0">
              <a:lnSpc>
                <a:spcPct val="100000"/>
              </a:lnSpc>
              <a:spcBef>
                <a:spcPts val="0"/>
              </a:spcBef>
              <a:buNone/>
              <a:tabLst/>
              <a:defRPr sz="1100">
                <a:latin typeface="Arial" panose="020B0604020202020204" pitchFamily="34" charset="0"/>
                <a:cs typeface="Arial" panose="020B0604020202020204" pitchFamily="34" charset="0"/>
              </a:defRPr>
            </a:lvl4pPr>
          </a:lstStyle>
          <a:p>
            <a:pPr lvl="0"/>
            <a:r>
              <a:rPr lang="en-US"/>
              <a:t>Table Title</a:t>
            </a:r>
          </a:p>
          <a:p>
            <a:pPr lvl="1"/>
            <a:r>
              <a:rPr lang="en-US"/>
              <a:t>Body copy</a:t>
            </a:r>
          </a:p>
        </p:txBody>
      </p:sp>
      <p:sp>
        <p:nvSpPr>
          <p:cNvPr id="2" name="Slide Number Placeholder 1">
            <a:extLst>
              <a:ext uri="{FF2B5EF4-FFF2-40B4-BE49-F238E27FC236}">
                <a16:creationId xmlns:a16="http://schemas.microsoft.com/office/drawing/2014/main" id="{DBA2D029-AAF1-9746-8853-D53B2946A12B}"/>
              </a:ext>
            </a:extLst>
          </p:cNvPr>
          <p:cNvSpPr>
            <a:spLocks noGrp="1"/>
          </p:cNvSpPr>
          <p:nvPr>
            <p:ph type="sldNum" sz="quarter" idx="17"/>
          </p:nvPr>
        </p:nvSpPr>
        <p:spPr/>
        <p:txBody>
          <a:bodyPr/>
          <a:lstStyle/>
          <a:p>
            <a:fld id="{2C055D05-D81F-ED4A-A185-0C6FCB82940E}" type="slidenum">
              <a:rPr lang="en-US" smtClean="0"/>
              <a:pPr/>
              <a:t>‹#›</a:t>
            </a:fld>
            <a:endParaRPr lang="en-US"/>
          </a:p>
        </p:txBody>
      </p:sp>
      <p:sp>
        <p:nvSpPr>
          <p:cNvPr id="9" name="Text Placeholder 9">
            <a:extLst>
              <a:ext uri="{FF2B5EF4-FFF2-40B4-BE49-F238E27FC236}">
                <a16:creationId xmlns:a16="http://schemas.microsoft.com/office/drawing/2014/main" id="{70C08A61-820E-B346-BE61-E93B5289C3F9}"/>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8853270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ingle Table Opt 2">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Text Placeholder 4">
            <a:extLst>
              <a:ext uri="{FF2B5EF4-FFF2-40B4-BE49-F238E27FC236}">
                <a16:creationId xmlns:a16="http://schemas.microsoft.com/office/drawing/2014/main" id="{8381FE66-5B08-DD41-B2B7-0328AE0A6AA8}"/>
              </a:ext>
            </a:extLst>
          </p:cNvPr>
          <p:cNvSpPr>
            <a:spLocks noGrp="1"/>
          </p:cNvSpPr>
          <p:nvPr>
            <p:ph type="body" sz="quarter" idx="15" hasCustomPrompt="1"/>
          </p:nvPr>
        </p:nvSpPr>
        <p:spPr>
          <a:xfrm>
            <a:off x="806318" y="835750"/>
            <a:ext cx="10594963"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Table with summary column</a:t>
            </a:r>
          </a:p>
        </p:txBody>
      </p:sp>
      <p:sp>
        <p:nvSpPr>
          <p:cNvPr id="13" name="Title 1">
            <a:extLst>
              <a:ext uri="{FF2B5EF4-FFF2-40B4-BE49-F238E27FC236}">
                <a16:creationId xmlns:a16="http://schemas.microsoft.com/office/drawing/2014/main" id="{944B5EED-F249-A64B-9F66-B829480FCD1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2" name="Slide Number Placeholder 1">
            <a:extLst>
              <a:ext uri="{FF2B5EF4-FFF2-40B4-BE49-F238E27FC236}">
                <a16:creationId xmlns:a16="http://schemas.microsoft.com/office/drawing/2014/main" id="{FAEEE393-E21B-1A4F-A8CA-2FB639DC130E}"/>
              </a:ext>
            </a:extLst>
          </p:cNvPr>
          <p:cNvSpPr>
            <a:spLocks noGrp="1"/>
          </p:cNvSpPr>
          <p:nvPr>
            <p:ph type="sldNum" sz="quarter" idx="16"/>
          </p:nvPr>
        </p:nvSpPr>
        <p:spPr/>
        <p:txBody>
          <a:bodyPr/>
          <a:lstStyle/>
          <a:p>
            <a:fld id="{2C055D05-D81F-ED4A-A185-0C6FCB82940E}" type="slidenum">
              <a:rPr lang="en-US" smtClean="0"/>
              <a:pPr/>
              <a:t>‹#›</a:t>
            </a:fld>
            <a:endParaRPr lang="en-US"/>
          </a:p>
        </p:txBody>
      </p:sp>
      <p:sp>
        <p:nvSpPr>
          <p:cNvPr id="7" name="Text Placeholder 9">
            <a:extLst>
              <a:ext uri="{FF2B5EF4-FFF2-40B4-BE49-F238E27FC236}">
                <a16:creationId xmlns:a16="http://schemas.microsoft.com/office/drawing/2014/main" id="{6B767B6C-BC73-C647-8C6E-DA6191A891F0}"/>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35168886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hart Opt 2">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0AE1110E-F757-3C40-99BB-B1277CF83148}"/>
              </a:ext>
            </a:extLst>
          </p:cNvPr>
          <p:cNvSpPr>
            <a:spLocks noGrp="1"/>
          </p:cNvSpPr>
          <p:nvPr>
            <p:ph type="body" sz="quarter" idx="12" hasCustomPrompt="1"/>
          </p:nvPr>
        </p:nvSpPr>
        <p:spPr>
          <a:xfrm>
            <a:off x="806319" y="2137284"/>
            <a:ext cx="3344603" cy="2717193"/>
          </a:xfrm>
        </p:spPr>
        <p:txBody>
          <a:bodyPr>
            <a:noAutofit/>
          </a:bodyPr>
          <a:lstStyle>
            <a:lvl1pPr algn="l">
              <a:lnSpc>
                <a:spcPct val="100000"/>
              </a:lnSpc>
              <a:spcBef>
                <a:spcPts val="0"/>
              </a:spcBef>
              <a:spcAft>
                <a:spcPts val="3000"/>
              </a:spcAft>
              <a:defRPr sz="1800"/>
            </a:lvl1pPr>
            <a:lvl2pPr algn="l">
              <a:lnSpc>
                <a:spcPct val="120000"/>
              </a:lnSpc>
              <a:spcBef>
                <a:spcPts val="0"/>
              </a:spcBef>
              <a:spcAft>
                <a:spcPts val="600"/>
              </a:spcAft>
              <a:defRPr sz="1400"/>
            </a:lvl2pPr>
            <a:lvl3pPr marL="176213" indent="-171450">
              <a:lnSpc>
                <a:spcPct val="90000"/>
              </a:lnSpc>
              <a:spcBef>
                <a:spcPts val="0"/>
              </a:spcBef>
              <a:spcAft>
                <a:spcPts val="600"/>
              </a:spcAft>
              <a:buFont typeface="Arial" panose="020B0604020202020204" pitchFamily="34" charset="0"/>
              <a:buChar char="•"/>
              <a:defRPr sz="1200" b="0" i="0" cap="none" baseline="0">
                <a:latin typeface="Georgia" panose="02040502050405020303" pitchFamily="18" charset="0"/>
                <a:cs typeface="Arial" panose="020B0604020202020204" pitchFamily="34" charset="0"/>
              </a:defRPr>
            </a:lvl3pPr>
            <a:lvl4pPr marL="352425" indent="-176213">
              <a:lnSpc>
                <a:spcPct val="90000"/>
              </a:lnSpc>
              <a:spcBef>
                <a:spcPts val="0"/>
              </a:spcBef>
              <a:spcAft>
                <a:spcPts val="600"/>
              </a:spcAft>
              <a:buFont typeface="Arial" panose="020B0604020202020204" pitchFamily="34" charset="0"/>
              <a:buChar char="•"/>
              <a:tabLst/>
              <a:defRPr sz="1200" i="1">
                <a:latin typeface="Georgia" panose="02040502050405020303" pitchFamily="18" charset="0"/>
                <a:cs typeface="Arial" panose="020B0604020202020204" pitchFamily="34" charset="0"/>
              </a:defRPr>
            </a:lvl4pPr>
            <a:lvl5pPr marL="515938" indent="-163513">
              <a:lnSpc>
                <a:spcPct val="90000"/>
              </a:lnSpc>
              <a:spcBef>
                <a:spcPts val="0"/>
              </a:spcBef>
              <a:spcAft>
                <a:spcPts val="600"/>
              </a:spcAft>
              <a:buFont typeface="Arial" panose="020B0604020202020204" pitchFamily="34" charset="0"/>
              <a:buChar char="•"/>
              <a:tabLst/>
              <a:defRPr sz="1100" b="1"/>
            </a:lvl5pPr>
            <a:lvl6pPr marL="693738" indent="-177800">
              <a:lnSpc>
                <a:spcPct val="90000"/>
              </a:lnSpc>
              <a:spcBef>
                <a:spcPts val="0"/>
              </a:spcBef>
              <a:spcAft>
                <a:spcPts val="600"/>
              </a:spcAft>
              <a:tabLst/>
              <a:defRPr sz="1000"/>
            </a:lvl6pPr>
          </a:lstStyle>
          <a:p>
            <a:pPr lvl="0"/>
            <a:r>
              <a:rPr lang="en-US"/>
              <a:t>Optional Subhead </a:t>
            </a:r>
          </a:p>
          <a:p>
            <a:pPr lvl="1"/>
            <a:r>
              <a:rPr lang="en-US"/>
              <a:t>Body copy</a:t>
            </a:r>
          </a:p>
          <a:p>
            <a:pPr lvl="2"/>
            <a:r>
              <a:rPr lang="en-US"/>
              <a:t>Bullet level 1</a:t>
            </a:r>
          </a:p>
          <a:p>
            <a:pPr lvl="3"/>
            <a:r>
              <a:rPr lang="en-US"/>
              <a:t>Bullet level 2</a:t>
            </a:r>
          </a:p>
          <a:p>
            <a:pPr lvl="4"/>
            <a:r>
              <a:rPr lang="en-US"/>
              <a:t>Bullet level 3</a:t>
            </a:r>
          </a:p>
          <a:p>
            <a:pPr lvl="5"/>
            <a:r>
              <a:rPr lang="en-US"/>
              <a:t>Bullet level 4</a:t>
            </a:r>
          </a:p>
        </p:txBody>
      </p:sp>
      <p:sp>
        <p:nvSpPr>
          <p:cNvPr id="7" name="Text Placeholder 4">
            <a:extLst>
              <a:ext uri="{FF2B5EF4-FFF2-40B4-BE49-F238E27FC236}">
                <a16:creationId xmlns:a16="http://schemas.microsoft.com/office/drawing/2014/main" id="{744BCE5E-7964-9042-ADE9-2969FD2042BC}"/>
              </a:ext>
            </a:extLst>
          </p:cNvPr>
          <p:cNvSpPr>
            <a:spLocks noGrp="1"/>
          </p:cNvSpPr>
          <p:nvPr>
            <p:ph type="body" sz="quarter" idx="15" hasCustomPrompt="1"/>
          </p:nvPr>
        </p:nvSpPr>
        <p:spPr>
          <a:xfrm>
            <a:off x="806319" y="835750"/>
            <a:ext cx="3927699" cy="873780"/>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KEY TAKEAWAY ABOUT CHART DATA GOES HERE</a:t>
            </a:r>
          </a:p>
        </p:txBody>
      </p:sp>
      <p:sp>
        <p:nvSpPr>
          <p:cNvPr id="8" name="Title 1">
            <a:extLst>
              <a:ext uri="{FF2B5EF4-FFF2-40B4-BE49-F238E27FC236}">
                <a16:creationId xmlns:a16="http://schemas.microsoft.com/office/drawing/2014/main" id="{17B4391B-500F-AF49-8B5D-A0CD83EC8121}"/>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2" name="Slide Number Placeholder 1">
            <a:extLst>
              <a:ext uri="{FF2B5EF4-FFF2-40B4-BE49-F238E27FC236}">
                <a16:creationId xmlns:a16="http://schemas.microsoft.com/office/drawing/2014/main" id="{65A80DE6-EF8E-BD49-B9E7-DE72DBA7625A}"/>
              </a:ext>
            </a:extLst>
          </p:cNvPr>
          <p:cNvSpPr>
            <a:spLocks noGrp="1"/>
          </p:cNvSpPr>
          <p:nvPr>
            <p:ph type="sldNum" sz="quarter" idx="16"/>
          </p:nvPr>
        </p:nvSpPr>
        <p:spPr/>
        <p:txBody>
          <a:bodyPr/>
          <a:lstStyle/>
          <a:p>
            <a:fld id="{2C055D05-D81F-ED4A-A185-0C6FCB82940E}" type="slidenum">
              <a:rPr lang="en-US" smtClean="0"/>
              <a:pPr/>
              <a:t>‹#›</a:t>
            </a:fld>
            <a:endParaRPr lang="en-US"/>
          </a:p>
        </p:txBody>
      </p:sp>
      <p:sp>
        <p:nvSpPr>
          <p:cNvPr id="9" name="Text Placeholder 9">
            <a:extLst>
              <a:ext uri="{FF2B5EF4-FFF2-40B4-BE49-F238E27FC236}">
                <a16:creationId xmlns:a16="http://schemas.microsoft.com/office/drawing/2014/main" id="{E1E595D6-ECB5-F043-A896-3F4E0F9C4491}"/>
              </a:ext>
            </a:extLst>
          </p:cNvPr>
          <p:cNvSpPr>
            <a:spLocks noGrp="1"/>
          </p:cNvSpPr>
          <p:nvPr>
            <p:ph type="body" sz="quarter" idx="14" hasCustomPrompt="1"/>
          </p:nvPr>
        </p:nvSpPr>
        <p:spPr>
          <a:xfrm>
            <a:off x="800100" y="6501130"/>
            <a:ext cx="10591800"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Tree>
    <p:extLst>
      <p:ext uri="{BB962C8B-B14F-4D97-AF65-F5344CB8AC3E}">
        <p14:creationId xmlns:p14="http://schemas.microsoft.com/office/powerpoint/2010/main" val="18554768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Image">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r>
              <a:rPr lang="en-US"/>
              <a:t>Click icon to add picture</a:t>
            </a:r>
          </a:p>
        </p:txBody>
      </p:sp>
      <p:sp>
        <p:nvSpPr>
          <p:cNvPr id="2" name="Slide Number Placeholder 1">
            <a:extLst>
              <a:ext uri="{FF2B5EF4-FFF2-40B4-BE49-F238E27FC236}">
                <a16:creationId xmlns:a16="http://schemas.microsoft.com/office/drawing/2014/main" id="{46C999BB-0FB0-0941-81B2-C7F2A4435FDB}"/>
              </a:ext>
            </a:extLst>
          </p:cNvPr>
          <p:cNvSpPr>
            <a:spLocks noGrp="1"/>
          </p:cNvSpPr>
          <p:nvPr>
            <p:ph type="sldNum" sz="quarter" idx="11"/>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5462571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48F6B7-4557-37EC-843F-7FF650A614A8}"/>
              </a:ext>
            </a:extLst>
          </p:cNvPr>
          <p:cNvSpPr>
            <a:spLocks noGrp="1"/>
          </p:cNvSpPr>
          <p:nvPr>
            <p:ph type="pic" sz="quarter" idx="17" hasCustomPrompt="1"/>
          </p:nvPr>
        </p:nvSpPr>
        <p:spPr>
          <a:xfrm>
            <a:off x="2"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D2A25227-08E8-A9CD-38DA-70285966C60B}"/>
              </a:ext>
            </a:extLst>
          </p:cNvPr>
          <p:cNvSpPr>
            <a:spLocks noGrp="1"/>
          </p:cNvSpPr>
          <p:nvPr>
            <p:ph type="ctrTitle" hasCustomPrompt="1"/>
          </p:nvPr>
        </p:nvSpPr>
        <p:spPr>
          <a:xfrm>
            <a:off x="561748" y="3039248"/>
            <a:ext cx="8779959" cy="1555523"/>
          </a:xfrm>
        </p:spPr>
        <p:txBody>
          <a:bodyPr anchor="b" anchorCtr="0"/>
          <a:lstStyle>
            <a:lvl1pPr algn="l">
              <a:defRPr sz="6000">
                <a:solidFill>
                  <a:schemeClr val="bg1"/>
                </a:solidFill>
              </a:defRPr>
            </a:lvl1pPr>
          </a:lstStyle>
          <a:p>
            <a:r>
              <a:rPr lang="en-GB"/>
              <a:t>Click here to add your presentation title</a:t>
            </a:r>
            <a:endParaRPr lang="en-US"/>
          </a:p>
        </p:txBody>
      </p:sp>
      <p:sp>
        <p:nvSpPr>
          <p:cNvPr id="3" name="Subtitle 2">
            <a:extLst>
              <a:ext uri="{FF2B5EF4-FFF2-40B4-BE49-F238E27FC236}">
                <a16:creationId xmlns:a16="http://schemas.microsoft.com/office/drawing/2014/main" id="{879C4A5B-524F-7B32-75FE-73461E724FDF}"/>
              </a:ext>
            </a:extLst>
          </p:cNvPr>
          <p:cNvSpPr>
            <a:spLocks noGrp="1"/>
          </p:cNvSpPr>
          <p:nvPr>
            <p:ph type="subTitle" idx="1" hasCustomPrompt="1"/>
          </p:nvPr>
        </p:nvSpPr>
        <p:spPr>
          <a:xfrm>
            <a:off x="561749" y="4756969"/>
            <a:ext cx="5351463" cy="220662"/>
          </a:xfrm>
        </p:spPr>
        <p:txBody>
          <a:bodyPr/>
          <a:lstStyle>
            <a:lvl1pPr marL="0" indent="0" algn="l">
              <a:buNone/>
              <a:defRPr sz="15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your presentation description</a:t>
            </a:r>
            <a:endParaRPr lang="en-US"/>
          </a:p>
        </p:txBody>
      </p:sp>
      <p:sp>
        <p:nvSpPr>
          <p:cNvPr id="84" name="Text Placeholder 83">
            <a:extLst>
              <a:ext uri="{FF2B5EF4-FFF2-40B4-BE49-F238E27FC236}">
                <a16:creationId xmlns:a16="http://schemas.microsoft.com/office/drawing/2014/main" id="{AECBCDFF-0460-F476-D81C-DCCA5D1D787A}"/>
              </a:ext>
            </a:extLst>
          </p:cNvPr>
          <p:cNvSpPr>
            <a:spLocks noGrp="1"/>
          </p:cNvSpPr>
          <p:nvPr>
            <p:ph type="body" sz="quarter" idx="15" hasCustomPrompt="1"/>
          </p:nvPr>
        </p:nvSpPr>
        <p:spPr>
          <a:xfrm>
            <a:off x="561975" y="5819238"/>
            <a:ext cx="5370513" cy="220662"/>
          </a:xfrm>
        </p:spPr>
        <p:txBody>
          <a:bodyPr/>
          <a:lstStyle>
            <a:lvl1pPr marL="0" indent="0">
              <a:buNone/>
              <a:defRPr sz="1600" b="1" i="0">
                <a:solidFill>
                  <a:schemeClr val="bg1"/>
                </a:solidFill>
                <a:latin typeface="Poppins" pitchFamily="2" charset="77"/>
                <a:cs typeface="Poppins" pitchFamily="2" charset="77"/>
              </a:defRPr>
            </a:lvl1pPr>
            <a:lvl2pPr marL="457200" indent="0">
              <a:buNone/>
              <a:defRPr sz="1600" b="1" i="0">
                <a:solidFill>
                  <a:schemeClr val="bg1"/>
                </a:solidFill>
                <a:latin typeface="Poppins ExtraBold" pitchFamily="2" charset="77"/>
                <a:cs typeface="Poppins ExtraBold" pitchFamily="2" charset="77"/>
              </a:defRPr>
            </a:lvl2pPr>
            <a:lvl3pPr marL="914400" indent="0">
              <a:buNone/>
              <a:defRPr sz="1600" b="1" i="0">
                <a:solidFill>
                  <a:schemeClr val="bg1"/>
                </a:solidFill>
                <a:latin typeface="Poppins ExtraBold" pitchFamily="2" charset="77"/>
                <a:cs typeface="Poppins ExtraBold" pitchFamily="2" charset="77"/>
              </a:defRPr>
            </a:lvl3pPr>
            <a:lvl4pPr marL="1371600" indent="0">
              <a:buNone/>
              <a:defRPr sz="1600" b="1" i="0">
                <a:solidFill>
                  <a:schemeClr val="bg1"/>
                </a:solidFill>
                <a:latin typeface="Poppins ExtraBold" pitchFamily="2" charset="77"/>
                <a:cs typeface="Poppins ExtraBold" pitchFamily="2" charset="77"/>
              </a:defRPr>
            </a:lvl4pPr>
            <a:lvl5pPr marL="1828800" indent="0">
              <a:buNone/>
              <a:defRPr sz="1600" b="1" i="0">
                <a:solidFill>
                  <a:schemeClr val="bg1"/>
                </a:solidFill>
                <a:latin typeface="Poppins ExtraBold" pitchFamily="2" charset="77"/>
                <a:cs typeface="Poppins ExtraBold" pitchFamily="2" charset="77"/>
              </a:defRPr>
            </a:lvl5pPr>
          </a:lstStyle>
          <a:p>
            <a:pPr lvl="0"/>
            <a:r>
              <a:rPr lang="en-GB"/>
              <a:t>MONTH XXXX</a:t>
            </a:r>
            <a:endParaRPr lang="en-US"/>
          </a:p>
        </p:txBody>
      </p:sp>
      <p:pic>
        <p:nvPicPr>
          <p:cNvPr id="5" name="GroupM_SingleColor_Logo_Navy_RGB.png">
            <a:extLst>
              <a:ext uri="{FF2B5EF4-FFF2-40B4-BE49-F238E27FC236}">
                <a16:creationId xmlns:a16="http://schemas.microsoft.com/office/drawing/2014/main" id="{8592FD92-0EBA-D08F-6134-3D3E959490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731079238"/>
      </p:ext>
    </p:extLst>
  </p:cSld>
  <p:clrMapOvr>
    <a:masterClrMapping/>
  </p:clrMapOvr>
  <p:extLst>
    <p:ext uri="{DCECCB84-F9BA-43D5-87BE-67443E8EF086}">
      <p15:sldGuideLst xmlns:p15="http://schemas.microsoft.com/office/powerpoint/2012/main">
        <p15:guide id="2" orient="horz" pos="275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7E2CBED-CE46-4960-6DBC-C7EE82A6DBD5}"/>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GroupM_SingleColor_Logo_Navy_RGB.png">
            <a:extLst>
              <a:ext uri="{FF2B5EF4-FFF2-40B4-BE49-F238E27FC236}">
                <a16:creationId xmlns:a16="http://schemas.microsoft.com/office/drawing/2014/main" id="{36AA0490-54B8-CE18-F72E-B6082F7854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2" name="Title 1">
            <a:extLst>
              <a:ext uri="{FF2B5EF4-FFF2-40B4-BE49-F238E27FC236}">
                <a16:creationId xmlns:a16="http://schemas.microsoft.com/office/drawing/2014/main" id="{F0E1F6F2-C1C4-C51A-073D-C7C9C00991C3}"/>
              </a:ext>
            </a:extLst>
          </p:cNvPr>
          <p:cNvSpPr>
            <a:spLocks noGrp="1"/>
          </p:cNvSpPr>
          <p:nvPr>
            <p:ph type="ctrTitle" hasCustomPrompt="1"/>
          </p:nvPr>
        </p:nvSpPr>
        <p:spPr>
          <a:xfrm>
            <a:off x="561748" y="3039248"/>
            <a:ext cx="8779959" cy="1555523"/>
          </a:xfrm>
        </p:spPr>
        <p:txBody>
          <a:bodyPr anchor="b" anchorCtr="0"/>
          <a:lstStyle>
            <a:lvl1pPr algn="l">
              <a:defRPr sz="6000">
                <a:solidFill>
                  <a:schemeClr val="bg1"/>
                </a:solidFill>
              </a:defRPr>
            </a:lvl1pPr>
          </a:lstStyle>
          <a:p>
            <a:r>
              <a:rPr lang="en-GB"/>
              <a:t>Click here to add your presentation title</a:t>
            </a:r>
            <a:endParaRPr lang="en-US"/>
          </a:p>
        </p:txBody>
      </p:sp>
      <p:sp>
        <p:nvSpPr>
          <p:cNvPr id="5" name="Subtitle 2">
            <a:extLst>
              <a:ext uri="{FF2B5EF4-FFF2-40B4-BE49-F238E27FC236}">
                <a16:creationId xmlns:a16="http://schemas.microsoft.com/office/drawing/2014/main" id="{013A9B51-548A-63F5-9ABE-A13C316187A2}"/>
              </a:ext>
            </a:extLst>
          </p:cNvPr>
          <p:cNvSpPr>
            <a:spLocks noGrp="1"/>
          </p:cNvSpPr>
          <p:nvPr>
            <p:ph type="subTitle" idx="1" hasCustomPrompt="1"/>
          </p:nvPr>
        </p:nvSpPr>
        <p:spPr>
          <a:xfrm>
            <a:off x="561749" y="4756969"/>
            <a:ext cx="5351463" cy="220662"/>
          </a:xfrm>
        </p:spPr>
        <p:txBody>
          <a:bodyPr/>
          <a:lstStyle>
            <a:lvl1pPr marL="0" indent="0" algn="l">
              <a:buNone/>
              <a:defRPr sz="15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your presentation description</a:t>
            </a:r>
            <a:endParaRPr lang="en-US"/>
          </a:p>
        </p:txBody>
      </p:sp>
      <p:sp>
        <p:nvSpPr>
          <p:cNvPr id="6" name="Text Placeholder 83">
            <a:extLst>
              <a:ext uri="{FF2B5EF4-FFF2-40B4-BE49-F238E27FC236}">
                <a16:creationId xmlns:a16="http://schemas.microsoft.com/office/drawing/2014/main" id="{2D3BAF3A-87C7-2F2A-645D-7CF6CEFD3DEE}"/>
              </a:ext>
            </a:extLst>
          </p:cNvPr>
          <p:cNvSpPr>
            <a:spLocks noGrp="1"/>
          </p:cNvSpPr>
          <p:nvPr>
            <p:ph type="body" sz="quarter" idx="15" hasCustomPrompt="1"/>
          </p:nvPr>
        </p:nvSpPr>
        <p:spPr>
          <a:xfrm>
            <a:off x="561975" y="5819238"/>
            <a:ext cx="5370513" cy="220662"/>
          </a:xfrm>
        </p:spPr>
        <p:txBody>
          <a:bodyPr/>
          <a:lstStyle>
            <a:lvl1pPr marL="0" indent="0">
              <a:buNone/>
              <a:defRPr sz="1600" b="1" i="0">
                <a:solidFill>
                  <a:schemeClr val="bg1"/>
                </a:solidFill>
                <a:latin typeface="Poppins" pitchFamily="2" charset="77"/>
                <a:cs typeface="Poppins" pitchFamily="2" charset="77"/>
              </a:defRPr>
            </a:lvl1pPr>
            <a:lvl2pPr marL="457200" indent="0">
              <a:buNone/>
              <a:defRPr sz="1600" b="1" i="0">
                <a:solidFill>
                  <a:schemeClr val="bg1"/>
                </a:solidFill>
                <a:latin typeface="Poppins ExtraBold" pitchFamily="2" charset="77"/>
                <a:cs typeface="Poppins ExtraBold" pitchFamily="2" charset="77"/>
              </a:defRPr>
            </a:lvl2pPr>
            <a:lvl3pPr marL="914400" indent="0">
              <a:buNone/>
              <a:defRPr sz="1600" b="1" i="0">
                <a:solidFill>
                  <a:schemeClr val="bg1"/>
                </a:solidFill>
                <a:latin typeface="Poppins ExtraBold" pitchFamily="2" charset="77"/>
                <a:cs typeface="Poppins ExtraBold" pitchFamily="2" charset="77"/>
              </a:defRPr>
            </a:lvl3pPr>
            <a:lvl4pPr marL="1371600" indent="0">
              <a:buNone/>
              <a:defRPr sz="1600" b="1" i="0">
                <a:solidFill>
                  <a:schemeClr val="bg1"/>
                </a:solidFill>
                <a:latin typeface="Poppins ExtraBold" pitchFamily="2" charset="77"/>
                <a:cs typeface="Poppins ExtraBold" pitchFamily="2" charset="77"/>
              </a:defRPr>
            </a:lvl4pPr>
            <a:lvl5pPr marL="1828800" indent="0">
              <a:buNone/>
              <a:defRPr sz="1600" b="1" i="0">
                <a:solidFill>
                  <a:schemeClr val="bg1"/>
                </a:solidFill>
                <a:latin typeface="Poppins ExtraBold" pitchFamily="2" charset="77"/>
                <a:cs typeface="Poppins ExtraBold" pitchFamily="2" charset="77"/>
              </a:defRPr>
            </a:lvl5pPr>
          </a:lstStyle>
          <a:p>
            <a:pPr lvl="0"/>
            <a:r>
              <a:rPr lang="en-GB"/>
              <a:t>MONTH XXXX</a:t>
            </a:r>
            <a:endParaRPr lang="en-US"/>
          </a:p>
        </p:txBody>
      </p:sp>
    </p:spTree>
    <p:extLst>
      <p:ext uri="{BB962C8B-B14F-4D97-AF65-F5344CB8AC3E}">
        <p14:creationId xmlns:p14="http://schemas.microsoft.com/office/powerpoint/2010/main" val="132843425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Opt 3">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7" name="Slide Number Placeholder 6">
            <a:extLst>
              <a:ext uri="{FF2B5EF4-FFF2-40B4-BE49-F238E27FC236}">
                <a16:creationId xmlns:a16="http://schemas.microsoft.com/office/drawing/2014/main" id="{2A48005A-880C-4C4D-BF55-6C8096EB4489}"/>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9853901"/>
      </p:ext>
    </p:extLst>
  </p:cSld>
  <p:clrMapOvr>
    <a:masterClrMapping/>
  </p:clrMapOvr>
  <p:transition spd="med"/>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_03">
    <p:bg>
      <p:bgPr>
        <a:solidFill>
          <a:schemeClr val="accent1"/>
        </a:solidFill>
        <a:effectLst/>
      </p:bgPr>
    </p:bg>
    <p:spTree>
      <p:nvGrpSpPr>
        <p:cNvPr id="1" name=""/>
        <p:cNvGrpSpPr/>
        <p:nvPr/>
      </p:nvGrpSpPr>
      <p:grpSpPr>
        <a:xfrm>
          <a:off x="0" y="0"/>
          <a:ext cx="0" cy="0"/>
          <a:chOff x="0" y="0"/>
          <a:chExt cx="0" cy="0"/>
        </a:xfrm>
      </p:grpSpPr>
      <p:pic>
        <p:nvPicPr>
          <p:cNvPr id="3" name="GroupM_SingleColor_Logo_Navy_RGB.png">
            <a:extLst>
              <a:ext uri="{FF2B5EF4-FFF2-40B4-BE49-F238E27FC236}">
                <a16:creationId xmlns:a16="http://schemas.microsoft.com/office/drawing/2014/main" id="{36AA0490-54B8-CE18-F72E-B6082F7854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2" name="Title 1">
            <a:extLst>
              <a:ext uri="{FF2B5EF4-FFF2-40B4-BE49-F238E27FC236}">
                <a16:creationId xmlns:a16="http://schemas.microsoft.com/office/drawing/2014/main" id="{3E05667C-B5F6-254E-DF5C-791BD9FE8899}"/>
              </a:ext>
            </a:extLst>
          </p:cNvPr>
          <p:cNvSpPr>
            <a:spLocks noGrp="1"/>
          </p:cNvSpPr>
          <p:nvPr>
            <p:ph type="ctrTitle" hasCustomPrompt="1"/>
          </p:nvPr>
        </p:nvSpPr>
        <p:spPr>
          <a:xfrm>
            <a:off x="561749" y="2083634"/>
            <a:ext cx="6948324" cy="2511138"/>
          </a:xfrm>
        </p:spPr>
        <p:txBody>
          <a:bodyPr anchor="b" anchorCtr="0"/>
          <a:lstStyle>
            <a:lvl1pPr algn="l">
              <a:defRPr sz="6000">
                <a:solidFill>
                  <a:schemeClr val="bg1"/>
                </a:solidFill>
              </a:defRPr>
            </a:lvl1pPr>
          </a:lstStyle>
          <a:p>
            <a:r>
              <a:rPr lang="en-GB"/>
              <a:t>Click here to add your presentation title up to 3 lines</a:t>
            </a:r>
            <a:endParaRPr lang="en-US"/>
          </a:p>
        </p:txBody>
      </p:sp>
      <p:sp>
        <p:nvSpPr>
          <p:cNvPr id="5" name="Subtitle 2">
            <a:extLst>
              <a:ext uri="{FF2B5EF4-FFF2-40B4-BE49-F238E27FC236}">
                <a16:creationId xmlns:a16="http://schemas.microsoft.com/office/drawing/2014/main" id="{62493109-A11C-FB78-143C-6251F31347AD}"/>
              </a:ext>
            </a:extLst>
          </p:cNvPr>
          <p:cNvSpPr>
            <a:spLocks noGrp="1"/>
          </p:cNvSpPr>
          <p:nvPr>
            <p:ph type="subTitle" idx="1" hasCustomPrompt="1"/>
          </p:nvPr>
        </p:nvSpPr>
        <p:spPr>
          <a:xfrm>
            <a:off x="561749" y="4756969"/>
            <a:ext cx="5351463" cy="220662"/>
          </a:xfrm>
        </p:spPr>
        <p:txBody>
          <a:bodyPr/>
          <a:lstStyle>
            <a:lvl1pPr marL="0" indent="0" algn="l">
              <a:buNone/>
              <a:defRPr sz="15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your presentation description</a:t>
            </a:r>
            <a:endParaRPr lang="en-US"/>
          </a:p>
        </p:txBody>
      </p:sp>
      <p:sp>
        <p:nvSpPr>
          <p:cNvPr id="6" name="Text Placeholder 83">
            <a:extLst>
              <a:ext uri="{FF2B5EF4-FFF2-40B4-BE49-F238E27FC236}">
                <a16:creationId xmlns:a16="http://schemas.microsoft.com/office/drawing/2014/main" id="{B4707D35-FC79-B6E9-8F36-B5BADE937D8A}"/>
              </a:ext>
            </a:extLst>
          </p:cNvPr>
          <p:cNvSpPr>
            <a:spLocks noGrp="1"/>
          </p:cNvSpPr>
          <p:nvPr>
            <p:ph type="body" sz="quarter" idx="15" hasCustomPrompt="1"/>
          </p:nvPr>
        </p:nvSpPr>
        <p:spPr>
          <a:xfrm>
            <a:off x="561975" y="5819238"/>
            <a:ext cx="5370513" cy="220662"/>
          </a:xfrm>
        </p:spPr>
        <p:txBody>
          <a:bodyPr/>
          <a:lstStyle>
            <a:lvl1pPr marL="0" indent="0">
              <a:buNone/>
              <a:defRPr sz="1600" b="1" i="0">
                <a:solidFill>
                  <a:schemeClr val="bg1"/>
                </a:solidFill>
                <a:latin typeface="Poppins" pitchFamily="2" charset="77"/>
                <a:cs typeface="Poppins" pitchFamily="2" charset="77"/>
              </a:defRPr>
            </a:lvl1pPr>
            <a:lvl2pPr marL="457200" indent="0">
              <a:buNone/>
              <a:defRPr sz="1600" b="1" i="0">
                <a:solidFill>
                  <a:schemeClr val="bg1"/>
                </a:solidFill>
                <a:latin typeface="Poppins ExtraBold" pitchFamily="2" charset="77"/>
                <a:cs typeface="Poppins ExtraBold" pitchFamily="2" charset="77"/>
              </a:defRPr>
            </a:lvl2pPr>
            <a:lvl3pPr marL="914400" indent="0">
              <a:buNone/>
              <a:defRPr sz="1600" b="1" i="0">
                <a:solidFill>
                  <a:schemeClr val="bg1"/>
                </a:solidFill>
                <a:latin typeface="Poppins ExtraBold" pitchFamily="2" charset="77"/>
                <a:cs typeface="Poppins ExtraBold" pitchFamily="2" charset="77"/>
              </a:defRPr>
            </a:lvl3pPr>
            <a:lvl4pPr marL="1371600" indent="0">
              <a:buNone/>
              <a:defRPr sz="1600" b="1" i="0">
                <a:solidFill>
                  <a:schemeClr val="bg1"/>
                </a:solidFill>
                <a:latin typeface="Poppins ExtraBold" pitchFamily="2" charset="77"/>
                <a:cs typeface="Poppins ExtraBold" pitchFamily="2" charset="77"/>
              </a:defRPr>
            </a:lvl4pPr>
            <a:lvl5pPr marL="1828800" indent="0">
              <a:buNone/>
              <a:defRPr sz="1600" b="1" i="0">
                <a:solidFill>
                  <a:schemeClr val="bg1"/>
                </a:solidFill>
                <a:latin typeface="Poppins ExtraBold" pitchFamily="2" charset="77"/>
                <a:cs typeface="Poppins ExtraBold" pitchFamily="2" charset="77"/>
              </a:defRPr>
            </a:lvl5pPr>
          </a:lstStyle>
          <a:p>
            <a:pPr lvl="0"/>
            <a:r>
              <a:rPr lang="en-GB"/>
              <a:t>MONTH XXXX</a:t>
            </a:r>
            <a:endParaRPr lang="en-US"/>
          </a:p>
        </p:txBody>
      </p:sp>
      <p:grpSp>
        <p:nvGrpSpPr>
          <p:cNvPr id="19" name="Group 18">
            <a:extLst>
              <a:ext uri="{FF2B5EF4-FFF2-40B4-BE49-F238E27FC236}">
                <a16:creationId xmlns:a16="http://schemas.microsoft.com/office/drawing/2014/main" id="{576375E2-85EE-5604-1977-AF125F8A97E8}"/>
              </a:ext>
            </a:extLst>
          </p:cNvPr>
          <p:cNvGrpSpPr/>
          <p:nvPr userDrawn="1"/>
        </p:nvGrpSpPr>
        <p:grpSpPr>
          <a:xfrm>
            <a:off x="8769246" y="6919"/>
            <a:ext cx="3422755" cy="6851081"/>
            <a:chOff x="8758118" y="-15354"/>
            <a:chExt cx="3433883" cy="6873354"/>
          </a:xfrm>
        </p:grpSpPr>
        <p:sp>
          <p:nvSpPr>
            <p:cNvPr id="7" name="Oval 6">
              <a:extLst>
                <a:ext uri="{FF2B5EF4-FFF2-40B4-BE49-F238E27FC236}">
                  <a16:creationId xmlns:a16="http://schemas.microsoft.com/office/drawing/2014/main" id="{11CDC6CB-5FF2-0702-820A-DA21A2A78DD7}"/>
                </a:ext>
              </a:extLst>
            </p:cNvPr>
            <p:cNvSpPr/>
            <p:nvPr userDrawn="1"/>
          </p:nvSpPr>
          <p:spPr>
            <a:xfrm>
              <a:off x="10481987" y="5147984"/>
              <a:ext cx="1710014" cy="1710015"/>
            </a:xfrm>
            <a:prstGeom prst="ellipse">
              <a:avLst/>
            </a:prstGeom>
            <a:no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BF430AE-9470-5D32-9328-336CDCFBAD31}"/>
                </a:ext>
              </a:extLst>
            </p:cNvPr>
            <p:cNvSpPr/>
            <p:nvPr userDrawn="1"/>
          </p:nvSpPr>
          <p:spPr>
            <a:xfrm>
              <a:off x="10481987" y="3438919"/>
              <a:ext cx="1710014" cy="1710015"/>
            </a:xfrm>
            <a:prstGeom prst="ellipse">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Oval 13">
              <a:extLst>
                <a:ext uri="{FF2B5EF4-FFF2-40B4-BE49-F238E27FC236}">
                  <a16:creationId xmlns:a16="http://schemas.microsoft.com/office/drawing/2014/main" id="{56655ECF-4320-D991-BA5C-2E7E170DC437}"/>
                </a:ext>
              </a:extLst>
            </p:cNvPr>
            <p:cNvSpPr/>
            <p:nvPr userDrawn="1"/>
          </p:nvSpPr>
          <p:spPr>
            <a:xfrm>
              <a:off x="10481987" y="1709065"/>
              <a:ext cx="1710014" cy="1710015"/>
            </a:xfrm>
            <a:prstGeom prst="ellipse">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7820067-BE12-546C-573A-5B1258F518A3}"/>
                </a:ext>
              </a:extLst>
            </p:cNvPr>
            <p:cNvSpPr/>
            <p:nvPr userDrawn="1"/>
          </p:nvSpPr>
          <p:spPr>
            <a:xfrm>
              <a:off x="8773108" y="5147985"/>
              <a:ext cx="1710014" cy="1710015"/>
            </a:xfrm>
            <a:prstGeom prst="ellipse">
              <a:avLst/>
            </a:prstGeom>
            <a:solidFill>
              <a:schemeClr val="tx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7" name="Oval 16">
              <a:extLst>
                <a:ext uri="{FF2B5EF4-FFF2-40B4-BE49-F238E27FC236}">
                  <a16:creationId xmlns:a16="http://schemas.microsoft.com/office/drawing/2014/main" id="{CD65FC1C-9060-846A-1986-230DA501CBA8}"/>
                </a:ext>
              </a:extLst>
            </p:cNvPr>
            <p:cNvSpPr/>
            <p:nvPr userDrawn="1"/>
          </p:nvSpPr>
          <p:spPr>
            <a:xfrm>
              <a:off x="8773108" y="3429000"/>
              <a:ext cx="1710014" cy="1710015"/>
            </a:xfrm>
            <a:prstGeom prst="ellipse">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 name="Oval 17">
              <a:extLst>
                <a:ext uri="{FF2B5EF4-FFF2-40B4-BE49-F238E27FC236}">
                  <a16:creationId xmlns:a16="http://schemas.microsoft.com/office/drawing/2014/main" id="{89EBBF5F-FFBF-D162-316D-E2385C1DB66E}"/>
                </a:ext>
              </a:extLst>
            </p:cNvPr>
            <p:cNvSpPr/>
            <p:nvPr userDrawn="1"/>
          </p:nvSpPr>
          <p:spPr>
            <a:xfrm>
              <a:off x="8758118" y="1709065"/>
              <a:ext cx="1710014" cy="1710015"/>
            </a:xfrm>
            <a:prstGeom prst="ellipse">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 name="Oval 19">
              <a:extLst>
                <a:ext uri="{FF2B5EF4-FFF2-40B4-BE49-F238E27FC236}">
                  <a16:creationId xmlns:a16="http://schemas.microsoft.com/office/drawing/2014/main" id="{B65C4102-A6A1-C5EE-21CA-84A1173BE824}"/>
                </a:ext>
              </a:extLst>
            </p:cNvPr>
            <p:cNvSpPr/>
            <p:nvPr userDrawn="1"/>
          </p:nvSpPr>
          <p:spPr>
            <a:xfrm>
              <a:off x="10481987" y="-15354"/>
              <a:ext cx="1710014" cy="1710015"/>
            </a:xfrm>
            <a:prstGeom prst="ellipse">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4C6FAB-FF61-402D-8505-A5C88553B3F9}"/>
                </a:ext>
              </a:extLst>
            </p:cNvPr>
            <p:cNvSpPr/>
            <p:nvPr userDrawn="1"/>
          </p:nvSpPr>
          <p:spPr>
            <a:xfrm>
              <a:off x="8758118" y="-15354"/>
              <a:ext cx="1710014" cy="1710015"/>
            </a:xfrm>
            <a:prstGeom prst="ellipse">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Tree>
    <p:extLst>
      <p:ext uri="{BB962C8B-B14F-4D97-AF65-F5344CB8AC3E}">
        <p14:creationId xmlns:p14="http://schemas.microsoft.com/office/powerpoint/2010/main" val="3742589912"/>
      </p:ext>
    </p:extLst>
  </p:cSld>
  <p:clrMapOvr>
    <a:masterClrMapping/>
  </p:clrMapOvr>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_0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8310" y="12396"/>
            <a:ext cx="6845604" cy="6845604"/>
          </a:xfrm>
          <a:prstGeom prst="ellipse">
            <a:avLst/>
          </a:prstGeom>
          <a:solidFill>
            <a:schemeClr val="accent1"/>
          </a:solidFill>
        </p:spPr>
        <p:txBody>
          <a:bodyPr anchor="ctr" anchorCtr="0"/>
          <a:lstStyle>
            <a:lvl1pPr algn="l">
              <a:defRPr sz="6000">
                <a:solidFill>
                  <a:schemeClr val="tx1"/>
                </a:solidFill>
              </a:defRPr>
            </a:lvl1pPr>
          </a:lstStyle>
          <a:p>
            <a:r>
              <a:rPr lang="en-US"/>
              <a:t>Click here </a:t>
            </a:r>
            <a:br>
              <a:rPr lang="en-US"/>
            </a:br>
            <a:r>
              <a:rPr lang="en-US"/>
              <a:t>to add your presentation title</a:t>
            </a:r>
          </a:p>
        </p:txBody>
      </p:sp>
      <p:pic>
        <p:nvPicPr>
          <p:cNvPr id="6" name="GroupM_SingleColor_Logo_Navy_RGB.png">
            <a:extLst>
              <a:ext uri="{FF2B5EF4-FFF2-40B4-BE49-F238E27FC236}">
                <a16:creationId xmlns:a16="http://schemas.microsoft.com/office/drawing/2014/main" id="{C82EBCF9-5887-AC27-1594-4EB7B01BB9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7" name="Text Placeholder 83">
            <a:extLst>
              <a:ext uri="{FF2B5EF4-FFF2-40B4-BE49-F238E27FC236}">
                <a16:creationId xmlns:a16="http://schemas.microsoft.com/office/drawing/2014/main" id="{0D0458EB-0253-99B2-2CC6-A4C4046A9CEE}"/>
              </a:ext>
            </a:extLst>
          </p:cNvPr>
          <p:cNvSpPr>
            <a:spLocks noGrp="1"/>
          </p:cNvSpPr>
          <p:nvPr>
            <p:ph type="body" sz="quarter" idx="15" hasCustomPrompt="1"/>
          </p:nvPr>
        </p:nvSpPr>
        <p:spPr>
          <a:xfrm>
            <a:off x="1049351" y="5314306"/>
            <a:ext cx="5003383" cy="286393"/>
          </a:xfrm>
        </p:spPr>
        <p:txBody>
          <a:bodyPr/>
          <a:lstStyle>
            <a:lvl1pPr marL="0" indent="0" algn="l">
              <a:buNone/>
              <a:defRPr sz="1600" b="1" i="0">
                <a:solidFill>
                  <a:schemeClr val="bg2"/>
                </a:solidFill>
                <a:latin typeface="Poppins" pitchFamily="2" charset="77"/>
                <a:cs typeface="Poppins" pitchFamily="2" charset="77"/>
              </a:defRPr>
            </a:lvl1pPr>
            <a:lvl2pPr marL="457200" indent="0">
              <a:buNone/>
              <a:defRPr sz="1600" b="1" i="0">
                <a:solidFill>
                  <a:schemeClr val="bg1"/>
                </a:solidFill>
                <a:latin typeface="Poppins ExtraBold" pitchFamily="2" charset="77"/>
                <a:cs typeface="Poppins ExtraBold" pitchFamily="2" charset="77"/>
              </a:defRPr>
            </a:lvl2pPr>
            <a:lvl3pPr marL="914400" indent="0">
              <a:buNone/>
              <a:defRPr sz="1600" b="1" i="0">
                <a:solidFill>
                  <a:schemeClr val="bg1"/>
                </a:solidFill>
                <a:latin typeface="Poppins ExtraBold" pitchFamily="2" charset="77"/>
                <a:cs typeface="Poppins ExtraBold" pitchFamily="2" charset="77"/>
              </a:defRPr>
            </a:lvl3pPr>
            <a:lvl4pPr marL="1371600" indent="0">
              <a:buNone/>
              <a:defRPr sz="1600" b="1" i="0">
                <a:solidFill>
                  <a:schemeClr val="bg1"/>
                </a:solidFill>
                <a:latin typeface="Poppins ExtraBold" pitchFamily="2" charset="77"/>
                <a:cs typeface="Poppins ExtraBold" pitchFamily="2" charset="77"/>
              </a:defRPr>
            </a:lvl4pPr>
            <a:lvl5pPr marL="1828800" indent="0">
              <a:buNone/>
              <a:defRPr sz="1600" b="1" i="0">
                <a:solidFill>
                  <a:schemeClr val="bg1"/>
                </a:solidFill>
                <a:latin typeface="Poppins ExtraBold" pitchFamily="2" charset="77"/>
                <a:cs typeface="Poppins ExtraBold" pitchFamily="2" charset="77"/>
              </a:defRPr>
            </a:lvl5pPr>
          </a:lstStyle>
          <a:p>
            <a:pPr lvl="0"/>
            <a:r>
              <a:rPr lang="en-GB"/>
              <a:t>MONTH XXXX</a:t>
            </a:r>
            <a:endParaRPr lang="en-US"/>
          </a:p>
        </p:txBody>
      </p:sp>
      <p:sp>
        <p:nvSpPr>
          <p:cNvPr id="3" name="Title 1">
            <a:extLst>
              <a:ext uri="{FF2B5EF4-FFF2-40B4-BE49-F238E27FC236}">
                <a16:creationId xmlns:a16="http://schemas.microsoft.com/office/drawing/2014/main" id="{610FE552-BD3E-2803-156B-1181BFFA33D8}"/>
              </a:ext>
            </a:extLst>
          </p:cNvPr>
          <p:cNvSpPr txBox="1">
            <a:spLocks/>
          </p:cNvSpPr>
          <p:nvPr userDrawn="1"/>
        </p:nvSpPr>
        <p:spPr>
          <a:xfrm>
            <a:off x="6877460" y="1670084"/>
            <a:ext cx="3523787" cy="3523788"/>
          </a:xfrm>
          <a:prstGeom prst="ellipse">
            <a:avLst/>
          </a:prstGeom>
          <a:noFill/>
          <a:ln w="38100">
            <a:solidFill>
              <a:schemeClr val="accent1"/>
            </a:solidFill>
          </a:ln>
        </p:spPr>
        <p:txBody>
          <a:bodyPr vert="horz" lIns="0" tIns="0" rIns="0" bIns="0" rtlCol="0" anchor="ctr" anchorCtr="0">
            <a:noAutofit/>
          </a:bodyPr>
          <a:lstStyle>
            <a:lvl1pPr algn="l" defTabSz="914400" rtl="0" eaLnBrk="1" latinLnBrk="0" hangingPunct="1">
              <a:lnSpc>
                <a:spcPct val="90000"/>
              </a:lnSpc>
              <a:spcBef>
                <a:spcPct val="0"/>
              </a:spcBef>
              <a:buNone/>
              <a:defRPr sz="6000" b="0" i="0" kern="1200">
                <a:solidFill>
                  <a:schemeClr val="tx1"/>
                </a:solidFill>
                <a:latin typeface="Poppins Light" pitchFamily="2" charset="77"/>
                <a:ea typeface="+mj-ea"/>
                <a:cs typeface="Poppins Light" pitchFamily="2" charset="77"/>
              </a:defRPr>
            </a:lvl1pPr>
          </a:lstStyle>
          <a:p>
            <a:endParaRPr lang="en-US"/>
          </a:p>
        </p:txBody>
      </p:sp>
      <p:sp>
        <p:nvSpPr>
          <p:cNvPr id="14" name="Arc 13">
            <a:extLst>
              <a:ext uri="{FF2B5EF4-FFF2-40B4-BE49-F238E27FC236}">
                <a16:creationId xmlns:a16="http://schemas.microsoft.com/office/drawing/2014/main" id="{DEF4B68E-081C-B518-7EEA-619D31BCDD84}"/>
              </a:ext>
            </a:extLst>
          </p:cNvPr>
          <p:cNvSpPr/>
          <p:nvPr userDrawn="1"/>
        </p:nvSpPr>
        <p:spPr>
          <a:xfrm>
            <a:off x="6856784" y="5239155"/>
            <a:ext cx="3543301" cy="3619459"/>
          </a:xfrm>
          <a:prstGeom prst="arc">
            <a:avLst>
              <a:gd name="adj1" fmla="val 11124154"/>
              <a:gd name="adj2" fmla="val 21273016"/>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5" name="Arc 14">
            <a:extLst>
              <a:ext uri="{FF2B5EF4-FFF2-40B4-BE49-F238E27FC236}">
                <a16:creationId xmlns:a16="http://schemas.microsoft.com/office/drawing/2014/main" id="{F9A6595E-CCD5-1DCE-067C-0A797B6BBA89}"/>
              </a:ext>
            </a:extLst>
          </p:cNvPr>
          <p:cNvSpPr/>
          <p:nvPr userDrawn="1"/>
        </p:nvSpPr>
        <p:spPr>
          <a:xfrm rot="10800000">
            <a:off x="6856784" y="-2000054"/>
            <a:ext cx="3543301" cy="3619459"/>
          </a:xfrm>
          <a:prstGeom prst="arc">
            <a:avLst>
              <a:gd name="adj1" fmla="val 11149566"/>
              <a:gd name="adj2" fmla="val 21246955"/>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414843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Header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14" name="Straight Connector 13">
            <a:extLst>
              <a:ext uri="{FF2B5EF4-FFF2-40B4-BE49-F238E27FC236}">
                <a16:creationId xmlns:a16="http://schemas.microsoft.com/office/drawing/2014/main" id="{61804590-8475-99D7-0A65-03F4A71351CB}"/>
              </a:ext>
            </a:extLst>
          </p:cNvPr>
          <p:cNvCxnSpPr/>
          <p:nvPr userDrawn="1"/>
        </p:nvCxnSpPr>
        <p:spPr>
          <a:xfrm>
            <a:off x="553677" y="4722738"/>
            <a:ext cx="12281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D73A9245-BE67-484A-EFE1-B8F25B02FA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88004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Header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4" name="Straight Connector 3">
            <a:extLst>
              <a:ext uri="{FF2B5EF4-FFF2-40B4-BE49-F238E27FC236}">
                <a16:creationId xmlns:a16="http://schemas.microsoft.com/office/drawing/2014/main" id="{E2BCA70C-9FC5-B9B7-1B2A-4DF92301138D}"/>
              </a:ext>
            </a:extLst>
          </p:cNvPr>
          <p:cNvCxnSpPr/>
          <p:nvPr userDrawn="1"/>
        </p:nvCxnSpPr>
        <p:spPr>
          <a:xfrm>
            <a:off x="553677" y="4722738"/>
            <a:ext cx="12281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2B35C373-45EC-31EB-B654-045DA672454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215181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Header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4" name="Straight Connector 3">
            <a:extLst>
              <a:ext uri="{FF2B5EF4-FFF2-40B4-BE49-F238E27FC236}">
                <a16:creationId xmlns:a16="http://schemas.microsoft.com/office/drawing/2014/main" id="{52370348-F369-9160-122E-E30C18523C49}"/>
              </a:ext>
            </a:extLst>
          </p:cNvPr>
          <p:cNvCxnSpPr/>
          <p:nvPr userDrawn="1"/>
        </p:nvCxnSpPr>
        <p:spPr>
          <a:xfrm>
            <a:off x="553677" y="4722738"/>
            <a:ext cx="12281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7A1915CB-07E7-B625-BF51-B8DCFA4EED2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716217173"/>
      </p:ext>
    </p:extLst>
  </p:cSld>
  <p:clrMapOvr>
    <a:masterClrMapping/>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Header_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A08E696-580E-5ADB-C7AC-B36D68686BCE}"/>
              </a:ext>
            </a:extLst>
          </p:cNvPr>
          <p:cNvSpPr>
            <a:spLocks noGrp="1"/>
          </p:cNvSpPr>
          <p:nvPr>
            <p:ph type="pic" sz="quarter" idx="19" hasCustomPrompt="1"/>
          </p:nvPr>
        </p:nvSpPr>
        <p:spPr>
          <a:xfrm>
            <a:off x="9" y="6"/>
            <a:ext cx="12191992" cy="6857995"/>
          </a:xfrm>
          <a:custGeom>
            <a:avLst/>
            <a:gdLst>
              <a:gd name="connsiteX0" fmla="*/ 0 w 12191992"/>
              <a:gd name="connsiteY0" fmla="*/ 0 h 6857995"/>
              <a:gd name="connsiteX1" fmla="*/ 12191992 w 12191992"/>
              <a:gd name="connsiteY1" fmla="*/ 0 h 6857995"/>
              <a:gd name="connsiteX2" fmla="*/ 12191992 w 12191992"/>
              <a:gd name="connsiteY2" fmla="*/ 2003692 h 6857995"/>
              <a:gd name="connsiteX3" fmla="*/ 12191991 w 12191992"/>
              <a:gd name="connsiteY3" fmla="*/ 2003617 h 6857995"/>
              <a:gd name="connsiteX4" fmla="*/ 12191991 w 12191992"/>
              <a:gd name="connsiteY4" fmla="*/ 2068831 h 6857995"/>
              <a:gd name="connsiteX5" fmla="*/ 12191992 w 12191992"/>
              <a:gd name="connsiteY5" fmla="*/ 2068828 h 6857995"/>
              <a:gd name="connsiteX6" fmla="*/ 12191992 w 12191992"/>
              <a:gd name="connsiteY6" fmla="*/ 3099366 h 6857995"/>
              <a:gd name="connsiteX7" fmla="*/ 12191991 w 12191992"/>
              <a:gd name="connsiteY7" fmla="*/ 3099366 h 6857995"/>
              <a:gd name="connsiteX8" fmla="*/ 12191991 w 12191992"/>
              <a:gd name="connsiteY8" fmla="*/ 3123610 h 6857995"/>
              <a:gd name="connsiteX9" fmla="*/ 12191992 w 12191992"/>
              <a:gd name="connsiteY9" fmla="*/ 3123606 h 6857995"/>
              <a:gd name="connsiteX10" fmla="*/ 12191992 w 12191992"/>
              <a:gd name="connsiteY10" fmla="*/ 3304914 h 6857995"/>
              <a:gd name="connsiteX11" fmla="*/ 12191991 w 12191992"/>
              <a:gd name="connsiteY11" fmla="*/ 3304912 h 6857995"/>
              <a:gd name="connsiteX12" fmla="*/ 12191991 w 12191992"/>
              <a:gd name="connsiteY12" fmla="*/ 3317340 h 6857995"/>
              <a:gd name="connsiteX13" fmla="*/ 12191992 w 12191992"/>
              <a:gd name="connsiteY13" fmla="*/ 3317337 h 6857995"/>
              <a:gd name="connsiteX14" fmla="*/ 12191992 w 12191992"/>
              <a:gd name="connsiteY14" fmla="*/ 4302048 h 6857995"/>
              <a:gd name="connsiteX15" fmla="*/ 12191991 w 12191992"/>
              <a:gd name="connsiteY15" fmla="*/ 4302050 h 6857995"/>
              <a:gd name="connsiteX16" fmla="*/ 12191991 w 12191992"/>
              <a:gd name="connsiteY16" fmla="*/ 4341900 h 6857995"/>
              <a:gd name="connsiteX17" fmla="*/ 12191992 w 12191992"/>
              <a:gd name="connsiteY17" fmla="*/ 4341898 h 6857995"/>
              <a:gd name="connsiteX18" fmla="*/ 12191992 w 12191992"/>
              <a:gd name="connsiteY18" fmla="*/ 4407145 h 6857995"/>
              <a:gd name="connsiteX19" fmla="*/ 12191991 w 12191992"/>
              <a:gd name="connsiteY19" fmla="*/ 4407144 h 6857995"/>
              <a:gd name="connsiteX20" fmla="*/ 12191991 w 12191992"/>
              <a:gd name="connsiteY20" fmla="*/ 4483799 h 6857995"/>
              <a:gd name="connsiteX21" fmla="*/ 12191992 w 12191992"/>
              <a:gd name="connsiteY21" fmla="*/ 4483797 h 6857995"/>
              <a:gd name="connsiteX22" fmla="*/ 12191992 w 12191992"/>
              <a:gd name="connsiteY22" fmla="*/ 5530623 h 6857995"/>
              <a:gd name="connsiteX23" fmla="*/ 12191991 w 12191992"/>
              <a:gd name="connsiteY23" fmla="*/ 5530624 h 6857995"/>
              <a:gd name="connsiteX24" fmla="*/ 12191991 w 12191992"/>
              <a:gd name="connsiteY24" fmla="*/ 5582029 h 6857995"/>
              <a:gd name="connsiteX25" fmla="*/ 12191992 w 12191992"/>
              <a:gd name="connsiteY25" fmla="*/ 5582028 h 6857995"/>
              <a:gd name="connsiteX26" fmla="*/ 12191992 w 12191992"/>
              <a:gd name="connsiteY26" fmla="*/ 5683193 h 6857995"/>
              <a:gd name="connsiteX27" fmla="*/ 12191991 w 12191992"/>
              <a:gd name="connsiteY27" fmla="*/ 5683193 h 6857995"/>
              <a:gd name="connsiteX28" fmla="*/ 12191991 w 12191992"/>
              <a:gd name="connsiteY28" fmla="*/ 5721350 h 6857995"/>
              <a:gd name="connsiteX29" fmla="*/ 12191992 w 12191992"/>
              <a:gd name="connsiteY29" fmla="*/ 5721350 h 6857995"/>
              <a:gd name="connsiteX30" fmla="*/ 12191992 w 12191992"/>
              <a:gd name="connsiteY30" fmla="*/ 6662755 h 6857995"/>
              <a:gd name="connsiteX31" fmla="*/ 12191991 w 12191992"/>
              <a:gd name="connsiteY31" fmla="*/ 6662755 h 6857995"/>
              <a:gd name="connsiteX32" fmla="*/ 12191991 w 12191992"/>
              <a:gd name="connsiteY32" fmla="*/ 6675110 h 6857995"/>
              <a:gd name="connsiteX33" fmla="*/ 12191992 w 12191992"/>
              <a:gd name="connsiteY33" fmla="*/ 6675110 h 6857995"/>
              <a:gd name="connsiteX34" fmla="*/ 12191992 w 12191992"/>
              <a:gd name="connsiteY34" fmla="*/ 6685398 h 6857995"/>
              <a:gd name="connsiteX35" fmla="*/ 12191991 w 12191992"/>
              <a:gd name="connsiteY35" fmla="*/ 6685398 h 6857995"/>
              <a:gd name="connsiteX36" fmla="*/ 12191991 w 12191992"/>
              <a:gd name="connsiteY36" fmla="*/ 6698187 h 6857995"/>
              <a:gd name="connsiteX37" fmla="*/ 12191992 w 12191992"/>
              <a:gd name="connsiteY37" fmla="*/ 6698187 h 6857995"/>
              <a:gd name="connsiteX38" fmla="*/ 12191992 w 12191992"/>
              <a:gd name="connsiteY38" fmla="*/ 6708439 h 6857995"/>
              <a:gd name="connsiteX39" fmla="*/ 12191991 w 12191992"/>
              <a:gd name="connsiteY39" fmla="*/ 6708439 h 6857995"/>
              <a:gd name="connsiteX40" fmla="*/ 12191991 w 12191992"/>
              <a:gd name="connsiteY40" fmla="*/ 6725451 h 6857995"/>
              <a:gd name="connsiteX41" fmla="*/ 12191992 w 12191992"/>
              <a:gd name="connsiteY41" fmla="*/ 6725450 h 6857995"/>
              <a:gd name="connsiteX42" fmla="*/ 12191992 w 12191992"/>
              <a:gd name="connsiteY42" fmla="*/ 6733775 h 6857995"/>
              <a:gd name="connsiteX43" fmla="*/ 12191991 w 12191992"/>
              <a:gd name="connsiteY43" fmla="*/ 6733776 h 6857995"/>
              <a:gd name="connsiteX44" fmla="*/ 12191991 w 12191992"/>
              <a:gd name="connsiteY44" fmla="*/ 6750469 h 6857995"/>
              <a:gd name="connsiteX45" fmla="*/ 12191992 w 12191992"/>
              <a:gd name="connsiteY45" fmla="*/ 6750466 h 6857995"/>
              <a:gd name="connsiteX46" fmla="*/ 12191992 w 12191992"/>
              <a:gd name="connsiteY46" fmla="*/ 6857995 h 6857995"/>
              <a:gd name="connsiteX47" fmla="*/ 12184962 w 12191992"/>
              <a:gd name="connsiteY47" fmla="*/ 6857995 h 6857995"/>
              <a:gd name="connsiteX48" fmla="*/ 12184962 w 12191992"/>
              <a:gd name="connsiteY48" fmla="*/ 6857994 h 6857995"/>
              <a:gd name="connsiteX49" fmla="*/ 12172159 w 12191992"/>
              <a:gd name="connsiteY49" fmla="*/ 6857994 h 6857995"/>
              <a:gd name="connsiteX50" fmla="*/ 12172159 w 12191992"/>
              <a:gd name="connsiteY50" fmla="*/ 6857995 h 6857995"/>
              <a:gd name="connsiteX51" fmla="*/ 12162368 w 12191992"/>
              <a:gd name="connsiteY51" fmla="*/ 6857995 h 6857995"/>
              <a:gd name="connsiteX52" fmla="*/ 12162368 w 12191992"/>
              <a:gd name="connsiteY52" fmla="*/ 6857994 h 6857995"/>
              <a:gd name="connsiteX53" fmla="*/ 12149565 w 12191992"/>
              <a:gd name="connsiteY53" fmla="*/ 6857994 h 6857995"/>
              <a:gd name="connsiteX54" fmla="*/ 12149565 w 12191992"/>
              <a:gd name="connsiteY54" fmla="*/ 6857995 h 6857995"/>
              <a:gd name="connsiteX55" fmla="*/ 12139524 w 12191992"/>
              <a:gd name="connsiteY55" fmla="*/ 6857995 h 6857995"/>
              <a:gd name="connsiteX56" fmla="*/ 12139524 w 12191992"/>
              <a:gd name="connsiteY56" fmla="*/ 6857994 h 6857995"/>
              <a:gd name="connsiteX57" fmla="*/ 12126721 w 12191992"/>
              <a:gd name="connsiteY57" fmla="*/ 6857994 h 6857995"/>
              <a:gd name="connsiteX58" fmla="*/ 12126721 w 12191992"/>
              <a:gd name="connsiteY58" fmla="*/ 6857995 h 6857995"/>
              <a:gd name="connsiteX59" fmla="*/ 12116680 w 12191992"/>
              <a:gd name="connsiteY59" fmla="*/ 6857995 h 6857995"/>
              <a:gd name="connsiteX60" fmla="*/ 12116680 w 12191992"/>
              <a:gd name="connsiteY60" fmla="*/ 6857994 h 6857995"/>
              <a:gd name="connsiteX61" fmla="*/ 12103877 w 12191992"/>
              <a:gd name="connsiteY61" fmla="*/ 6857994 h 6857995"/>
              <a:gd name="connsiteX62" fmla="*/ 12103877 w 12191992"/>
              <a:gd name="connsiteY62" fmla="*/ 6857995 h 6857995"/>
              <a:gd name="connsiteX63" fmla="*/ 12050156 w 12191992"/>
              <a:gd name="connsiteY63" fmla="*/ 6857995 h 6857995"/>
              <a:gd name="connsiteX64" fmla="*/ 12050156 w 12191992"/>
              <a:gd name="connsiteY64" fmla="*/ 6857994 h 6857995"/>
              <a:gd name="connsiteX65" fmla="*/ 12037353 w 12191992"/>
              <a:gd name="connsiteY65" fmla="*/ 6857994 h 6857995"/>
              <a:gd name="connsiteX66" fmla="*/ 12037353 w 12191992"/>
              <a:gd name="connsiteY66" fmla="*/ 6857995 h 6857995"/>
              <a:gd name="connsiteX67" fmla="*/ 12027312 w 12191992"/>
              <a:gd name="connsiteY67" fmla="*/ 6857995 h 6857995"/>
              <a:gd name="connsiteX68" fmla="*/ 12027312 w 12191992"/>
              <a:gd name="connsiteY68" fmla="*/ 6857994 h 6857995"/>
              <a:gd name="connsiteX69" fmla="*/ 12014509 w 12191992"/>
              <a:gd name="connsiteY69" fmla="*/ 6857994 h 6857995"/>
              <a:gd name="connsiteX70" fmla="*/ 12014509 w 12191992"/>
              <a:gd name="connsiteY70" fmla="*/ 6857995 h 6857995"/>
              <a:gd name="connsiteX71" fmla="*/ 12004468 w 12191992"/>
              <a:gd name="connsiteY71" fmla="*/ 6857995 h 6857995"/>
              <a:gd name="connsiteX72" fmla="*/ 12004468 w 12191992"/>
              <a:gd name="connsiteY72" fmla="*/ 6857994 h 6857995"/>
              <a:gd name="connsiteX73" fmla="*/ 11991665 w 12191992"/>
              <a:gd name="connsiteY73" fmla="*/ 6857994 h 6857995"/>
              <a:gd name="connsiteX74" fmla="*/ 11991665 w 12191992"/>
              <a:gd name="connsiteY74" fmla="*/ 6857995 h 6857995"/>
              <a:gd name="connsiteX75" fmla="*/ 11981373 w 12191992"/>
              <a:gd name="connsiteY75" fmla="*/ 6857995 h 6857995"/>
              <a:gd name="connsiteX76" fmla="*/ 11981373 w 12191992"/>
              <a:gd name="connsiteY76" fmla="*/ 6857994 h 6857995"/>
              <a:gd name="connsiteX77" fmla="*/ 11968570 w 12191992"/>
              <a:gd name="connsiteY77" fmla="*/ 6857994 h 6857995"/>
              <a:gd name="connsiteX78" fmla="*/ 11968570 w 12191992"/>
              <a:gd name="connsiteY78" fmla="*/ 6857995 h 6857995"/>
              <a:gd name="connsiteX79" fmla="*/ 11052589 w 12191992"/>
              <a:gd name="connsiteY79" fmla="*/ 6857995 h 6857995"/>
              <a:gd name="connsiteX80" fmla="*/ 11052589 w 12191992"/>
              <a:gd name="connsiteY80" fmla="*/ 6857994 h 6857995"/>
              <a:gd name="connsiteX81" fmla="*/ 10995987 w 12191992"/>
              <a:gd name="connsiteY81" fmla="*/ 6857994 h 6857995"/>
              <a:gd name="connsiteX82" fmla="*/ 10995987 w 12191992"/>
              <a:gd name="connsiteY82" fmla="*/ 6857995 h 6857995"/>
              <a:gd name="connsiteX83" fmla="*/ 10864050 w 12191992"/>
              <a:gd name="connsiteY83" fmla="*/ 6857995 h 6857995"/>
              <a:gd name="connsiteX84" fmla="*/ 10864050 w 12191992"/>
              <a:gd name="connsiteY84" fmla="*/ 6857994 h 6857995"/>
              <a:gd name="connsiteX85" fmla="*/ 10806799 w 12191992"/>
              <a:gd name="connsiteY85" fmla="*/ 6857994 h 6857995"/>
              <a:gd name="connsiteX86" fmla="*/ 10806799 w 12191992"/>
              <a:gd name="connsiteY86" fmla="*/ 6857995 h 6857995"/>
              <a:gd name="connsiteX87" fmla="*/ 9891260 w 12191992"/>
              <a:gd name="connsiteY87" fmla="*/ 6857995 h 6857995"/>
              <a:gd name="connsiteX88" fmla="*/ 9891260 w 12191992"/>
              <a:gd name="connsiteY88" fmla="*/ 6857994 h 6857995"/>
              <a:gd name="connsiteX89" fmla="*/ 9806661 w 12191992"/>
              <a:gd name="connsiteY89" fmla="*/ 6857994 h 6857995"/>
              <a:gd name="connsiteX90" fmla="*/ 9806661 w 12191992"/>
              <a:gd name="connsiteY90" fmla="*/ 6857995 h 6857995"/>
              <a:gd name="connsiteX91" fmla="*/ 9589266 w 12191992"/>
              <a:gd name="connsiteY91" fmla="*/ 6857995 h 6857995"/>
              <a:gd name="connsiteX92" fmla="*/ 9589266 w 12191992"/>
              <a:gd name="connsiteY92" fmla="*/ 6857994 h 6857995"/>
              <a:gd name="connsiteX93" fmla="*/ 9504667 w 12191992"/>
              <a:gd name="connsiteY93" fmla="*/ 6857994 h 6857995"/>
              <a:gd name="connsiteX94" fmla="*/ 9504667 w 12191992"/>
              <a:gd name="connsiteY94" fmla="*/ 6857995 h 6857995"/>
              <a:gd name="connsiteX95" fmla="*/ 8689810 w 12191992"/>
              <a:gd name="connsiteY95" fmla="*/ 6857995 h 6857995"/>
              <a:gd name="connsiteX96" fmla="*/ 8689810 w 12191992"/>
              <a:gd name="connsiteY96" fmla="*/ 6857994 h 6857995"/>
              <a:gd name="connsiteX97" fmla="*/ 8648471 w 12191992"/>
              <a:gd name="connsiteY97" fmla="*/ 6857994 h 6857995"/>
              <a:gd name="connsiteX98" fmla="*/ 8648472 w 12191992"/>
              <a:gd name="connsiteY98" fmla="*/ 6857995 h 6857995"/>
              <a:gd name="connsiteX99" fmla="*/ 8549900 w 12191992"/>
              <a:gd name="connsiteY99" fmla="*/ 6857995 h 6857995"/>
              <a:gd name="connsiteX100" fmla="*/ 8549901 w 12191992"/>
              <a:gd name="connsiteY100" fmla="*/ 6857994 h 6857995"/>
              <a:gd name="connsiteX101" fmla="*/ 8467339 w 12191992"/>
              <a:gd name="connsiteY101" fmla="*/ 6857994 h 6857995"/>
              <a:gd name="connsiteX102" fmla="*/ 8467340 w 12191992"/>
              <a:gd name="connsiteY102" fmla="*/ 6857995 h 6857995"/>
              <a:gd name="connsiteX103" fmla="*/ 8368905 w 12191992"/>
              <a:gd name="connsiteY103" fmla="*/ 6857995 h 6857995"/>
              <a:gd name="connsiteX104" fmla="*/ 8368906 w 12191992"/>
              <a:gd name="connsiteY104" fmla="*/ 6857994 h 6857995"/>
              <a:gd name="connsiteX105" fmla="*/ 8327567 w 12191992"/>
              <a:gd name="connsiteY105" fmla="*/ 6857994 h 6857995"/>
              <a:gd name="connsiteX106" fmla="*/ 8327567 w 12191992"/>
              <a:gd name="connsiteY106" fmla="*/ 6857995 h 6857995"/>
              <a:gd name="connsiteX107" fmla="*/ 7519697 w 12191992"/>
              <a:gd name="connsiteY107" fmla="*/ 6857995 h 6857995"/>
              <a:gd name="connsiteX108" fmla="*/ 7519697 w 12191992"/>
              <a:gd name="connsiteY108" fmla="*/ 6857994 h 6857995"/>
              <a:gd name="connsiteX109" fmla="*/ 7429306 w 12191992"/>
              <a:gd name="connsiteY109" fmla="*/ 6857994 h 6857995"/>
              <a:gd name="connsiteX110" fmla="*/ 7429305 w 12191992"/>
              <a:gd name="connsiteY110" fmla="*/ 6857995 h 6857995"/>
              <a:gd name="connsiteX111" fmla="*/ 7395765 w 12191992"/>
              <a:gd name="connsiteY111" fmla="*/ 6857995 h 6857995"/>
              <a:gd name="connsiteX112" fmla="*/ 7395766 w 12191992"/>
              <a:gd name="connsiteY112" fmla="*/ 6857994 h 6857995"/>
              <a:gd name="connsiteX113" fmla="*/ 7335569 w 12191992"/>
              <a:gd name="connsiteY113" fmla="*/ 6857994 h 6857995"/>
              <a:gd name="connsiteX114" fmla="*/ 7335569 w 12191992"/>
              <a:gd name="connsiteY114" fmla="*/ 6857995 h 6857995"/>
              <a:gd name="connsiteX115" fmla="*/ 7297183 w 12191992"/>
              <a:gd name="connsiteY115" fmla="*/ 6857995 h 6857995"/>
              <a:gd name="connsiteX116" fmla="*/ 7297183 w 12191992"/>
              <a:gd name="connsiteY116" fmla="*/ 6857994 h 6857995"/>
              <a:gd name="connsiteX117" fmla="*/ 7234943 w 12191992"/>
              <a:gd name="connsiteY117" fmla="*/ 6857994 h 6857995"/>
              <a:gd name="connsiteX118" fmla="*/ 7234942 w 12191992"/>
              <a:gd name="connsiteY118" fmla="*/ 6857995 h 6857995"/>
              <a:gd name="connsiteX119" fmla="*/ 0 w 12191992"/>
              <a:gd name="connsiteY119"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2191992" h="6857995">
                <a:moveTo>
                  <a:pt x="0" y="0"/>
                </a:moveTo>
                <a:lnTo>
                  <a:pt x="12191992" y="0"/>
                </a:lnTo>
                <a:lnTo>
                  <a:pt x="12191992" y="2003692"/>
                </a:lnTo>
                <a:lnTo>
                  <a:pt x="12191991" y="2003617"/>
                </a:lnTo>
                <a:lnTo>
                  <a:pt x="12191991" y="2068831"/>
                </a:lnTo>
                <a:lnTo>
                  <a:pt x="12191992" y="2068828"/>
                </a:lnTo>
                <a:lnTo>
                  <a:pt x="12191992" y="3099366"/>
                </a:lnTo>
                <a:lnTo>
                  <a:pt x="12191991" y="3099366"/>
                </a:lnTo>
                <a:lnTo>
                  <a:pt x="12191991" y="3123610"/>
                </a:lnTo>
                <a:lnTo>
                  <a:pt x="12191992" y="3123606"/>
                </a:lnTo>
                <a:lnTo>
                  <a:pt x="12191992" y="3304914"/>
                </a:lnTo>
                <a:lnTo>
                  <a:pt x="12191991" y="3304912"/>
                </a:lnTo>
                <a:lnTo>
                  <a:pt x="12191991" y="3317340"/>
                </a:lnTo>
                <a:lnTo>
                  <a:pt x="12191992" y="3317337"/>
                </a:lnTo>
                <a:lnTo>
                  <a:pt x="12191992" y="4302048"/>
                </a:lnTo>
                <a:lnTo>
                  <a:pt x="12191991" y="4302050"/>
                </a:lnTo>
                <a:lnTo>
                  <a:pt x="12191991" y="4341900"/>
                </a:lnTo>
                <a:lnTo>
                  <a:pt x="12191992" y="4341898"/>
                </a:lnTo>
                <a:lnTo>
                  <a:pt x="12191992" y="4407145"/>
                </a:lnTo>
                <a:lnTo>
                  <a:pt x="12191991" y="4407144"/>
                </a:lnTo>
                <a:lnTo>
                  <a:pt x="12191991" y="4483799"/>
                </a:lnTo>
                <a:lnTo>
                  <a:pt x="12191992" y="4483797"/>
                </a:lnTo>
                <a:lnTo>
                  <a:pt x="12191992" y="5530623"/>
                </a:lnTo>
                <a:lnTo>
                  <a:pt x="12191991" y="5530624"/>
                </a:lnTo>
                <a:lnTo>
                  <a:pt x="12191991" y="5582029"/>
                </a:lnTo>
                <a:lnTo>
                  <a:pt x="12191992" y="5582028"/>
                </a:lnTo>
                <a:lnTo>
                  <a:pt x="12191992" y="5683193"/>
                </a:lnTo>
                <a:lnTo>
                  <a:pt x="12191991" y="5683193"/>
                </a:lnTo>
                <a:lnTo>
                  <a:pt x="12191991" y="5721350"/>
                </a:lnTo>
                <a:lnTo>
                  <a:pt x="12191992" y="5721350"/>
                </a:lnTo>
                <a:lnTo>
                  <a:pt x="12191992" y="6662755"/>
                </a:lnTo>
                <a:lnTo>
                  <a:pt x="12191991" y="6662755"/>
                </a:lnTo>
                <a:lnTo>
                  <a:pt x="12191991" y="6675110"/>
                </a:lnTo>
                <a:lnTo>
                  <a:pt x="12191992" y="6675110"/>
                </a:lnTo>
                <a:lnTo>
                  <a:pt x="12191992" y="6685398"/>
                </a:lnTo>
                <a:lnTo>
                  <a:pt x="12191991" y="6685398"/>
                </a:lnTo>
                <a:lnTo>
                  <a:pt x="12191991" y="6698187"/>
                </a:lnTo>
                <a:lnTo>
                  <a:pt x="12191992" y="6698187"/>
                </a:lnTo>
                <a:lnTo>
                  <a:pt x="12191992" y="6708439"/>
                </a:lnTo>
                <a:lnTo>
                  <a:pt x="12191991" y="6708439"/>
                </a:lnTo>
                <a:lnTo>
                  <a:pt x="12191991" y="6725451"/>
                </a:lnTo>
                <a:lnTo>
                  <a:pt x="12191992" y="6725450"/>
                </a:lnTo>
                <a:lnTo>
                  <a:pt x="12191992" y="6733775"/>
                </a:lnTo>
                <a:lnTo>
                  <a:pt x="12191991" y="6733776"/>
                </a:lnTo>
                <a:lnTo>
                  <a:pt x="12191991" y="6750469"/>
                </a:lnTo>
                <a:lnTo>
                  <a:pt x="12191992" y="6750466"/>
                </a:lnTo>
                <a:lnTo>
                  <a:pt x="12191992" y="6857995"/>
                </a:lnTo>
                <a:lnTo>
                  <a:pt x="12184962" y="6857995"/>
                </a:lnTo>
                <a:lnTo>
                  <a:pt x="12184962" y="6857994"/>
                </a:lnTo>
                <a:lnTo>
                  <a:pt x="12172159" y="6857994"/>
                </a:lnTo>
                <a:lnTo>
                  <a:pt x="12172159" y="6857995"/>
                </a:lnTo>
                <a:lnTo>
                  <a:pt x="12162368" y="6857995"/>
                </a:lnTo>
                <a:lnTo>
                  <a:pt x="12162368" y="6857994"/>
                </a:lnTo>
                <a:lnTo>
                  <a:pt x="12149565" y="6857994"/>
                </a:lnTo>
                <a:lnTo>
                  <a:pt x="12149565" y="6857995"/>
                </a:lnTo>
                <a:lnTo>
                  <a:pt x="12139524" y="6857995"/>
                </a:lnTo>
                <a:lnTo>
                  <a:pt x="12139524" y="6857994"/>
                </a:lnTo>
                <a:lnTo>
                  <a:pt x="12126721" y="6857994"/>
                </a:lnTo>
                <a:lnTo>
                  <a:pt x="12126721" y="6857995"/>
                </a:lnTo>
                <a:lnTo>
                  <a:pt x="12116680" y="6857995"/>
                </a:lnTo>
                <a:lnTo>
                  <a:pt x="12116680" y="6857994"/>
                </a:lnTo>
                <a:lnTo>
                  <a:pt x="12103877" y="6857994"/>
                </a:lnTo>
                <a:lnTo>
                  <a:pt x="12103877" y="6857995"/>
                </a:lnTo>
                <a:lnTo>
                  <a:pt x="12050156" y="6857995"/>
                </a:lnTo>
                <a:lnTo>
                  <a:pt x="12050156" y="6857994"/>
                </a:lnTo>
                <a:lnTo>
                  <a:pt x="12037353" y="6857994"/>
                </a:lnTo>
                <a:lnTo>
                  <a:pt x="12037353" y="6857995"/>
                </a:lnTo>
                <a:lnTo>
                  <a:pt x="12027312" y="6857995"/>
                </a:lnTo>
                <a:lnTo>
                  <a:pt x="12027312" y="6857994"/>
                </a:lnTo>
                <a:lnTo>
                  <a:pt x="12014509" y="6857994"/>
                </a:lnTo>
                <a:lnTo>
                  <a:pt x="12014509" y="6857995"/>
                </a:lnTo>
                <a:lnTo>
                  <a:pt x="12004468" y="6857995"/>
                </a:lnTo>
                <a:lnTo>
                  <a:pt x="12004468" y="6857994"/>
                </a:lnTo>
                <a:lnTo>
                  <a:pt x="11991665" y="6857994"/>
                </a:lnTo>
                <a:lnTo>
                  <a:pt x="11991665" y="6857995"/>
                </a:lnTo>
                <a:lnTo>
                  <a:pt x="11981373" y="6857995"/>
                </a:lnTo>
                <a:lnTo>
                  <a:pt x="11981373" y="6857994"/>
                </a:lnTo>
                <a:lnTo>
                  <a:pt x="11968570" y="6857994"/>
                </a:lnTo>
                <a:lnTo>
                  <a:pt x="11968570" y="6857995"/>
                </a:lnTo>
                <a:lnTo>
                  <a:pt x="11052589" y="6857995"/>
                </a:lnTo>
                <a:lnTo>
                  <a:pt x="11052589" y="6857994"/>
                </a:lnTo>
                <a:lnTo>
                  <a:pt x="10995987" y="6857994"/>
                </a:lnTo>
                <a:lnTo>
                  <a:pt x="10995987" y="6857995"/>
                </a:lnTo>
                <a:lnTo>
                  <a:pt x="10864050" y="6857995"/>
                </a:lnTo>
                <a:lnTo>
                  <a:pt x="10864050" y="6857994"/>
                </a:lnTo>
                <a:lnTo>
                  <a:pt x="10806799" y="6857994"/>
                </a:lnTo>
                <a:lnTo>
                  <a:pt x="10806799" y="6857995"/>
                </a:lnTo>
                <a:lnTo>
                  <a:pt x="9891260" y="6857995"/>
                </a:lnTo>
                <a:lnTo>
                  <a:pt x="9891260" y="6857994"/>
                </a:lnTo>
                <a:lnTo>
                  <a:pt x="9806661" y="6857994"/>
                </a:lnTo>
                <a:lnTo>
                  <a:pt x="9806661" y="6857995"/>
                </a:lnTo>
                <a:lnTo>
                  <a:pt x="9589266" y="6857995"/>
                </a:lnTo>
                <a:lnTo>
                  <a:pt x="9589266" y="6857994"/>
                </a:lnTo>
                <a:lnTo>
                  <a:pt x="9504667" y="6857994"/>
                </a:lnTo>
                <a:lnTo>
                  <a:pt x="9504667" y="6857995"/>
                </a:lnTo>
                <a:lnTo>
                  <a:pt x="8689810" y="6857995"/>
                </a:lnTo>
                <a:lnTo>
                  <a:pt x="8689810" y="6857994"/>
                </a:lnTo>
                <a:lnTo>
                  <a:pt x="8648471" y="6857994"/>
                </a:lnTo>
                <a:lnTo>
                  <a:pt x="8648472" y="6857995"/>
                </a:lnTo>
                <a:lnTo>
                  <a:pt x="8549900" y="6857995"/>
                </a:lnTo>
                <a:lnTo>
                  <a:pt x="8549901" y="6857994"/>
                </a:lnTo>
                <a:lnTo>
                  <a:pt x="8467339" y="6857994"/>
                </a:lnTo>
                <a:lnTo>
                  <a:pt x="8467340" y="6857995"/>
                </a:lnTo>
                <a:lnTo>
                  <a:pt x="8368905" y="6857995"/>
                </a:lnTo>
                <a:lnTo>
                  <a:pt x="8368906" y="6857994"/>
                </a:lnTo>
                <a:lnTo>
                  <a:pt x="8327567" y="6857994"/>
                </a:lnTo>
                <a:lnTo>
                  <a:pt x="8327567" y="6857995"/>
                </a:lnTo>
                <a:lnTo>
                  <a:pt x="7519697" y="6857995"/>
                </a:lnTo>
                <a:lnTo>
                  <a:pt x="7519697" y="6857994"/>
                </a:lnTo>
                <a:lnTo>
                  <a:pt x="7429306" y="6857994"/>
                </a:lnTo>
                <a:lnTo>
                  <a:pt x="7429305" y="6857995"/>
                </a:lnTo>
                <a:lnTo>
                  <a:pt x="7395765" y="6857995"/>
                </a:lnTo>
                <a:lnTo>
                  <a:pt x="7395766" y="6857994"/>
                </a:lnTo>
                <a:lnTo>
                  <a:pt x="7335569" y="6857994"/>
                </a:lnTo>
                <a:lnTo>
                  <a:pt x="7335569" y="6857995"/>
                </a:lnTo>
                <a:lnTo>
                  <a:pt x="7297183" y="6857995"/>
                </a:lnTo>
                <a:lnTo>
                  <a:pt x="7297183" y="6857994"/>
                </a:lnTo>
                <a:lnTo>
                  <a:pt x="7234943" y="6857994"/>
                </a:lnTo>
                <a:lnTo>
                  <a:pt x="7234942" y="6857995"/>
                </a:lnTo>
                <a:lnTo>
                  <a:pt x="0" y="6857995"/>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9" name="Text Placeholder 8">
            <a:extLst>
              <a:ext uri="{FF2B5EF4-FFF2-40B4-BE49-F238E27FC236}">
                <a16:creationId xmlns:a16="http://schemas.microsoft.com/office/drawing/2014/main" id="{2B5EF959-4B00-B5F2-1CDA-737A8EAC795A}"/>
              </a:ext>
            </a:extLst>
          </p:cNvPr>
          <p:cNvSpPr>
            <a:spLocks noGrp="1"/>
          </p:cNvSpPr>
          <p:nvPr>
            <p:ph type="body" sz="quarter" idx="29"/>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6000"/>
            <a:ext cx="5542323" cy="1186249"/>
          </a:xfrm>
        </p:spPr>
        <p:txBody>
          <a:bodyPr anchor="b" anchorCtr="0"/>
          <a:lstStyle>
            <a:lvl1pPr>
              <a:defRPr sz="44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Tree>
    <p:extLst>
      <p:ext uri="{BB962C8B-B14F-4D97-AF65-F5344CB8AC3E}">
        <p14:creationId xmlns:p14="http://schemas.microsoft.com/office/powerpoint/2010/main" val="3441855689"/>
      </p:ext>
    </p:extLst>
  </p:cSld>
  <p:clrMapOvr>
    <a:masterClrMapping/>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Header_Half-Image 01">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B3835F9-B64F-41D5-F758-5E08540D790D}"/>
              </a:ext>
            </a:extLst>
          </p:cNvPr>
          <p:cNvSpPr/>
          <p:nvPr userDrawn="1"/>
        </p:nvSpPr>
        <p:spPr>
          <a:xfrm>
            <a:off x="1" y="-1"/>
            <a:ext cx="6096000" cy="6858000"/>
          </a:xfrm>
          <a:custGeom>
            <a:avLst/>
            <a:gdLst>
              <a:gd name="connsiteX0" fmla="*/ 490830 w 6096000"/>
              <a:gd name="connsiteY0" fmla="*/ 0 h 6858000"/>
              <a:gd name="connsiteX1" fmla="*/ 2343767 w 6096000"/>
              <a:gd name="connsiteY1" fmla="*/ 0 h 6858000"/>
              <a:gd name="connsiteX2" fmla="*/ 3061198 w 6096000"/>
              <a:gd name="connsiteY2" fmla="*/ 703451 h 6858000"/>
              <a:gd name="connsiteX3" fmla="*/ 3792875 w 6096000"/>
              <a:gd name="connsiteY3" fmla="*/ 0 h 6858000"/>
              <a:gd name="connsiteX4" fmla="*/ 5636780 w 6096000"/>
              <a:gd name="connsiteY4" fmla="*/ 0 h 6858000"/>
              <a:gd name="connsiteX5" fmla="*/ 5636780 w 6096000"/>
              <a:gd name="connsiteY5" fmla="*/ 1 h 6858000"/>
              <a:gd name="connsiteX6" fmla="*/ 6096000 w 6096000"/>
              <a:gd name="connsiteY6" fmla="*/ 1 h 6858000"/>
              <a:gd name="connsiteX7" fmla="*/ 6096000 w 6096000"/>
              <a:gd name="connsiteY7" fmla="*/ 1909823 h 6858000"/>
              <a:gd name="connsiteX8" fmla="*/ 6096000 w 6096000"/>
              <a:gd name="connsiteY8" fmla="*/ 2812649 h 6858000"/>
              <a:gd name="connsiteX9" fmla="*/ 6096000 w 6096000"/>
              <a:gd name="connsiteY9" fmla="*/ 6858000 h 6858000"/>
              <a:gd name="connsiteX10" fmla="*/ 0 w 6096000"/>
              <a:gd name="connsiteY10" fmla="*/ 6858000 h 6858000"/>
              <a:gd name="connsiteX11" fmla="*/ 0 w 6096000"/>
              <a:gd name="connsiteY11" fmla="*/ 2812649 h 6858000"/>
              <a:gd name="connsiteX12" fmla="*/ 0 w 6096000"/>
              <a:gd name="connsiteY12" fmla="*/ 2812649 h 6858000"/>
              <a:gd name="connsiteX13" fmla="*/ 0 w 6096000"/>
              <a:gd name="connsiteY13" fmla="*/ 1 h 6858000"/>
              <a:gd name="connsiteX14" fmla="*/ 490830 w 6096000"/>
              <a:gd name="connsiteY14"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000" h="6858000">
                <a:moveTo>
                  <a:pt x="490830" y="0"/>
                </a:moveTo>
                <a:lnTo>
                  <a:pt x="2343767" y="0"/>
                </a:lnTo>
                <a:lnTo>
                  <a:pt x="3061198" y="703451"/>
                </a:lnTo>
                <a:lnTo>
                  <a:pt x="3792875" y="0"/>
                </a:lnTo>
                <a:lnTo>
                  <a:pt x="5636780" y="0"/>
                </a:lnTo>
                <a:lnTo>
                  <a:pt x="5636780" y="1"/>
                </a:lnTo>
                <a:lnTo>
                  <a:pt x="6096000" y="1"/>
                </a:lnTo>
                <a:lnTo>
                  <a:pt x="6096000" y="1909823"/>
                </a:lnTo>
                <a:lnTo>
                  <a:pt x="6096000" y="2812649"/>
                </a:lnTo>
                <a:lnTo>
                  <a:pt x="6096000" y="6858000"/>
                </a:lnTo>
                <a:lnTo>
                  <a:pt x="0" y="6858000"/>
                </a:lnTo>
                <a:lnTo>
                  <a:pt x="0" y="2812649"/>
                </a:lnTo>
                <a:lnTo>
                  <a:pt x="0" y="2812649"/>
                </a:lnTo>
                <a:lnTo>
                  <a:pt x="0" y="1"/>
                </a:lnTo>
                <a:lnTo>
                  <a:pt x="490830" y="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2505333"/>
            <a:ext cx="5002573" cy="1453204"/>
          </a:xfrm>
        </p:spPr>
        <p:txBody>
          <a:bodyPr anchor="b" anchorCtr="0"/>
          <a:lstStyle>
            <a:lvl1pPr>
              <a:lnSpc>
                <a:spcPct val="90000"/>
              </a:lnSpc>
              <a:spcBef>
                <a:spcPts val="0"/>
              </a:spcBef>
              <a:defRPr sz="36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4220774"/>
            <a:ext cx="5002573" cy="190856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26" name="Text Placeholder 25">
            <a:extLst>
              <a:ext uri="{FF2B5EF4-FFF2-40B4-BE49-F238E27FC236}">
                <a16:creationId xmlns:a16="http://schemas.microsoft.com/office/drawing/2014/main" id="{1608C5FF-4618-1B2E-3A38-08C19DC0E2E3}"/>
              </a:ext>
            </a:extLst>
          </p:cNvPr>
          <p:cNvSpPr>
            <a:spLocks noGrp="1"/>
          </p:cNvSpPr>
          <p:nvPr>
            <p:ph type="body" sz="quarter" idx="18" hasCustomPrompt="1"/>
          </p:nvPr>
        </p:nvSpPr>
        <p:spPr>
          <a:xfrm>
            <a:off x="550863" y="820473"/>
            <a:ext cx="1943100" cy="1186249"/>
          </a:xfrm>
        </p:spPr>
        <p:txBody>
          <a:bodyPr anchor="ctr" anchorCtr="0"/>
          <a:lstStyle>
            <a:lvl1pPr marL="0" indent="0">
              <a:lnSpc>
                <a:spcPct val="90000"/>
              </a:lnSpc>
              <a:spcBef>
                <a:spcPts val="0"/>
              </a:spcBef>
              <a:buNone/>
              <a:defRPr sz="7000" b="0" i="0">
                <a:solidFill>
                  <a:schemeClr val="bg1"/>
                </a:solidFill>
                <a:latin typeface="Poppins Light" pitchFamily="2" charset="77"/>
                <a:cs typeface="Poppins Light" pitchFamily="2" charset="77"/>
              </a:defRPr>
            </a:lvl1pPr>
            <a:lvl2pPr marL="360000" indent="0">
              <a:buNone/>
              <a:defRPr>
                <a:solidFill>
                  <a:schemeClr val="bg1"/>
                </a:solidFill>
              </a:defRPr>
            </a:lvl2pPr>
            <a:lvl3pPr marL="720000" indent="0">
              <a:buNone/>
              <a:defRPr>
                <a:solidFill>
                  <a:schemeClr val="bg1"/>
                </a:solidFill>
              </a:defRPr>
            </a:lvl3pPr>
            <a:lvl4pPr marL="1080000" indent="0">
              <a:buNone/>
              <a:defRPr>
                <a:solidFill>
                  <a:schemeClr val="bg1"/>
                </a:solidFill>
              </a:defRPr>
            </a:lvl4pPr>
            <a:lvl5pPr marL="1440000" indent="0">
              <a:buNone/>
              <a:defRPr>
                <a:solidFill>
                  <a:schemeClr val="bg1"/>
                </a:solidFill>
              </a:defRPr>
            </a:lvl5pPr>
          </a:lstStyle>
          <a:p>
            <a:pPr lvl="0"/>
            <a:r>
              <a:rPr lang="en-US"/>
              <a:t>XX</a:t>
            </a:r>
          </a:p>
        </p:txBody>
      </p:sp>
      <p:cxnSp>
        <p:nvCxnSpPr>
          <p:cNvPr id="13" name="Straight Connector 12">
            <a:extLst>
              <a:ext uri="{FF2B5EF4-FFF2-40B4-BE49-F238E27FC236}">
                <a16:creationId xmlns:a16="http://schemas.microsoft.com/office/drawing/2014/main" id="{AD9401B9-09AD-44AE-337E-4AABD472A1FF}"/>
              </a:ext>
            </a:extLst>
          </p:cNvPr>
          <p:cNvCxnSpPr/>
          <p:nvPr userDrawn="1"/>
        </p:nvCxnSpPr>
        <p:spPr>
          <a:xfrm>
            <a:off x="0" y="1957686"/>
            <a:ext cx="126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35E03EDB-D9A3-C009-2F9E-9C35359A2E3A}"/>
              </a:ext>
            </a:extLst>
          </p:cNvPr>
          <p:cNvSpPr>
            <a:spLocks noGrp="1"/>
          </p:cNvSpPr>
          <p:nvPr>
            <p:ph type="pic" sz="quarter" idx="19" hasCustomPrompt="1"/>
          </p:nvPr>
        </p:nvSpPr>
        <p:spPr>
          <a:xfrm>
            <a:off x="6096000" y="3"/>
            <a:ext cx="6096000" cy="6857998"/>
          </a:xfrm>
          <a:custGeom>
            <a:avLst/>
            <a:gdLst>
              <a:gd name="connsiteX0" fmla="*/ 0 w 6062662"/>
              <a:gd name="connsiteY0" fmla="*/ 0 h 6857998"/>
              <a:gd name="connsiteX1" fmla="*/ 6062662 w 6062662"/>
              <a:gd name="connsiteY1" fmla="*/ 0 h 6857998"/>
              <a:gd name="connsiteX2" fmla="*/ 6062662 w 6062662"/>
              <a:gd name="connsiteY2" fmla="*/ 6857998 h 6857998"/>
              <a:gd name="connsiteX3" fmla="*/ 0 w 6062662"/>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6062662" h="6857998">
                <a:moveTo>
                  <a:pt x="0" y="0"/>
                </a:moveTo>
                <a:lnTo>
                  <a:pt x="6062662" y="0"/>
                </a:lnTo>
                <a:lnTo>
                  <a:pt x="6062662" y="6857998"/>
                </a:lnTo>
                <a:lnTo>
                  <a:pt x="0" y="6857998"/>
                </a:lnTo>
                <a:close/>
              </a:path>
            </a:pathLst>
          </a:custGeom>
          <a:solidFill>
            <a:schemeClr val="bg1">
              <a:lumMod val="50000"/>
            </a:schemeClr>
          </a:solidFill>
        </p:spPr>
        <p:txBody>
          <a:bodyPr wrap="square">
            <a:noAutofit/>
          </a:bodyPr>
          <a:lstStyle>
            <a:lvl1pPr marL="171450" indent="-171450">
              <a:buFont typeface="Arial" panose="020B0604020202020204" pitchFamily="34" charset="0"/>
              <a:buChar char="•"/>
              <a:defRPr>
                <a:solidFill>
                  <a:schemeClr val="bg1"/>
                </a:solidFill>
              </a:defRPr>
            </a:lvl1pPr>
          </a:lstStyle>
          <a:p>
            <a:r>
              <a:rPr lang="en-US"/>
              <a:t>Click icon to add your image &gt; right click “Send to back”</a:t>
            </a:r>
          </a:p>
        </p:txBody>
      </p:sp>
    </p:spTree>
    <p:extLst>
      <p:ext uri="{BB962C8B-B14F-4D97-AF65-F5344CB8AC3E}">
        <p14:creationId xmlns:p14="http://schemas.microsoft.com/office/powerpoint/2010/main" val="3476447913"/>
      </p:ext>
    </p:extLst>
  </p:cSld>
  <p:clrMapOvr>
    <a:masterClrMapping/>
  </p:clrMapOvr>
  <p:extLst>
    <p:ext uri="{DCECCB84-F9BA-43D5-87BE-67443E8EF086}">
      <p15:sldGuideLst xmlns:p15="http://schemas.microsoft.com/office/powerpoint/2012/main">
        <p15:guide id="1" orient="horz" pos="2432">
          <p15:clr>
            <a:srgbClr val="FBAE40"/>
          </p15:clr>
        </p15:guide>
        <p15:guide id="2" pos="3840">
          <p15:clr>
            <a:srgbClr val="FBAE40"/>
          </p15:clr>
        </p15:guide>
        <p15:guide id="3" pos="3500">
          <p15:clr>
            <a:srgbClr val="FBAE40"/>
          </p15:clr>
        </p15:guide>
        <p15:guide id="4" orient="horz" pos="2704">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Header_Half-Image 02">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4F1E805-61CF-538A-E440-7AFD51A4795B}"/>
              </a:ext>
            </a:extLst>
          </p:cNvPr>
          <p:cNvSpPr/>
          <p:nvPr userDrawn="1"/>
        </p:nvSpPr>
        <p:spPr>
          <a:xfrm>
            <a:off x="1" y="-1"/>
            <a:ext cx="6096000" cy="6858000"/>
          </a:xfrm>
          <a:custGeom>
            <a:avLst/>
            <a:gdLst>
              <a:gd name="connsiteX0" fmla="*/ 490830 w 6096000"/>
              <a:gd name="connsiteY0" fmla="*/ 0 h 6858000"/>
              <a:gd name="connsiteX1" fmla="*/ 2343767 w 6096000"/>
              <a:gd name="connsiteY1" fmla="*/ 0 h 6858000"/>
              <a:gd name="connsiteX2" fmla="*/ 3061198 w 6096000"/>
              <a:gd name="connsiteY2" fmla="*/ 703451 h 6858000"/>
              <a:gd name="connsiteX3" fmla="*/ 3792875 w 6096000"/>
              <a:gd name="connsiteY3" fmla="*/ 0 h 6858000"/>
              <a:gd name="connsiteX4" fmla="*/ 5636780 w 6096000"/>
              <a:gd name="connsiteY4" fmla="*/ 0 h 6858000"/>
              <a:gd name="connsiteX5" fmla="*/ 5636780 w 6096000"/>
              <a:gd name="connsiteY5" fmla="*/ 1 h 6858000"/>
              <a:gd name="connsiteX6" fmla="*/ 6096000 w 6096000"/>
              <a:gd name="connsiteY6" fmla="*/ 1 h 6858000"/>
              <a:gd name="connsiteX7" fmla="*/ 6096000 w 6096000"/>
              <a:gd name="connsiteY7" fmla="*/ 1909823 h 6858000"/>
              <a:gd name="connsiteX8" fmla="*/ 6096000 w 6096000"/>
              <a:gd name="connsiteY8" fmla="*/ 2812649 h 6858000"/>
              <a:gd name="connsiteX9" fmla="*/ 6096000 w 6096000"/>
              <a:gd name="connsiteY9" fmla="*/ 6858000 h 6858000"/>
              <a:gd name="connsiteX10" fmla="*/ 0 w 6096000"/>
              <a:gd name="connsiteY10" fmla="*/ 6858000 h 6858000"/>
              <a:gd name="connsiteX11" fmla="*/ 0 w 6096000"/>
              <a:gd name="connsiteY11" fmla="*/ 2812649 h 6858000"/>
              <a:gd name="connsiteX12" fmla="*/ 0 w 6096000"/>
              <a:gd name="connsiteY12" fmla="*/ 2812649 h 6858000"/>
              <a:gd name="connsiteX13" fmla="*/ 0 w 6096000"/>
              <a:gd name="connsiteY13" fmla="*/ 1 h 6858000"/>
              <a:gd name="connsiteX14" fmla="*/ 490830 w 6096000"/>
              <a:gd name="connsiteY14"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000" h="6858000">
                <a:moveTo>
                  <a:pt x="490830" y="0"/>
                </a:moveTo>
                <a:lnTo>
                  <a:pt x="2343767" y="0"/>
                </a:lnTo>
                <a:lnTo>
                  <a:pt x="3061198" y="703451"/>
                </a:lnTo>
                <a:lnTo>
                  <a:pt x="3792875" y="0"/>
                </a:lnTo>
                <a:lnTo>
                  <a:pt x="5636780" y="0"/>
                </a:lnTo>
                <a:lnTo>
                  <a:pt x="5636780" y="1"/>
                </a:lnTo>
                <a:lnTo>
                  <a:pt x="6096000" y="1"/>
                </a:lnTo>
                <a:lnTo>
                  <a:pt x="6096000" y="1909823"/>
                </a:lnTo>
                <a:lnTo>
                  <a:pt x="6096000" y="2812649"/>
                </a:lnTo>
                <a:lnTo>
                  <a:pt x="6096000" y="6858000"/>
                </a:lnTo>
                <a:lnTo>
                  <a:pt x="0" y="6858000"/>
                </a:lnTo>
                <a:lnTo>
                  <a:pt x="0" y="2812649"/>
                </a:lnTo>
                <a:lnTo>
                  <a:pt x="0" y="2812649"/>
                </a:lnTo>
                <a:lnTo>
                  <a:pt x="0" y="1"/>
                </a:lnTo>
                <a:lnTo>
                  <a:pt x="490830" y="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2505334"/>
            <a:ext cx="5002573" cy="1454400"/>
          </a:xfrm>
        </p:spPr>
        <p:txBody>
          <a:bodyPr anchor="b" anchorCtr="0"/>
          <a:lstStyle>
            <a:lvl1pPr>
              <a:lnSpc>
                <a:spcPct val="90000"/>
              </a:lnSpc>
              <a:spcBef>
                <a:spcPts val="0"/>
              </a:spcBef>
              <a:defRPr sz="36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4220774"/>
            <a:ext cx="5002573" cy="190856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sp>
        <p:nvSpPr>
          <p:cNvPr id="26" name="Text Placeholder 25">
            <a:extLst>
              <a:ext uri="{FF2B5EF4-FFF2-40B4-BE49-F238E27FC236}">
                <a16:creationId xmlns:a16="http://schemas.microsoft.com/office/drawing/2014/main" id="{1608C5FF-4618-1B2E-3A38-08C19DC0E2E3}"/>
              </a:ext>
            </a:extLst>
          </p:cNvPr>
          <p:cNvSpPr>
            <a:spLocks noGrp="1"/>
          </p:cNvSpPr>
          <p:nvPr>
            <p:ph type="body" sz="quarter" idx="18" hasCustomPrompt="1"/>
          </p:nvPr>
        </p:nvSpPr>
        <p:spPr>
          <a:xfrm>
            <a:off x="550863" y="820473"/>
            <a:ext cx="1943100" cy="1186249"/>
          </a:xfrm>
        </p:spPr>
        <p:txBody>
          <a:bodyPr anchor="ctr" anchorCtr="0"/>
          <a:lstStyle>
            <a:lvl1pPr marL="0" indent="0">
              <a:lnSpc>
                <a:spcPct val="90000"/>
              </a:lnSpc>
              <a:spcBef>
                <a:spcPts val="0"/>
              </a:spcBef>
              <a:buNone/>
              <a:defRPr sz="7000" b="0" i="0">
                <a:solidFill>
                  <a:schemeClr val="bg1"/>
                </a:solidFill>
                <a:latin typeface="Poppins Light" pitchFamily="2" charset="77"/>
                <a:cs typeface="Poppins Light" pitchFamily="2" charset="77"/>
              </a:defRPr>
            </a:lvl1pPr>
            <a:lvl2pPr marL="360000" indent="0">
              <a:buNone/>
              <a:defRPr>
                <a:solidFill>
                  <a:schemeClr val="bg1"/>
                </a:solidFill>
              </a:defRPr>
            </a:lvl2pPr>
            <a:lvl3pPr marL="720000" indent="0">
              <a:buNone/>
              <a:defRPr>
                <a:solidFill>
                  <a:schemeClr val="bg1"/>
                </a:solidFill>
              </a:defRPr>
            </a:lvl3pPr>
            <a:lvl4pPr marL="1080000" indent="0">
              <a:buNone/>
              <a:defRPr>
                <a:solidFill>
                  <a:schemeClr val="bg1"/>
                </a:solidFill>
              </a:defRPr>
            </a:lvl4pPr>
            <a:lvl5pPr marL="1440000" indent="0">
              <a:buNone/>
              <a:defRPr>
                <a:solidFill>
                  <a:schemeClr val="bg1"/>
                </a:solidFill>
              </a:defRPr>
            </a:lvl5pPr>
          </a:lstStyle>
          <a:p>
            <a:pPr lvl="0"/>
            <a:r>
              <a:rPr lang="en-US"/>
              <a:t>XX</a:t>
            </a:r>
          </a:p>
        </p:txBody>
      </p:sp>
      <p:cxnSp>
        <p:nvCxnSpPr>
          <p:cNvPr id="7" name="Straight Connector 6">
            <a:extLst>
              <a:ext uri="{FF2B5EF4-FFF2-40B4-BE49-F238E27FC236}">
                <a16:creationId xmlns:a16="http://schemas.microsoft.com/office/drawing/2014/main" id="{0965FAC6-7B73-E69B-3F4D-D06004A5A1B5}"/>
              </a:ext>
            </a:extLst>
          </p:cNvPr>
          <p:cNvCxnSpPr/>
          <p:nvPr userDrawn="1"/>
        </p:nvCxnSpPr>
        <p:spPr>
          <a:xfrm>
            <a:off x="0" y="1957686"/>
            <a:ext cx="15444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3366302F-4651-F077-BCC4-5BF09B87F764}"/>
              </a:ext>
            </a:extLst>
          </p:cNvPr>
          <p:cNvSpPr>
            <a:spLocks noGrp="1"/>
          </p:cNvSpPr>
          <p:nvPr>
            <p:ph type="pic" sz="quarter" idx="19" hasCustomPrompt="1"/>
          </p:nvPr>
        </p:nvSpPr>
        <p:spPr>
          <a:xfrm>
            <a:off x="6096000" y="2"/>
            <a:ext cx="6096000" cy="6857999"/>
          </a:xfrm>
          <a:custGeom>
            <a:avLst/>
            <a:gdLst>
              <a:gd name="connsiteX0" fmla="*/ 0 w 6062662"/>
              <a:gd name="connsiteY0" fmla="*/ 0 h 6857999"/>
              <a:gd name="connsiteX1" fmla="*/ 6062662 w 6062662"/>
              <a:gd name="connsiteY1" fmla="*/ 0 h 6857999"/>
              <a:gd name="connsiteX2" fmla="*/ 6062662 w 6062662"/>
              <a:gd name="connsiteY2" fmla="*/ 6857999 h 6857999"/>
              <a:gd name="connsiteX3" fmla="*/ 0 w 6062662"/>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62662" h="6857999">
                <a:moveTo>
                  <a:pt x="0" y="0"/>
                </a:moveTo>
                <a:lnTo>
                  <a:pt x="6062662" y="0"/>
                </a:lnTo>
                <a:lnTo>
                  <a:pt x="6062662" y="6857999"/>
                </a:lnTo>
                <a:lnTo>
                  <a:pt x="0" y="6857999"/>
                </a:lnTo>
                <a:close/>
              </a:path>
            </a:pathLst>
          </a:custGeom>
          <a:solidFill>
            <a:schemeClr val="bg1">
              <a:lumMod val="50000"/>
            </a:schemeClr>
          </a:solidFill>
        </p:spPr>
        <p:txBody>
          <a:bodyPr wrap="square">
            <a:noAutofit/>
          </a:bodyPr>
          <a:lstStyle>
            <a:lvl1pPr marL="171450" indent="-171450">
              <a:buFont typeface="Arial" panose="020B0604020202020204" pitchFamily="34" charset="0"/>
              <a:buChar char="•"/>
              <a:defRPr>
                <a:solidFill>
                  <a:schemeClr val="bg1"/>
                </a:solidFill>
              </a:defRPr>
            </a:lvl1pPr>
          </a:lstStyle>
          <a:p>
            <a:r>
              <a:rPr lang="en-US"/>
              <a:t>Click icon to add your image &gt; right click “Send to back”</a:t>
            </a:r>
          </a:p>
        </p:txBody>
      </p:sp>
    </p:spTree>
    <p:extLst>
      <p:ext uri="{BB962C8B-B14F-4D97-AF65-F5344CB8AC3E}">
        <p14:creationId xmlns:p14="http://schemas.microsoft.com/office/powerpoint/2010/main" val="1636691060"/>
      </p:ext>
    </p:extLst>
  </p:cSld>
  <p:clrMapOvr>
    <a:masterClrMapping/>
  </p:clrMapOvr>
  <p:extLst>
    <p:ext uri="{DCECCB84-F9BA-43D5-87BE-67443E8EF086}">
      <p15:sldGuideLst xmlns:p15="http://schemas.microsoft.com/office/powerpoint/2012/main">
        <p15:guide id="1" orient="horz" pos="2432">
          <p15:clr>
            <a:srgbClr val="FBAE40"/>
          </p15:clr>
        </p15:guide>
        <p15:guide id="2" pos="3840">
          <p15:clr>
            <a:srgbClr val="FBAE40"/>
          </p15:clr>
        </p15:guide>
        <p15:guide id="3" pos="3500">
          <p15:clr>
            <a:srgbClr val="FBAE40"/>
          </p15:clr>
        </p15:guide>
        <p15:guide id="4" orient="horz" pos="2704">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Header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7339"/>
            <a:ext cx="5266800" cy="3915326"/>
          </a:xfrm>
        </p:spPr>
        <p:txBody>
          <a:bodyPr anchor="t" anchorCtr="0"/>
          <a:lstStyle>
            <a:lvl1pPr algn="r">
              <a:defRPr sz="40000" b="0" i="0">
                <a:solidFill>
                  <a:schemeClr val="accent1"/>
                </a:solidFill>
                <a:latin typeface="Poppins Light" pitchFamily="2" charset="77"/>
                <a:cs typeface="Poppins Light" pitchFamily="2" charset="77"/>
              </a:defRPr>
            </a:lvl1pPr>
          </a:lstStyle>
          <a:p>
            <a:r>
              <a:rPr lang="en-GB"/>
              <a:t>01</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 name="Slide Number Placeholder 5">
            <a:extLst>
              <a:ext uri="{FF2B5EF4-FFF2-40B4-BE49-F238E27FC236}">
                <a16:creationId xmlns:a16="http://schemas.microsoft.com/office/drawing/2014/main" id="{3D7E60A1-CF9B-28C0-EE8C-D3A735AB8274}"/>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85E2548C-CADD-2A58-26B5-3899858EFA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49497202"/>
      </p:ext>
    </p:extLst>
  </p:cSld>
  <p:clrMapOvr>
    <a:masterClrMapping/>
  </p:clrMapOvr>
  <p:extLst>
    <p:ext uri="{DCECCB84-F9BA-43D5-87BE-67443E8EF086}">
      <p15:sldGuideLst xmlns:p15="http://schemas.microsoft.com/office/powerpoint/2012/main">
        <p15:guide id="2" pos="4067">
          <p15:clr>
            <a:srgbClr val="FBAE40"/>
          </p15:clr>
        </p15:guide>
        <p15:guide id="3" orient="horz" pos="163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Header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8522"/>
            <a:ext cx="5611251" cy="3915326"/>
          </a:xfrm>
        </p:spPr>
        <p:txBody>
          <a:bodyPr anchor="t" anchorCtr="0"/>
          <a:lstStyle>
            <a:lvl1pPr algn="r">
              <a:defRPr sz="40000" b="0" i="0" spc="-2000" baseline="0">
                <a:solidFill>
                  <a:schemeClr val="accent1"/>
                </a:solidFill>
                <a:latin typeface="Poppins Light" pitchFamily="2" charset="77"/>
                <a:cs typeface="Poppins Light" pitchFamily="2" charset="77"/>
              </a:defRPr>
            </a:lvl1pPr>
          </a:lstStyle>
          <a:p>
            <a:r>
              <a:rPr lang="en-GB"/>
              <a:t>02</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7C373E45-3C41-DC16-EFBA-BAD6FB08536D}"/>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8" name="GroupM_SingleColor_Logo_Navy_RGB.png">
            <a:extLst>
              <a:ext uri="{FF2B5EF4-FFF2-40B4-BE49-F238E27FC236}">
                <a16:creationId xmlns:a16="http://schemas.microsoft.com/office/drawing/2014/main" id="{30C8AD8E-9A9E-233B-43FD-841F48DC4E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232065986"/>
      </p:ext>
    </p:extLst>
  </p:cSld>
  <p:clrMapOvr>
    <a:masterClrMapping/>
  </p:clrMapOvr>
  <p:extLst>
    <p:ext uri="{DCECCB84-F9BA-43D5-87BE-67443E8EF086}">
      <p15:sldGuideLst xmlns:p15="http://schemas.microsoft.com/office/powerpoint/2012/main">
        <p15:guide id="1" orient="horz" pos="1638">
          <p15:clr>
            <a:srgbClr val="FBAE40"/>
          </p15:clr>
        </p15:guide>
        <p15:guide id="2" pos="40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Opt 3 White Logo">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862FB710-4C43-E844-B752-A201CC4F0AAA}"/>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66259577"/>
      </p:ext>
    </p:extLst>
  </p:cSld>
  <p:clrMapOvr>
    <a:masterClrMapping/>
  </p:clrMapOvr>
  <p:transition spd="med"/>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Header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3" y="2178000"/>
            <a:ext cx="5622825" cy="3915326"/>
          </a:xfrm>
        </p:spPr>
        <p:txBody>
          <a:bodyPr anchor="t" anchorCtr="0"/>
          <a:lstStyle>
            <a:lvl1pPr algn="r">
              <a:defRPr sz="40000" spc="-2000" baseline="0">
                <a:solidFill>
                  <a:schemeClr val="accent1"/>
                </a:solidFill>
              </a:defRPr>
            </a:lvl1pPr>
          </a:lstStyle>
          <a:p>
            <a:r>
              <a:rPr lang="en-GB"/>
              <a:t>03</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9"/>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4DD4EB9D-75CD-CD01-07A0-7B2E5ECFCEE7}"/>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8C0A8649-F41F-71B5-7CCA-F815E74C1A2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568214400"/>
      </p:ext>
    </p:extLst>
  </p:cSld>
  <p:clrMapOvr>
    <a:masterClrMapping/>
  </p:clrMapOvr>
  <p:extLst>
    <p:ext uri="{DCECCB84-F9BA-43D5-87BE-67443E8EF086}">
      <p15:sldGuideLst xmlns:p15="http://schemas.microsoft.com/office/powerpoint/2012/main">
        <p15:guide id="1" orient="horz" pos="1638">
          <p15:clr>
            <a:srgbClr val="FBAE40"/>
          </p15:clr>
        </p15:guide>
        <p15:guide id="2" pos="4067">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er_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8000"/>
            <a:ext cx="5750147" cy="3915326"/>
          </a:xfrm>
        </p:spPr>
        <p:txBody>
          <a:bodyPr anchor="t" anchorCtr="0"/>
          <a:lstStyle>
            <a:lvl1pPr algn="r">
              <a:defRPr sz="40000" spc="-2000" baseline="0">
                <a:solidFill>
                  <a:schemeClr val="accent1"/>
                </a:solidFill>
              </a:defRPr>
            </a:lvl1pPr>
          </a:lstStyle>
          <a:p>
            <a:r>
              <a:rPr lang="en-US"/>
              <a:t>04</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3537731C-F820-6331-E0E9-DA46C017895C}"/>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E77F9CD1-AAAE-DF43-E224-5525C95B2A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427389725"/>
      </p:ext>
    </p:extLst>
  </p:cSld>
  <p:clrMapOvr>
    <a:masterClrMapping/>
  </p:clrMapOvr>
  <p:extLst>
    <p:ext uri="{DCECCB84-F9BA-43D5-87BE-67443E8EF086}">
      <p15:sldGuideLst xmlns:p15="http://schemas.microsoft.com/office/powerpoint/2012/main">
        <p15:guide id="1" orient="horz" pos="1638">
          <p15:clr>
            <a:srgbClr val="FBAE40"/>
          </p15:clr>
        </p15:guide>
        <p15:guide id="2" pos="4067">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hort callout_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3669389" y="1128096"/>
            <a:ext cx="4860000" cy="4860000"/>
          </a:xfrm>
          <a:prstGeom prst="ellipse">
            <a:avLst/>
          </a:prstGeom>
          <a:solidFill>
            <a:schemeClr val="tx1"/>
          </a:solidFill>
        </p:spPr>
        <p:txBody>
          <a:bodyPr anchor="ctr" anchorCtr="0"/>
          <a:lstStyle>
            <a:lvl1pPr algn="ctr">
              <a:defRPr sz="6000">
                <a:solidFill>
                  <a:schemeClr val="bg1"/>
                </a:solidFill>
              </a:defRPr>
            </a:lvl1pPr>
          </a:lstStyle>
          <a:p>
            <a:r>
              <a:rPr lang="en-US"/>
              <a:t>Title</a:t>
            </a:r>
          </a:p>
        </p:txBody>
      </p:sp>
      <p:sp>
        <p:nvSpPr>
          <p:cNvPr id="6" name="Arc 5">
            <a:extLst>
              <a:ext uri="{FF2B5EF4-FFF2-40B4-BE49-F238E27FC236}">
                <a16:creationId xmlns:a16="http://schemas.microsoft.com/office/drawing/2014/main" id="{8FAD7950-CFBF-3D2F-4C1B-7FC03A4073B3}"/>
              </a:ext>
            </a:extLst>
          </p:cNvPr>
          <p:cNvSpPr/>
          <p:nvPr userDrawn="1"/>
        </p:nvSpPr>
        <p:spPr>
          <a:xfrm>
            <a:off x="-121250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48E86802-E92B-2D81-69D7-2283FE7D9476}"/>
              </a:ext>
            </a:extLst>
          </p:cNvPr>
          <p:cNvSpPr/>
          <p:nvPr userDrawn="1"/>
        </p:nvSpPr>
        <p:spPr>
          <a:xfrm flipH="1">
            <a:off x="854516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oupM_SingleColor_Logo_Navy_RGB.png">
            <a:extLst>
              <a:ext uri="{FF2B5EF4-FFF2-40B4-BE49-F238E27FC236}">
                <a16:creationId xmlns:a16="http://schemas.microsoft.com/office/drawing/2014/main" id="{DFC6BA16-C0FF-4F21-8376-F29F212019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42069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hort callout_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3668400" y="1128096"/>
            <a:ext cx="4860000" cy="4860000"/>
          </a:xfrm>
          <a:prstGeom prst="ellipse">
            <a:avLst/>
          </a:prstGeom>
          <a:solidFill>
            <a:schemeClr val="accent1"/>
          </a:solidFill>
        </p:spPr>
        <p:txBody>
          <a:bodyPr anchor="ctr" anchorCtr="0"/>
          <a:lstStyle>
            <a:lvl1pPr algn="ctr">
              <a:defRPr sz="6000">
                <a:solidFill>
                  <a:schemeClr val="tx1"/>
                </a:solidFill>
              </a:defRPr>
            </a:lvl1pPr>
          </a:lstStyle>
          <a:p>
            <a:r>
              <a:rPr lang="en-US"/>
              <a:t>Title</a:t>
            </a:r>
          </a:p>
        </p:txBody>
      </p:sp>
      <p:sp>
        <p:nvSpPr>
          <p:cNvPr id="4" name="Arc 3">
            <a:extLst>
              <a:ext uri="{FF2B5EF4-FFF2-40B4-BE49-F238E27FC236}">
                <a16:creationId xmlns:a16="http://schemas.microsoft.com/office/drawing/2014/main" id="{99547D6C-03F6-CA46-1C9C-E09A1229E1E0}"/>
              </a:ext>
            </a:extLst>
          </p:cNvPr>
          <p:cNvSpPr/>
          <p:nvPr userDrawn="1"/>
        </p:nvSpPr>
        <p:spPr>
          <a:xfrm>
            <a:off x="-121250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a:extLst>
              <a:ext uri="{FF2B5EF4-FFF2-40B4-BE49-F238E27FC236}">
                <a16:creationId xmlns:a16="http://schemas.microsoft.com/office/drawing/2014/main" id="{7CB46BBA-3B34-48EA-0FC0-4BA1B5DE64D3}"/>
              </a:ext>
            </a:extLst>
          </p:cNvPr>
          <p:cNvSpPr/>
          <p:nvPr userDrawn="1"/>
        </p:nvSpPr>
        <p:spPr>
          <a:xfrm flipH="1">
            <a:off x="854516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oupM_SingleColor_Logo_Navy_RGB.png">
            <a:extLst>
              <a:ext uri="{FF2B5EF4-FFF2-40B4-BE49-F238E27FC236}">
                <a16:creationId xmlns:a16="http://schemas.microsoft.com/office/drawing/2014/main" id="{C82EBCF9-5887-AC27-1594-4EB7B01BB9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9521013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Quote Slide_Dark">
    <p:bg>
      <p:bgRef idx="1001">
        <a:schemeClr val="bg1"/>
      </p:bgRef>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DEFB298-2E88-ECCA-431C-30E6E1A83E90}"/>
              </a:ext>
            </a:extLst>
          </p:cNvPr>
          <p:cNvSpPr>
            <a:spLocks noGrp="1"/>
          </p:cNvSpPr>
          <p:nvPr>
            <p:ph type="body" idx="18" hasCustomPrompt="1"/>
          </p:nvPr>
        </p:nvSpPr>
        <p:spPr>
          <a:xfrm>
            <a:off x="4055720" y="2104813"/>
            <a:ext cx="4080561" cy="45719"/>
          </a:xfrm>
        </p:spPr>
        <p:txBody>
          <a:bodyPr anchor="ctr" anchorCtr="0"/>
          <a:lstStyle>
            <a:lvl1pPr marL="0" indent="0" algn="ctr">
              <a:lnSpc>
                <a:spcPct val="100000"/>
              </a:lnSpc>
              <a:spcBef>
                <a:spcPts val="0"/>
              </a:spcBef>
              <a:buNone/>
              <a:defRPr sz="12000" b="1" i="0">
                <a:solidFill>
                  <a:schemeClr val="accent1"/>
                </a:solidFill>
                <a:latin typeface="Georgia" panose="02040502050405020303" pitchFamily="18" charset="0"/>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83783"/>
            <a:ext cx="11090275" cy="1696991"/>
          </a:xfrm>
        </p:spPr>
        <p:txBody>
          <a:bodyPr anchor="ctr" anchorCtr="0"/>
          <a:lstStyle>
            <a:lvl1pPr marL="0" marR="0" indent="0" algn="ctr" defTabSz="914400" rtl="0" eaLnBrk="1" fontAlgn="auto" latinLnBrk="0" hangingPunct="1">
              <a:lnSpc>
                <a:spcPct val="100000"/>
              </a:lnSpc>
              <a:spcBef>
                <a:spcPct val="0"/>
              </a:spcBef>
              <a:spcAft>
                <a:spcPts val="0"/>
              </a:spcAft>
              <a:buClrTx/>
              <a:buSzTx/>
              <a:buFontTx/>
              <a:buNone/>
              <a:tabLst/>
              <a:defRPr sz="3200">
                <a:solidFill>
                  <a:schemeClr val="tx1"/>
                </a:solidFill>
              </a:defRPr>
            </a:lvl1pPr>
          </a:lstStyle>
          <a:p>
            <a:r>
              <a:rPr lang="en-US"/>
              <a:t>Click here to add your title which speaks to a bold statement or fact or quote up to 4 lines of text. If it is longer than 4 lines, please reduce the type size to fit in this space. Please keep all text centered.</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4055720" y="4850117"/>
            <a:ext cx="4080561" cy="304480"/>
          </a:xfrm>
        </p:spPr>
        <p:txBody>
          <a:bodyPr/>
          <a:lstStyle>
            <a:lvl1pPr marL="0" indent="0" algn="ctr">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Firstname</a:t>
            </a:r>
            <a:r>
              <a:rPr lang="en-GB"/>
              <a:t> </a:t>
            </a:r>
            <a:r>
              <a:rPr lang="en-GB" err="1"/>
              <a:t>Lastname</a:t>
            </a:r>
            <a:endParaRPr lang="en-GB"/>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4055720" y="5129087"/>
            <a:ext cx="4080561" cy="304480"/>
          </a:xfrm>
        </p:spPr>
        <p:txBody>
          <a:bodyPr/>
          <a:lstStyle>
            <a:lvl1pPr marL="0" indent="0" algn="ctr">
              <a:spcAft>
                <a:spcPts val="0"/>
              </a:spcAft>
              <a:buNone/>
              <a:defRPr sz="1200" b="0"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Job Title</a:t>
            </a:r>
          </a:p>
        </p:txBody>
      </p:sp>
      <p:cxnSp>
        <p:nvCxnSpPr>
          <p:cNvPr id="14" name="Straight Connector 13">
            <a:extLst>
              <a:ext uri="{FF2B5EF4-FFF2-40B4-BE49-F238E27FC236}">
                <a16:creationId xmlns:a16="http://schemas.microsoft.com/office/drawing/2014/main" id="{9A035EE5-CB82-0319-4164-55BB7A2FF15E}"/>
              </a:ext>
            </a:extLst>
          </p:cNvPr>
          <p:cNvCxnSpPr>
            <a:cxnSpLocks/>
          </p:cNvCxnSpPr>
          <p:nvPr userDrawn="1"/>
        </p:nvCxnSpPr>
        <p:spPr>
          <a:xfrm>
            <a:off x="4589400" y="4460313"/>
            <a:ext cx="301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73ADD10C-C268-FD6B-C508-B64C4461A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975613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DEFB298-2E88-ECCA-431C-30E6E1A83E90}"/>
              </a:ext>
            </a:extLst>
          </p:cNvPr>
          <p:cNvSpPr>
            <a:spLocks noGrp="1"/>
          </p:cNvSpPr>
          <p:nvPr>
            <p:ph type="body" idx="18" hasCustomPrompt="1"/>
          </p:nvPr>
        </p:nvSpPr>
        <p:spPr>
          <a:xfrm>
            <a:off x="4055720" y="2104080"/>
            <a:ext cx="4080561" cy="66664"/>
          </a:xfrm>
        </p:spPr>
        <p:txBody>
          <a:bodyPr anchor="ctr" anchorCtr="0"/>
          <a:lstStyle>
            <a:lvl1pPr marL="0" indent="0" algn="ctr">
              <a:lnSpc>
                <a:spcPct val="100000"/>
              </a:lnSpc>
              <a:spcBef>
                <a:spcPts val="0"/>
              </a:spcBef>
              <a:buNone/>
              <a:defRPr sz="12000" b="1" i="0">
                <a:solidFill>
                  <a:schemeClr val="bg2"/>
                </a:solidFill>
                <a:latin typeface="Georgia" panose="02040502050405020303" pitchFamily="18" charset="0"/>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83783"/>
            <a:ext cx="11090275" cy="1696991"/>
          </a:xfrm>
        </p:spPr>
        <p:txBody>
          <a:bodyPr anchor="ctr" anchorCtr="0"/>
          <a:lstStyle>
            <a:lvl1pPr algn="ctr">
              <a:lnSpc>
                <a:spcPct val="100000"/>
              </a:lnSpc>
              <a:defRPr sz="3200"/>
            </a:lvl1pPr>
          </a:lstStyle>
          <a:p>
            <a:r>
              <a:rPr lang="en-US"/>
              <a:t>Click here to add your title which speaks to a bold statement or fact or quote up to 4 lines of text. If it is longer than 4 lines, please reduce the type size to fit in this space. Please keep all text centered.</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4055720" y="4850880"/>
            <a:ext cx="4080561" cy="304480"/>
          </a:xfrm>
        </p:spPr>
        <p:txBody>
          <a:bodyPr/>
          <a:lstStyle>
            <a:lvl1pPr marL="0" indent="0" algn="ctr">
              <a:spcAft>
                <a:spcPts val="0"/>
              </a:spcAft>
              <a:buNone/>
              <a:defRPr sz="1600" b="1" i="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Firstname</a:t>
            </a:r>
            <a:r>
              <a:rPr lang="en-GB"/>
              <a:t> </a:t>
            </a:r>
            <a:r>
              <a:rPr lang="en-GB" err="1"/>
              <a:t>Lastname</a:t>
            </a:r>
            <a:endParaRPr lang="en-GB"/>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4055720" y="5128080"/>
            <a:ext cx="4080561" cy="304480"/>
          </a:xfrm>
        </p:spPr>
        <p:txBody>
          <a:bodyPr/>
          <a:lstStyle>
            <a:lvl1pPr marL="0" indent="0" algn="ctr">
              <a:spcAft>
                <a:spcPts val="0"/>
              </a:spcAft>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Job title</a:t>
            </a:r>
          </a:p>
        </p:txBody>
      </p:sp>
      <p:cxnSp>
        <p:nvCxnSpPr>
          <p:cNvPr id="15" name="Straight Connector 14">
            <a:extLst>
              <a:ext uri="{FF2B5EF4-FFF2-40B4-BE49-F238E27FC236}">
                <a16:creationId xmlns:a16="http://schemas.microsoft.com/office/drawing/2014/main" id="{910A54D0-BEC4-E1AA-A8A9-60D6F7C908A0}"/>
              </a:ext>
            </a:extLst>
          </p:cNvPr>
          <p:cNvCxnSpPr>
            <a:cxnSpLocks/>
          </p:cNvCxnSpPr>
          <p:nvPr userDrawn="1"/>
        </p:nvCxnSpPr>
        <p:spPr>
          <a:xfrm>
            <a:off x="4589400" y="4460313"/>
            <a:ext cx="30132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11703CF3-23B1-0A9E-1D84-764113706B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32362576"/>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Slide_M-velope Deep Nav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7E2CBED-CE46-4960-6DBC-C7EE82A6DBD5}"/>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302" y="2293572"/>
            <a:ext cx="10295396" cy="2996326"/>
          </a:xfrm>
        </p:spPr>
        <p:txBody>
          <a:bodyPr anchor="ctr" anchorCtr="0"/>
          <a:lstStyle>
            <a:lvl1pPr algn="ctr">
              <a:lnSpc>
                <a:spcPct val="100000"/>
              </a:lnSpc>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3" name="GroupM_SingleColor_Logo_Navy_RGB.png">
            <a:extLst>
              <a:ext uri="{FF2B5EF4-FFF2-40B4-BE49-F238E27FC236}">
                <a16:creationId xmlns:a16="http://schemas.microsoft.com/office/drawing/2014/main" id="{36AA0490-54B8-CE18-F72E-B6082F7854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110647444"/>
      </p:ext>
    </p:extLst>
  </p:cSld>
  <p:clrMapOvr>
    <a:masterClrMapping/>
  </p:clrMapOvr>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uote Slide_M-velope Bright Blu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B8DD754-56B8-1C38-3522-6368BA1A6D2D}"/>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000" y="2293200"/>
            <a:ext cx="10296000" cy="2998800"/>
          </a:xfrm>
        </p:spPr>
        <p:txBody>
          <a:bodyPr anchor="ctr" anchorCtr="0"/>
          <a:lstStyle>
            <a:lvl1pPr algn="ctr">
              <a:lnSpc>
                <a:spcPct val="100000"/>
              </a:lnSpc>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4" name="GroupM_SingleColor_Logo_Navy_RGB.png">
            <a:extLst>
              <a:ext uri="{FF2B5EF4-FFF2-40B4-BE49-F238E27FC236}">
                <a16:creationId xmlns:a16="http://schemas.microsoft.com/office/drawing/2014/main" id="{469F5F40-5589-EE95-6835-8272330B4D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914350653"/>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Quote Slide_M-velope True Teal">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DB39C61-E664-49EA-D298-A84C185DB97F}"/>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000" y="2293200"/>
            <a:ext cx="10296000" cy="2998800"/>
          </a:xfrm>
        </p:spPr>
        <p:txBody>
          <a:bodyPr anchor="ctr" anchorCtr="0"/>
          <a:lstStyle>
            <a:lvl1pPr marL="0" marR="0" indent="0" algn="ctr" defTabSz="914400" rtl="0" eaLnBrk="1" fontAlgn="auto" latinLnBrk="0" hangingPunct="1">
              <a:lnSpc>
                <a:spcPct val="100000"/>
              </a:lnSpc>
              <a:spcBef>
                <a:spcPct val="0"/>
              </a:spcBef>
              <a:spcAft>
                <a:spcPts val="0"/>
              </a:spcAft>
              <a:buClrTx/>
              <a:buSzTx/>
              <a:buFontTx/>
              <a:buNone/>
              <a:tabLst/>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4" name="GroupM_SingleColor_Logo_Navy_RGB.png">
            <a:extLst>
              <a:ext uri="{FF2B5EF4-FFF2-40B4-BE49-F238E27FC236}">
                <a16:creationId xmlns:a16="http://schemas.microsoft.com/office/drawing/2014/main" id="{88F27FE4-A9DB-7963-283F-BEB136B450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081311815"/>
      </p:ext>
    </p:extLst>
  </p:cSld>
  <p:clrMapOvr>
    <a:masterClrMapping/>
  </p:clrMapOvr>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tatement Slide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1E5354B-9273-875A-7F41-DCC6F6CB3B0A}"/>
              </a:ext>
            </a:extLst>
          </p:cNvPr>
          <p:cNvSpPr>
            <a:spLocks noGrp="1"/>
          </p:cNvSpPr>
          <p:nvPr>
            <p:ph type="pic" sz="quarter" idx="18" hasCustomPrompt="1"/>
          </p:nvPr>
        </p:nvSpPr>
        <p:spPr>
          <a:xfrm>
            <a:off x="1"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207962 h 6857999"/>
              <a:gd name="connsiteX3" fmla="*/ 12191999 w 12191999"/>
              <a:gd name="connsiteY3" fmla="*/ 1066799 h 6857999"/>
              <a:gd name="connsiteX4" fmla="*/ 12191999 w 12191999"/>
              <a:gd name="connsiteY4" fmla="*/ 6857999 h 6857999"/>
              <a:gd name="connsiteX5" fmla="*/ 0 w 12191999"/>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57999">
                <a:moveTo>
                  <a:pt x="0" y="0"/>
                </a:moveTo>
                <a:lnTo>
                  <a:pt x="12191999" y="0"/>
                </a:lnTo>
                <a:lnTo>
                  <a:pt x="12191999" y="207962"/>
                </a:lnTo>
                <a:lnTo>
                  <a:pt x="12191999" y="1066799"/>
                </a:lnTo>
                <a:lnTo>
                  <a:pt x="12191999" y="6857999"/>
                </a:lnTo>
                <a:lnTo>
                  <a:pt x="0" y="6857999"/>
                </a:lnTo>
                <a:close/>
              </a:path>
            </a:pathLst>
          </a:custGeom>
          <a:solidFill>
            <a:schemeClr val="bg1">
              <a:lumMod val="50000"/>
            </a:schemeClr>
          </a:solidFill>
        </p:spPr>
        <p:txBody>
          <a:bodyPr wrap="square">
            <a:noAutofit/>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solidFill>
                  <a:schemeClr val="bg1"/>
                </a:solidFill>
              </a:defRPr>
            </a:lvl1pPr>
          </a:lstStyle>
          <a:p>
            <a:r>
              <a:rPr lang="en-US"/>
              <a:t>Move the blue overlay to the right &gt; click icon to add your image &gt; right click “Send to back” &gt; Align blue overlay back to left/Reset slide layout</a:t>
            </a:r>
          </a:p>
        </p:txBody>
      </p:sp>
      <p:sp>
        <p:nvSpPr>
          <p:cNvPr id="13" name="Text Placeholder 12">
            <a:extLst>
              <a:ext uri="{FF2B5EF4-FFF2-40B4-BE49-F238E27FC236}">
                <a16:creationId xmlns:a16="http://schemas.microsoft.com/office/drawing/2014/main" id="{A0DE80F1-8ED9-E407-81DE-B2266F90959D}"/>
              </a:ext>
            </a:extLst>
          </p:cNvPr>
          <p:cNvSpPr>
            <a:spLocks noGrp="1"/>
          </p:cNvSpPr>
          <p:nvPr>
            <p:ph type="body" sz="quarter" idx="19"/>
          </p:nvPr>
        </p:nvSpPr>
        <p:spPr>
          <a:xfrm>
            <a:off x="-600" y="1"/>
            <a:ext cx="12193200" cy="6857998"/>
          </a:xfrm>
          <a:custGeom>
            <a:avLst/>
            <a:gdLst>
              <a:gd name="connsiteX0" fmla="*/ 0 w 12191998"/>
              <a:gd name="connsiteY0" fmla="*/ 0 h 6857998"/>
              <a:gd name="connsiteX1" fmla="*/ 12191998 w 12191998"/>
              <a:gd name="connsiteY1" fmla="*/ 0 h 6857998"/>
              <a:gd name="connsiteX2" fmla="*/ 12191998 w 12191998"/>
              <a:gd name="connsiteY2" fmla="*/ 6857998 h 6857998"/>
              <a:gd name="connsiteX3" fmla="*/ 0 w 1219199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1998" h="6857998">
                <a:moveTo>
                  <a:pt x="0" y="0"/>
                </a:moveTo>
                <a:lnTo>
                  <a:pt x="12191998" y="0"/>
                </a:lnTo>
                <a:lnTo>
                  <a:pt x="12191998" y="6857998"/>
                </a:lnTo>
                <a:lnTo>
                  <a:pt x="0" y="6857998"/>
                </a:lnTo>
                <a:close/>
              </a:path>
            </a:pathLst>
          </a:custGeom>
          <a:gradFill>
            <a:gsLst>
              <a:gs pos="0">
                <a:srgbClr val="0A2756">
                  <a:alpha val="25000"/>
                </a:srgbClr>
              </a:gs>
              <a:gs pos="60000">
                <a:srgbClr val="0A2756">
                  <a:alpha val="80000"/>
                </a:srgbClr>
              </a:gs>
              <a:gs pos="38000">
                <a:srgbClr val="0A2756">
                  <a:alpha val="80000"/>
                </a:srgbClr>
              </a:gs>
              <a:gs pos="100000">
                <a:srgbClr val="0A2756">
                  <a:alpha val="25000"/>
                </a:srgbClr>
              </a:gs>
            </a:gsLst>
            <a:lin ang="5400000" scaled="1"/>
          </a:gra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24067"/>
            <a:ext cx="3859195" cy="2210400"/>
          </a:xfrm>
        </p:spPr>
        <p:txBody>
          <a:bodyPr anchor="ctr" anchorCtr="0"/>
          <a:lstStyle>
            <a:lvl1pPr algn="r">
              <a:lnSpc>
                <a:spcPct val="100000"/>
              </a:lnSpc>
              <a:defRPr sz="3600">
                <a:solidFill>
                  <a:schemeClr val="bg1"/>
                </a:solidFill>
              </a:defRPr>
            </a:lvl1pPr>
          </a:lstStyle>
          <a:p>
            <a:r>
              <a:rPr lang="en-US" noProof="0">
                <a:sym typeface="Georgia"/>
              </a:rPr>
              <a:t>Click here</a:t>
            </a:r>
            <a:br>
              <a:rPr lang="en-US" noProof="0">
                <a:sym typeface="Georgia"/>
              </a:rPr>
            </a:br>
            <a:r>
              <a:rPr lang="en-US" noProof="0">
                <a:sym typeface="Georgia"/>
              </a:rPr>
              <a:t>to add your powerful and impactful fact</a:t>
            </a:r>
            <a:endParaRPr lang="en-US"/>
          </a:p>
        </p:txBody>
      </p:sp>
      <p:sp>
        <p:nvSpPr>
          <p:cNvPr id="10" name="Text Placeholder 9">
            <a:extLst>
              <a:ext uri="{FF2B5EF4-FFF2-40B4-BE49-F238E27FC236}">
                <a16:creationId xmlns:a16="http://schemas.microsoft.com/office/drawing/2014/main" id="{297BD952-9968-1271-8594-0F49C77744CF}"/>
              </a:ext>
            </a:extLst>
          </p:cNvPr>
          <p:cNvSpPr>
            <a:spLocks noGrp="1"/>
          </p:cNvSpPr>
          <p:nvPr>
            <p:ph type="body" sz="quarter" idx="16"/>
          </p:nvPr>
        </p:nvSpPr>
        <p:spPr>
          <a:xfrm rot="5400000">
            <a:off x="3767455" y="3413067"/>
            <a:ext cx="2210400" cy="324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1"/>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5343297" y="2324334"/>
            <a:ext cx="5316753" cy="2209866"/>
          </a:xfrm>
        </p:spPr>
        <p:txBody>
          <a:bodyPr anchor="ctr" anchorCtr="0"/>
          <a:lstStyle>
            <a:lvl1pPr marL="0" indent="0" algn="l">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 </a:t>
            </a:r>
            <a:r>
              <a:rPr lang="en-US" err="1"/>
              <a:t>consectetur</a:t>
            </a:r>
            <a:r>
              <a:rPr lang="en-US"/>
              <a:t> </a:t>
            </a:r>
            <a:r>
              <a:rPr lang="en-US" err="1"/>
              <a:t>adipisicing</a:t>
            </a:r>
            <a:r>
              <a:rPr lang="en-US"/>
              <a:t>.</a:t>
            </a:r>
          </a:p>
        </p:txBody>
      </p:sp>
    </p:spTree>
    <p:extLst>
      <p:ext uri="{BB962C8B-B14F-4D97-AF65-F5344CB8AC3E}">
        <p14:creationId xmlns:p14="http://schemas.microsoft.com/office/powerpoint/2010/main" val="1803868513"/>
      </p:ext>
    </p:extLst>
  </p:cSld>
  <p:clrMapOvr>
    <a:masterClrMapping/>
  </p:clrMapOvr>
  <p:extLst>
    <p:ext uri="{DCECCB84-F9BA-43D5-87BE-67443E8EF086}">
      <p15:sldGuideLst xmlns:p15="http://schemas.microsoft.com/office/powerpoint/2012/main">
        <p15:guide id="2" pos="33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 Opt 2">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FBB51A-09F8-6D47-9D32-EC81BDFD8C40}"/>
              </a:ext>
            </a:extLst>
          </p:cNvPr>
          <p:cNvSpPr/>
          <p:nvPr userDrawn="1"/>
        </p:nvSpPr>
        <p:spPr>
          <a:xfrm>
            <a:off x="0" y="0"/>
            <a:ext cx="12192000" cy="6858000"/>
          </a:xfrm>
          <a:prstGeom prst="rect">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5" name="Pattern_Medium space.ai" descr="GroupM Signature M Stamp Pattern of 30 M's arranged neatly in an evenly spaced group">
            <a:extLst>
              <a:ext uri="{FF2B5EF4-FFF2-40B4-BE49-F238E27FC236}">
                <a16:creationId xmlns:a16="http://schemas.microsoft.com/office/drawing/2014/main" id="{C02537CA-074B-D247-8D18-260FBC4E11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ln w="12700">
            <a:miter lim="400000"/>
          </a:ln>
        </p:spPr>
      </p:pic>
    </p:spTree>
    <p:extLst>
      <p:ext uri="{BB962C8B-B14F-4D97-AF65-F5344CB8AC3E}">
        <p14:creationId xmlns:p14="http://schemas.microsoft.com/office/powerpoint/2010/main" val="420118928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Opt 1">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8" name="Text Placeholder 2">
            <a:extLst>
              <a:ext uri="{FF2B5EF4-FFF2-40B4-BE49-F238E27FC236}">
                <a16:creationId xmlns:a16="http://schemas.microsoft.com/office/drawing/2014/main" id="{AA522D6C-2A65-6D42-8007-6E5F441A2F53}"/>
              </a:ext>
            </a:extLst>
          </p:cNvPr>
          <p:cNvSpPr>
            <a:spLocks noGrp="1"/>
          </p:cNvSpPr>
          <p:nvPr>
            <p:ph type="body" sz="quarter" idx="12" hasCustomPrompt="1"/>
          </p:nvPr>
        </p:nvSpPr>
        <p:spPr>
          <a:xfrm>
            <a:off x="10854227" y="314324"/>
            <a:ext cx="981088" cy="283137"/>
          </a:xfrm>
          <a:blipFill>
            <a:blip r:embed="rId2"/>
            <a:stretch>
              <a:fillRect/>
            </a:stretch>
          </a:blipFill>
        </p:spPr>
        <p:txBody>
          <a:bodyPr/>
          <a:lstStyle>
            <a:lvl1pPr>
              <a:defRPr>
                <a:solidFill>
                  <a:srgbClr val="FFFFFF"/>
                </a:solidFill>
              </a:defRPr>
            </a:lvl1pPr>
          </a:lstStyle>
          <a:p>
            <a:pPr lvl="0"/>
            <a:r>
              <a:rPr lang="en-US" dirty="0"/>
              <a:t> </a:t>
            </a:r>
          </a:p>
        </p:txBody>
      </p:sp>
      <p:sp>
        <p:nvSpPr>
          <p:cNvPr id="20" name="Text Placeholder 2">
            <a:extLst>
              <a:ext uri="{FF2B5EF4-FFF2-40B4-BE49-F238E27FC236}">
                <a16:creationId xmlns:a16="http://schemas.microsoft.com/office/drawing/2014/main" id="{84157EEF-F072-9748-83D9-4A7919324D02}"/>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61D3DB9C-F6B5-4043-8B7C-B992273A1D9C}"/>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14573169"/>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tatement Slide_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8AE0757-12D1-1E9F-28A5-FA3C8677744F}"/>
              </a:ext>
            </a:extLst>
          </p:cNvPr>
          <p:cNvSpPr>
            <a:spLocks noGrp="1"/>
          </p:cNvSpPr>
          <p:nvPr>
            <p:ph type="pic" sz="quarter" idx="24" hasCustomPrompt="1"/>
          </p:nvPr>
        </p:nvSpPr>
        <p:spPr>
          <a:xfrm>
            <a:off x="0" y="2"/>
            <a:ext cx="12192001" cy="6857999"/>
          </a:xfrm>
          <a:custGeom>
            <a:avLst/>
            <a:gdLst>
              <a:gd name="connsiteX0" fmla="*/ 2 w 12192001"/>
              <a:gd name="connsiteY0" fmla="*/ 0 h 6857999"/>
              <a:gd name="connsiteX1" fmla="*/ 12192001 w 12192001"/>
              <a:gd name="connsiteY1" fmla="*/ 0 h 6857999"/>
              <a:gd name="connsiteX2" fmla="*/ 12192001 w 12192001"/>
              <a:gd name="connsiteY2" fmla="*/ 6857999 h 6857999"/>
              <a:gd name="connsiteX3" fmla="*/ 2 w 12192001"/>
              <a:gd name="connsiteY3" fmla="*/ 6857999 h 6857999"/>
              <a:gd name="connsiteX4" fmla="*/ 2 w 12192001"/>
              <a:gd name="connsiteY4" fmla="*/ 1858961 h 6857999"/>
              <a:gd name="connsiteX5" fmla="*/ 0 w 12192001"/>
              <a:gd name="connsiteY5" fmla="*/ 1858961 h 6857999"/>
              <a:gd name="connsiteX6" fmla="*/ 0 w 12192001"/>
              <a:gd name="connsiteY6" fmla="*/ 527048 h 6857999"/>
              <a:gd name="connsiteX7" fmla="*/ 2 w 12192001"/>
              <a:gd name="connsiteY7" fmla="*/ 52704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7999">
                <a:moveTo>
                  <a:pt x="2" y="0"/>
                </a:moveTo>
                <a:lnTo>
                  <a:pt x="12192001" y="0"/>
                </a:lnTo>
                <a:lnTo>
                  <a:pt x="12192001" y="6857999"/>
                </a:lnTo>
                <a:lnTo>
                  <a:pt x="2" y="6857999"/>
                </a:lnTo>
                <a:lnTo>
                  <a:pt x="2" y="1858961"/>
                </a:lnTo>
                <a:lnTo>
                  <a:pt x="0" y="1858961"/>
                </a:lnTo>
                <a:lnTo>
                  <a:pt x="0" y="527048"/>
                </a:lnTo>
                <a:lnTo>
                  <a:pt x="2" y="527048"/>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9" name="Picture Placeholder 32">
            <a:extLst>
              <a:ext uri="{FF2B5EF4-FFF2-40B4-BE49-F238E27FC236}">
                <a16:creationId xmlns:a16="http://schemas.microsoft.com/office/drawing/2014/main" id="{CA5F8B31-02F7-A00C-FCCD-B570F437A24D}"/>
              </a:ext>
            </a:extLst>
          </p:cNvPr>
          <p:cNvSpPr>
            <a:spLocks noGrp="1"/>
          </p:cNvSpPr>
          <p:nvPr>
            <p:ph type="pic" sz="quarter" idx="21" hasCustomPrompt="1"/>
          </p:nvPr>
        </p:nvSpPr>
        <p:spPr>
          <a:xfrm>
            <a:off x="1311275" y="1171244"/>
            <a:ext cx="9569450" cy="4578681"/>
          </a:xfrm>
          <a:solidFill>
            <a:schemeClr val="tx2"/>
          </a:solidFill>
        </p:spPr>
        <p:txBody>
          <a:bodyPr/>
          <a:lstStyle>
            <a:lvl1pPr>
              <a:defRPr>
                <a:solidFill>
                  <a:schemeClr val="bg2"/>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backwards”</a:t>
            </a:r>
          </a:p>
        </p:txBody>
      </p:sp>
      <p:sp>
        <p:nvSpPr>
          <p:cNvPr id="31" name="Title 1">
            <a:extLst>
              <a:ext uri="{FF2B5EF4-FFF2-40B4-BE49-F238E27FC236}">
                <a16:creationId xmlns:a16="http://schemas.microsoft.com/office/drawing/2014/main" id="{98B5BB2E-37FC-99ED-E970-C8A78A2F7FAC}"/>
              </a:ext>
            </a:extLst>
          </p:cNvPr>
          <p:cNvSpPr>
            <a:spLocks noGrp="1"/>
          </p:cNvSpPr>
          <p:nvPr>
            <p:ph type="title" hasCustomPrompt="1"/>
          </p:nvPr>
        </p:nvSpPr>
        <p:spPr>
          <a:xfrm>
            <a:off x="3087342" y="2390228"/>
            <a:ext cx="2649600" cy="2124000"/>
          </a:xfrm>
        </p:spPr>
        <p:txBody>
          <a:bodyPr anchor="ctr" anchorCtr="0"/>
          <a:lstStyle>
            <a:lvl1pPr marL="0" marR="0" indent="0" algn="r" defTabSz="914400" rtl="0" eaLnBrk="1" fontAlgn="auto" latinLnBrk="0" hangingPunct="1">
              <a:lnSpc>
                <a:spcPct val="100000"/>
              </a:lnSpc>
              <a:spcBef>
                <a:spcPct val="0"/>
              </a:spcBef>
              <a:spcAft>
                <a:spcPts val="0"/>
              </a:spcAft>
              <a:buClrTx/>
              <a:buSzTx/>
              <a:buFontTx/>
              <a:buNone/>
              <a:tabLst/>
              <a:defRPr sz="2800">
                <a:solidFill>
                  <a:schemeClr val="bg2"/>
                </a:solidFill>
              </a:defRPr>
            </a:lvl1pPr>
          </a:lstStyle>
          <a:p>
            <a:r>
              <a:rPr lang="en-US"/>
              <a:t>Click here</a:t>
            </a:r>
            <a:br>
              <a:rPr lang="en-US"/>
            </a:br>
            <a:r>
              <a:rPr lang="en-US"/>
              <a:t>to add your powerful and impactful fact</a:t>
            </a:r>
          </a:p>
        </p:txBody>
      </p:sp>
      <p:sp>
        <p:nvSpPr>
          <p:cNvPr id="32" name="Text Placeholder 9">
            <a:extLst>
              <a:ext uri="{FF2B5EF4-FFF2-40B4-BE49-F238E27FC236}">
                <a16:creationId xmlns:a16="http://schemas.microsoft.com/office/drawing/2014/main" id="{55BBBE1E-A478-8D27-38F3-8F696E7F27F4}"/>
              </a:ext>
            </a:extLst>
          </p:cNvPr>
          <p:cNvSpPr>
            <a:spLocks noGrp="1"/>
          </p:cNvSpPr>
          <p:nvPr>
            <p:ph type="body" sz="quarter" idx="16"/>
          </p:nvPr>
        </p:nvSpPr>
        <p:spPr>
          <a:xfrm rot="5400000">
            <a:off x="5034000" y="3434228"/>
            <a:ext cx="2124000"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2"/>
          </a:solidFill>
        </p:spPr>
        <p:txBody>
          <a:bodyPr wrap="square">
            <a:noAutofit/>
          </a:bodyPr>
          <a:lstStyle>
            <a:lvl1pPr marL="0" indent="0">
              <a:buNone/>
              <a:defRPr sz="100">
                <a:solidFill>
                  <a:schemeClr val="tx1"/>
                </a:solidFill>
              </a:defRPr>
            </a:lvl1pPr>
            <a:lvl2pPr>
              <a:defRPr>
                <a:noFill/>
              </a:defRPr>
            </a:lvl2pPr>
            <a:lvl3pPr>
              <a:defRPr>
                <a:noFill/>
              </a:defRPr>
            </a:lvl3pPr>
            <a:lvl4pPr>
              <a:defRPr>
                <a:noFill/>
              </a:defRPr>
            </a:lvl4pPr>
            <a:lvl5pPr>
              <a:defRPr>
                <a:noFill/>
              </a:defRPr>
            </a:lvl5pPr>
          </a:lstStyle>
          <a:p>
            <a:pPr lvl="0"/>
            <a:endParaRPr lang="en-US"/>
          </a:p>
        </p:txBody>
      </p:sp>
      <p:sp>
        <p:nvSpPr>
          <p:cNvPr id="33" name="Text Placeholder 2">
            <a:extLst>
              <a:ext uri="{FF2B5EF4-FFF2-40B4-BE49-F238E27FC236}">
                <a16:creationId xmlns:a16="http://schemas.microsoft.com/office/drawing/2014/main" id="{B42591E6-4457-4C95-9422-ED20D3744E5D}"/>
              </a:ext>
            </a:extLst>
          </p:cNvPr>
          <p:cNvSpPr>
            <a:spLocks noGrp="1"/>
          </p:cNvSpPr>
          <p:nvPr>
            <p:ph type="body" idx="17" hasCustomPrompt="1"/>
          </p:nvPr>
        </p:nvSpPr>
        <p:spPr>
          <a:xfrm>
            <a:off x="6456362" y="2390228"/>
            <a:ext cx="2648295" cy="2124000"/>
          </a:xfrm>
        </p:spPr>
        <p:txBody>
          <a:bodyPr anchor="ctr" anchorCtr="0"/>
          <a:lstStyle>
            <a:lvl1pPr marL="0" indent="0" algn="l">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endParaRPr lang="en-GB"/>
          </a:p>
        </p:txBody>
      </p:sp>
    </p:spTree>
    <p:extLst>
      <p:ext uri="{BB962C8B-B14F-4D97-AF65-F5344CB8AC3E}">
        <p14:creationId xmlns:p14="http://schemas.microsoft.com/office/powerpoint/2010/main" val="34049906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tatement Slide_3">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14FD0E0-179E-FDFE-2878-B120F902DB12}"/>
              </a:ext>
            </a:extLst>
          </p:cNvPr>
          <p:cNvSpPr>
            <a:spLocks noGrp="1"/>
          </p:cNvSpPr>
          <p:nvPr>
            <p:ph type="pic" sz="quarter" idx="23" hasCustomPrompt="1"/>
          </p:nvPr>
        </p:nvSpPr>
        <p:spPr>
          <a:xfrm>
            <a:off x="0" y="2"/>
            <a:ext cx="12192001" cy="6857999"/>
          </a:xfrm>
          <a:custGeom>
            <a:avLst/>
            <a:gdLst>
              <a:gd name="connsiteX0" fmla="*/ 2 w 12192001"/>
              <a:gd name="connsiteY0" fmla="*/ 0 h 6857999"/>
              <a:gd name="connsiteX1" fmla="*/ 12192001 w 12192001"/>
              <a:gd name="connsiteY1" fmla="*/ 0 h 6857999"/>
              <a:gd name="connsiteX2" fmla="*/ 12192001 w 12192001"/>
              <a:gd name="connsiteY2" fmla="*/ 6857999 h 6857999"/>
              <a:gd name="connsiteX3" fmla="*/ 2 w 12192001"/>
              <a:gd name="connsiteY3" fmla="*/ 6857999 h 6857999"/>
              <a:gd name="connsiteX4" fmla="*/ 2 w 12192001"/>
              <a:gd name="connsiteY4" fmla="*/ 1858961 h 6857999"/>
              <a:gd name="connsiteX5" fmla="*/ 0 w 12192001"/>
              <a:gd name="connsiteY5" fmla="*/ 1858961 h 6857999"/>
              <a:gd name="connsiteX6" fmla="*/ 0 w 12192001"/>
              <a:gd name="connsiteY6" fmla="*/ 527048 h 6857999"/>
              <a:gd name="connsiteX7" fmla="*/ 2 w 12192001"/>
              <a:gd name="connsiteY7" fmla="*/ 52704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7999">
                <a:moveTo>
                  <a:pt x="2" y="0"/>
                </a:moveTo>
                <a:lnTo>
                  <a:pt x="12192001" y="0"/>
                </a:lnTo>
                <a:lnTo>
                  <a:pt x="12192001" y="6857999"/>
                </a:lnTo>
                <a:lnTo>
                  <a:pt x="2" y="6857999"/>
                </a:lnTo>
                <a:lnTo>
                  <a:pt x="2" y="1858961"/>
                </a:lnTo>
                <a:lnTo>
                  <a:pt x="0" y="1858961"/>
                </a:lnTo>
                <a:lnTo>
                  <a:pt x="0" y="527048"/>
                </a:lnTo>
                <a:lnTo>
                  <a:pt x="2" y="527048"/>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3" name="Picture Placeholder 32">
            <a:extLst>
              <a:ext uri="{FF2B5EF4-FFF2-40B4-BE49-F238E27FC236}">
                <a16:creationId xmlns:a16="http://schemas.microsoft.com/office/drawing/2014/main" id="{72F84572-C79F-A96A-C7FC-2A438C42C8D1}"/>
              </a:ext>
            </a:extLst>
          </p:cNvPr>
          <p:cNvSpPr>
            <a:spLocks noGrp="1"/>
          </p:cNvSpPr>
          <p:nvPr>
            <p:ph type="pic" sz="quarter" idx="21" hasCustomPrompt="1"/>
          </p:nvPr>
        </p:nvSpPr>
        <p:spPr>
          <a:xfrm>
            <a:off x="1311275" y="1171244"/>
            <a:ext cx="9569450" cy="4578681"/>
          </a:xfrm>
          <a:solidFill>
            <a:schemeClr val="tx2"/>
          </a:solidFill>
        </p:spPr>
        <p:txBody>
          <a:bodyPr/>
          <a:lstStyle>
            <a:lvl1pPr>
              <a:defRPr>
                <a:solidFill>
                  <a:schemeClr val="bg2"/>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backwards”</a:t>
            </a:r>
          </a:p>
        </p:txBody>
      </p:sp>
      <p:sp>
        <p:nvSpPr>
          <p:cNvPr id="21" name="Title 1">
            <a:extLst>
              <a:ext uri="{FF2B5EF4-FFF2-40B4-BE49-F238E27FC236}">
                <a16:creationId xmlns:a16="http://schemas.microsoft.com/office/drawing/2014/main" id="{CB14E7AD-A3CE-4658-AA0E-9CB507FAB1EF}"/>
              </a:ext>
            </a:extLst>
          </p:cNvPr>
          <p:cNvSpPr>
            <a:spLocks noGrp="1"/>
          </p:cNvSpPr>
          <p:nvPr>
            <p:ph type="title" hasCustomPrompt="1"/>
          </p:nvPr>
        </p:nvSpPr>
        <p:spPr>
          <a:xfrm>
            <a:off x="2387600" y="4754814"/>
            <a:ext cx="3253000" cy="1374523"/>
          </a:xfrm>
        </p:spPr>
        <p:txBody>
          <a:bodyPr anchor="ctr" anchorCtr="0"/>
          <a:lstStyle>
            <a:lvl1pPr algn="r">
              <a:lnSpc>
                <a:spcPct val="100000"/>
              </a:lnSpc>
              <a:defRPr sz="2800">
                <a:solidFill>
                  <a:schemeClr val="bg2"/>
                </a:solidFill>
              </a:defRPr>
            </a:lvl1pPr>
          </a:lstStyle>
          <a:p>
            <a:r>
              <a:rPr lang="en-US" noProof="0">
                <a:sym typeface="Georgia"/>
              </a:rPr>
              <a:t>Click here</a:t>
            </a:r>
            <a:br>
              <a:rPr lang="en-US" noProof="0">
                <a:sym typeface="Georgia"/>
              </a:rPr>
            </a:br>
            <a:r>
              <a:rPr lang="en-US" noProof="0">
                <a:sym typeface="Georgia"/>
              </a:rPr>
              <a:t>to add your powerful fact</a:t>
            </a:r>
            <a:endParaRPr lang="en-US"/>
          </a:p>
        </p:txBody>
      </p:sp>
      <p:sp>
        <p:nvSpPr>
          <p:cNvPr id="23" name="Text Placeholder 2">
            <a:extLst>
              <a:ext uri="{FF2B5EF4-FFF2-40B4-BE49-F238E27FC236}">
                <a16:creationId xmlns:a16="http://schemas.microsoft.com/office/drawing/2014/main" id="{E0043F77-1F57-BCF6-CCA9-39CA641C3C85}"/>
              </a:ext>
            </a:extLst>
          </p:cNvPr>
          <p:cNvSpPr>
            <a:spLocks noGrp="1"/>
          </p:cNvSpPr>
          <p:nvPr>
            <p:ph type="body" idx="17" hasCustomPrompt="1"/>
          </p:nvPr>
        </p:nvSpPr>
        <p:spPr>
          <a:xfrm>
            <a:off x="6550038" y="4754879"/>
            <a:ext cx="3254362" cy="1374191"/>
          </a:xfrm>
        </p:spPr>
        <p:txBody>
          <a:bodyPr anchor="ctr" anchorCtr="0"/>
          <a:lstStyle>
            <a:lvl1pPr marL="0" indent="0" algn="l">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a:t>
            </a:r>
          </a:p>
        </p:txBody>
      </p:sp>
      <p:sp>
        <p:nvSpPr>
          <p:cNvPr id="5" name="Text Placeholder 9">
            <a:extLst>
              <a:ext uri="{FF2B5EF4-FFF2-40B4-BE49-F238E27FC236}">
                <a16:creationId xmlns:a16="http://schemas.microsoft.com/office/drawing/2014/main" id="{5087CEDC-97DF-8001-CCF2-2639CC843058}"/>
              </a:ext>
            </a:extLst>
          </p:cNvPr>
          <p:cNvSpPr>
            <a:spLocks noGrp="1"/>
          </p:cNvSpPr>
          <p:nvPr>
            <p:ph type="body" sz="quarter" idx="16"/>
          </p:nvPr>
        </p:nvSpPr>
        <p:spPr>
          <a:xfrm rot="5400000">
            <a:off x="5408738" y="5423809"/>
            <a:ext cx="1374523"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2"/>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Tree>
    <p:extLst>
      <p:ext uri="{BB962C8B-B14F-4D97-AF65-F5344CB8AC3E}">
        <p14:creationId xmlns:p14="http://schemas.microsoft.com/office/powerpoint/2010/main" val="109994164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tatement Slide_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4D1F84-1E77-A89F-73BD-79A085F356EC}"/>
              </a:ext>
            </a:extLst>
          </p:cNvPr>
          <p:cNvSpPr>
            <a:spLocks noGrp="1"/>
          </p:cNvSpPr>
          <p:nvPr>
            <p:ph type="pic" sz="quarter" idx="20"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endParaRPr lang="en-US"/>
          </a:p>
        </p:txBody>
      </p:sp>
      <p:sp>
        <p:nvSpPr>
          <p:cNvPr id="15" name="Text Placeholder 14">
            <a:extLst>
              <a:ext uri="{FF2B5EF4-FFF2-40B4-BE49-F238E27FC236}">
                <a16:creationId xmlns:a16="http://schemas.microsoft.com/office/drawing/2014/main" id="{75046682-9BE7-D871-A8F2-1CC40317D577}"/>
              </a:ext>
            </a:extLst>
          </p:cNvPr>
          <p:cNvSpPr>
            <a:spLocks noGrp="1"/>
          </p:cNvSpPr>
          <p:nvPr>
            <p:ph type="body" sz="quarter" idx="21"/>
          </p:nvPr>
        </p:nvSpPr>
        <p:spPr>
          <a:xfrm>
            <a:off x="1298186" y="1403990"/>
            <a:ext cx="9595626" cy="4050005"/>
          </a:xfrm>
          <a:custGeom>
            <a:avLst/>
            <a:gdLst>
              <a:gd name="connsiteX0" fmla="*/ 799069 w 9595626"/>
              <a:gd name="connsiteY0" fmla="*/ 0 h 4050005"/>
              <a:gd name="connsiteX1" fmla="*/ 3678049 w 9595626"/>
              <a:gd name="connsiteY1" fmla="*/ 0 h 4050005"/>
              <a:gd name="connsiteX2" fmla="*/ 4792751 w 9595626"/>
              <a:gd name="connsiteY2" fmla="*/ 1092979 h 4050005"/>
              <a:gd name="connsiteX3" fmla="*/ 5929586 w 9595626"/>
              <a:gd name="connsiteY3" fmla="*/ 0 h 4050005"/>
              <a:gd name="connsiteX4" fmla="*/ 8794532 w 9595626"/>
              <a:gd name="connsiteY4" fmla="*/ 0 h 4050005"/>
              <a:gd name="connsiteX5" fmla="*/ 8794532 w 9595626"/>
              <a:gd name="connsiteY5" fmla="*/ 5 h 4050005"/>
              <a:gd name="connsiteX6" fmla="*/ 9595626 w 9595626"/>
              <a:gd name="connsiteY6" fmla="*/ 5 h 4050005"/>
              <a:gd name="connsiteX7" fmla="*/ 9595626 w 9595626"/>
              <a:gd name="connsiteY7" fmla="*/ 4050005 h 4050005"/>
              <a:gd name="connsiteX8" fmla="*/ 8044287 w 9595626"/>
              <a:gd name="connsiteY8" fmla="*/ 4050005 h 4050005"/>
              <a:gd name="connsiteX9" fmla="*/ 8044287 w 9595626"/>
              <a:gd name="connsiteY9" fmla="*/ 4045423 h 4050005"/>
              <a:gd name="connsiteX10" fmla="*/ 1551339 w 9595626"/>
              <a:gd name="connsiteY10" fmla="*/ 4045423 h 4050005"/>
              <a:gd name="connsiteX11" fmla="*/ 1551339 w 9595626"/>
              <a:gd name="connsiteY11" fmla="*/ 4050005 h 4050005"/>
              <a:gd name="connsiteX12" fmla="*/ 0 w 9595626"/>
              <a:gd name="connsiteY12" fmla="*/ 4050005 h 4050005"/>
              <a:gd name="connsiteX13" fmla="*/ 0 w 9595626"/>
              <a:gd name="connsiteY13" fmla="*/ 5 h 4050005"/>
              <a:gd name="connsiteX14" fmla="*/ 799069 w 9595626"/>
              <a:gd name="connsiteY14" fmla="*/ 5 h 405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95626" h="4050005">
                <a:moveTo>
                  <a:pt x="799069" y="0"/>
                </a:moveTo>
                <a:lnTo>
                  <a:pt x="3678049" y="0"/>
                </a:lnTo>
                <a:lnTo>
                  <a:pt x="4792751" y="1092979"/>
                </a:lnTo>
                <a:lnTo>
                  <a:pt x="5929586" y="0"/>
                </a:lnTo>
                <a:lnTo>
                  <a:pt x="8794532" y="0"/>
                </a:lnTo>
                <a:lnTo>
                  <a:pt x="8794532" y="5"/>
                </a:lnTo>
                <a:lnTo>
                  <a:pt x="9595626" y="5"/>
                </a:lnTo>
                <a:lnTo>
                  <a:pt x="9595626" y="4050005"/>
                </a:lnTo>
                <a:lnTo>
                  <a:pt x="8044287" y="4050005"/>
                </a:lnTo>
                <a:lnTo>
                  <a:pt x="8044287" y="4045423"/>
                </a:lnTo>
                <a:lnTo>
                  <a:pt x="1551339" y="4045423"/>
                </a:lnTo>
                <a:lnTo>
                  <a:pt x="1551339" y="4050005"/>
                </a:lnTo>
                <a:lnTo>
                  <a:pt x="0" y="4050005"/>
                </a:lnTo>
                <a:lnTo>
                  <a:pt x="0" y="5"/>
                </a:lnTo>
                <a:lnTo>
                  <a:pt x="799069" y="5"/>
                </a:lnTo>
                <a:close/>
              </a:path>
            </a:pathLst>
          </a:custGeom>
          <a:solidFill>
            <a:schemeClr val="bg1">
              <a:alpha val="60000"/>
            </a:schemeClr>
          </a:solidFill>
        </p:spPr>
        <p:txBody>
          <a:bodyPr wrap="square">
            <a:noAutofit/>
          </a:bodyPr>
          <a:lstStyle>
            <a:lvl1pPr marL="0" indent="0">
              <a:buNone/>
              <a:defRPr>
                <a:noFill/>
              </a:defRPr>
            </a:lvl1pPr>
          </a:lstStyle>
          <a:p>
            <a:pPr lvl="0"/>
            <a:endParaRPr lang="en-US"/>
          </a:p>
        </p:txBody>
      </p:sp>
      <p:sp>
        <p:nvSpPr>
          <p:cNvPr id="16" name="Text Placeholder 15">
            <a:extLst>
              <a:ext uri="{FF2B5EF4-FFF2-40B4-BE49-F238E27FC236}">
                <a16:creationId xmlns:a16="http://schemas.microsoft.com/office/drawing/2014/main" id="{60AED30D-F8F6-91AB-B221-4F516FDDDC89}"/>
              </a:ext>
            </a:extLst>
          </p:cNvPr>
          <p:cNvSpPr>
            <a:spLocks noGrp="1"/>
          </p:cNvSpPr>
          <p:nvPr>
            <p:ph type="body" sz="quarter" idx="16"/>
          </p:nvPr>
        </p:nvSpPr>
        <p:spPr>
          <a:xfrm>
            <a:off x="3419475" y="752475"/>
            <a:ext cx="5353050" cy="5353050"/>
          </a:xfrm>
          <a:prstGeom prst="ellipse">
            <a:avLst/>
          </a:prstGeom>
          <a:solidFill>
            <a:schemeClr val="accent1">
              <a:alpha val="80000"/>
            </a:schemeClr>
          </a:solidFill>
        </p:spPr>
        <p:txBody>
          <a:bodyPr/>
          <a:lstStyle>
            <a:lvl1pPr>
              <a:defRPr>
                <a:noFill/>
              </a:defRPr>
            </a:lvl1pPr>
          </a:lstStyle>
          <a:p>
            <a:pPr lvl="0"/>
            <a:endParaRPr lang="en-US"/>
          </a:p>
        </p:txBody>
      </p:sp>
      <p:sp>
        <p:nvSpPr>
          <p:cNvPr id="2" name="Title 1">
            <a:extLst>
              <a:ext uri="{FF2B5EF4-FFF2-40B4-BE49-F238E27FC236}">
                <a16:creationId xmlns:a16="http://schemas.microsoft.com/office/drawing/2014/main" id="{41BA7A9D-D656-8095-BF3B-1AAFC4363840}"/>
              </a:ext>
            </a:extLst>
          </p:cNvPr>
          <p:cNvSpPr>
            <a:spLocks noGrp="1"/>
          </p:cNvSpPr>
          <p:nvPr>
            <p:ph type="title" hasCustomPrompt="1"/>
          </p:nvPr>
        </p:nvSpPr>
        <p:spPr>
          <a:xfrm>
            <a:off x="4202163" y="3202167"/>
            <a:ext cx="3787673" cy="1661443"/>
          </a:xfrm>
        </p:spPr>
        <p:txBody>
          <a:bodyPr lIns="90000" anchor="ctr" anchorCtr="0"/>
          <a:lstStyle>
            <a:lvl1pPr algn="ctr">
              <a:lnSpc>
                <a:spcPct val="100000"/>
              </a:lnSpc>
              <a:defRPr b="0" i="0">
                <a:solidFill>
                  <a:schemeClr val="bg1"/>
                </a:solidFill>
                <a:latin typeface="Poppins Light" pitchFamily="2" charset="77"/>
                <a:cs typeface="Poppins Light" pitchFamily="2" charset="77"/>
              </a:defRPr>
            </a:lvl1pPr>
          </a:lstStyle>
          <a:p>
            <a:r>
              <a:rPr lang="en-US" noProof="0">
                <a:sym typeface="Georgia"/>
              </a:rPr>
              <a:t>Click here to add your powerful and impactful fact</a:t>
            </a:r>
            <a:endParaRPr lang="en-US"/>
          </a:p>
        </p:txBody>
      </p:sp>
    </p:spTree>
    <p:extLst>
      <p:ext uri="{BB962C8B-B14F-4D97-AF65-F5344CB8AC3E}">
        <p14:creationId xmlns:p14="http://schemas.microsoft.com/office/powerpoint/2010/main" val="21581320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tatement Slide_Half Image">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19FAC0-EDFA-7626-2338-F8F5C5B5ADB8}"/>
              </a:ext>
            </a:extLst>
          </p:cNvPr>
          <p:cNvSpPr>
            <a:spLocks noGrp="1"/>
          </p:cNvSpPr>
          <p:nvPr>
            <p:ph type="pic" sz="quarter" idx="18" hasCustomPrompt="1"/>
          </p:nvPr>
        </p:nvSpPr>
        <p:spPr>
          <a:xfrm>
            <a:off x="6095999"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tx1">
              <a:lumMod val="50000"/>
            </a:schemeClr>
          </a:solidFill>
        </p:spPr>
        <p:txBody>
          <a:bodyPr wrap="square">
            <a:noAutofit/>
          </a:bodyPr>
          <a:lstStyle>
            <a:lvl1pPr marL="0" indent="0">
              <a:buNone/>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endParaRPr lang="en-US"/>
          </a:p>
        </p:txBody>
      </p:sp>
      <p:sp>
        <p:nvSpPr>
          <p:cNvPr id="19" name="Text Placeholder 15">
            <a:extLst>
              <a:ext uri="{FF2B5EF4-FFF2-40B4-BE49-F238E27FC236}">
                <a16:creationId xmlns:a16="http://schemas.microsoft.com/office/drawing/2014/main" id="{F7DD6321-0F3B-DDE0-F3D9-7FD1285A5450}"/>
              </a:ext>
            </a:extLst>
          </p:cNvPr>
          <p:cNvSpPr>
            <a:spLocks noGrp="1" noChangeAspect="1"/>
          </p:cNvSpPr>
          <p:nvPr>
            <p:ph type="body" sz="quarter" idx="17"/>
          </p:nvPr>
        </p:nvSpPr>
        <p:spPr>
          <a:xfrm>
            <a:off x="3940832" y="852793"/>
            <a:ext cx="2880000" cy="2880000"/>
          </a:xfrm>
          <a:prstGeom prst="ellipse">
            <a:avLst/>
          </a:prstGeom>
          <a:solidFill>
            <a:schemeClr val="accent2">
              <a:alpha val="80000"/>
            </a:schemeClr>
          </a:solidFill>
        </p:spPr>
        <p:txBody>
          <a:bodyPr/>
          <a:lstStyle>
            <a:lvl1pPr>
              <a:defRPr>
                <a:noFill/>
              </a:defRPr>
            </a:lvl1pPr>
          </a:lstStyle>
          <a:p>
            <a:pPr lvl="0"/>
            <a:endParaRPr lang="en-US"/>
          </a:p>
        </p:txBody>
      </p:sp>
      <p:cxnSp>
        <p:nvCxnSpPr>
          <p:cNvPr id="8" name="Straight Connector 7">
            <a:extLst>
              <a:ext uri="{FF2B5EF4-FFF2-40B4-BE49-F238E27FC236}">
                <a16:creationId xmlns:a16="http://schemas.microsoft.com/office/drawing/2014/main" id="{36CAE870-4D0E-4BB7-A8FD-D63077A2F09F}"/>
              </a:ext>
            </a:extLst>
          </p:cNvPr>
          <p:cNvCxnSpPr/>
          <p:nvPr userDrawn="1"/>
        </p:nvCxnSpPr>
        <p:spPr>
          <a:xfrm>
            <a:off x="550863" y="4580706"/>
            <a:ext cx="110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579B7F-1D73-E196-08A6-DA23D942A661}"/>
              </a:ext>
            </a:extLst>
          </p:cNvPr>
          <p:cNvSpPr>
            <a:spLocks noGrp="1"/>
          </p:cNvSpPr>
          <p:nvPr>
            <p:ph type="title" hasCustomPrompt="1"/>
          </p:nvPr>
        </p:nvSpPr>
        <p:spPr>
          <a:xfrm>
            <a:off x="550863" y="2199506"/>
            <a:ext cx="5005387" cy="2058355"/>
          </a:xfrm>
        </p:spPr>
        <p:txBody>
          <a:bodyPr anchor="b" anchorCtr="0"/>
          <a:lstStyle>
            <a:lvl1pPr>
              <a:lnSpc>
                <a:spcPct val="100000"/>
              </a:lnSpc>
              <a:defRPr sz="3600">
                <a:solidFill>
                  <a:schemeClr val="tx1"/>
                </a:solidFill>
              </a:defRPr>
            </a:lvl1pPr>
          </a:lstStyle>
          <a:p>
            <a:r>
              <a:rPr lang="en-US"/>
              <a:t>Click here to add</a:t>
            </a:r>
            <a:br>
              <a:rPr lang="en-US"/>
            </a:br>
            <a:r>
              <a:rPr lang="en-US"/>
              <a:t>your title which speaks to a bold statement or fact</a:t>
            </a:r>
          </a:p>
        </p:txBody>
      </p:sp>
    </p:spTree>
    <p:extLst>
      <p:ext uri="{BB962C8B-B14F-4D97-AF65-F5344CB8AC3E}">
        <p14:creationId xmlns:p14="http://schemas.microsoft.com/office/powerpoint/2010/main" val="21330051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00">
          <p15:clr>
            <a:srgbClr val="FBAE40"/>
          </p15:clr>
        </p15:guide>
        <p15:guide id="3" orient="horz" pos="2591">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tatement Slide_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69E8601-BAA9-B582-763C-7F9E78E05FF4}"/>
              </a:ext>
            </a:extLst>
          </p:cNvPr>
          <p:cNvSpPr>
            <a:spLocks noGrp="1"/>
          </p:cNvSpPr>
          <p:nvPr>
            <p:ph type="pic" sz="quarter" idx="19"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9" name="Text Placeholder 15">
            <a:extLst>
              <a:ext uri="{FF2B5EF4-FFF2-40B4-BE49-F238E27FC236}">
                <a16:creationId xmlns:a16="http://schemas.microsoft.com/office/drawing/2014/main" id="{F7DD6321-0F3B-DDE0-F3D9-7FD1285A5450}"/>
              </a:ext>
            </a:extLst>
          </p:cNvPr>
          <p:cNvSpPr>
            <a:spLocks noGrp="1" noChangeAspect="1"/>
          </p:cNvSpPr>
          <p:nvPr>
            <p:ph type="body" sz="quarter" idx="17"/>
          </p:nvPr>
        </p:nvSpPr>
        <p:spPr>
          <a:xfrm>
            <a:off x="0" y="1637998"/>
            <a:ext cx="5220000" cy="5220000"/>
          </a:xfrm>
          <a:prstGeom prst="ellipse">
            <a:avLst/>
          </a:prstGeom>
          <a:solidFill>
            <a:schemeClr val="accent2">
              <a:alpha val="80000"/>
            </a:schemeClr>
          </a:solidFill>
        </p:spPr>
        <p:txBody>
          <a:bodyPr/>
          <a:lstStyle>
            <a:lvl1pPr>
              <a:defRPr>
                <a:noFill/>
              </a:defRPr>
            </a:lvl1pPr>
          </a:lstStyle>
          <a:p>
            <a:pPr lvl="0"/>
            <a:endParaRPr lang="en-US"/>
          </a:p>
        </p:txBody>
      </p:sp>
      <p:sp>
        <p:nvSpPr>
          <p:cNvPr id="2" name="Title 1">
            <a:extLst>
              <a:ext uri="{FF2B5EF4-FFF2-40B4-BE49-F238E27FC236}">
                <a16:creationId xmlns:a16="http://schemas.microsoft.com/office/drawing/2014/main" id="{DF579B7F-1D73-E196-08A6-DA23D942A661}"/>
              </a:ext>
            </a:extLst>
          </p:cNvPr>
          <p:cNvSpPr>
            <a:spLocks noGrp="1"/>
          </p:cNvSpPr>
          <p:nvPr>
            <p:ph type="title" hasCustomPrompt="1"/>
          </p:nvPr>
        </p:nvSpPr>
        <p:spPr>
          <a:xfrm>
            <a:off x="770152" y="2823648"/>
            <a:ext cx="3676222" cy="2848700"/>
          </a:xfrm>
        </p:spPr>
        <p:txBody>
          <a:bodyPr anchor="ctr" anchorCtr="0"/>
          <a:lstStyle>
            <a:lvl1pPr>
              <a:lnSpc>
                <a:spcPct val="100000"/>
              </a:lnSpc>
              <a:defRPr sz="3600">
                <a:solidFill>
                  <a:schemeClr val="bg1"/>
                </a:solidFill>
              </a:defRPr>
            </a:lvl1pPr>
          </a:lstStyle>
          <a:p>
            <a:r>
              <a:rPr lang="en-US"/>
              <a:t>Click here to add your title which speaks</a:t>
            </a:r>
            <a:br>
              <a:rPr lang="en-US"/>
            </a:br>
            <a:r>
              <a:rPr lang="en-US"/>
              <a:t>to a bold statement</a:t>
            </a:r>
            <a:br>
              <a:rPr lang="en-US"/>
            </a:br>
            <a:r>
              <a:rPr lang="en-US"/>
              <a:t>or fact</a:t>
            </a:r>
          </a:p>
        </p:txBody>
      </p:sp>
    </p:spTree>
    <p:extLst>
      <p:ext uri="{BB962C8B-B14F-4D97-AF65-F5344CB8AC3E}">
        <p14:creationId xmlns:p14="http://schemas.microsoft.com/office/powerpoint/2010/main" val="278528827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tatement Slide_6">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0"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pic>
        <p:nvPicPr>
          <p:cNvPr id="12" name="Pattern_Medium space_WHITE.ai">
            <a:extLst>
              <a:ext uri="{FF2B5EF4-FFF2-40B4-BE49-F238E27FC236}">
                <a16:creationId xmlns:a16="http://schemas.microsoft.com/office/drawing/2014/main" id="{B7B791F7-B258-302C-61D1-BDBADC3CE1C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sp>
        <p:nvSpPr>
          <p:cNvPr id="5" name="Rectangle 4">
            <a:extLst>
              <a:ext uri="{FF2B5EF4-FFF2-40B4-BE49-F238E27FC236}">
                <a16:creationId xmlns:a16="http://schemas.microsoft.com/office/drawing/2014/main" id="{6065519D-01AE-A093-732C-E9E78968E5B6}"/>
              </a:ext>
            </a:extLst>
          </p:cNvPr>
          <p:cNvSpPr/>
          <p:nvPr userDrawn="1"/>
        </p:nvSpPr>
        <p:spPr>
          <a:xfrm>
            <a:off x="8134597" y="5218683"/>
            <a:ext cx="890650" cy="6526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1">
            <a:extLst>
              <a:ext uri="{FF2B5EF4-FFF2-40B4-BE49-F238E27FC236}">
                <a16:creationId xmlns:a16="http://schemas.microsoft.com/office/drawing/2014/main" id="{3C696122-4953-B622-8E57-C5D3E5D79E18}"/>
              </a:ext>
            </a:extLst>
          </p:cNvPr>
          <p:cNvSpPr>
            <a:spLocks noGrp="1"/>
          </p:cNvSpPr>
          <p:nvPr>
            <p:ph type="body" sz="quarter" idx="20"/>
          </p:nvPr>
        </p:nvSpPr>
        <p:spPr>
          <a:xfrm>
            <a:off x="0" y="1"/>
            <a:ext cx="5195888"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550864" y="430442"/>
            <a:ext cx="4105274" cy="5698896"/>
          </a:xfrm>
        </p:spPr>
        <p:txBody>
          <a:bodyPr/>
          <a:lstStyle>
            <a:lvl1pPr>
              <a:defRPr sz="6000">
                <a:solidFill>
                  <a:schemeClr val="tx1"/>
                </a:solidFill>
              </a:defRPr>
            </a:lvl1pPr>
          </a:lstStyle>
          <a:p>
            <a:r>
              <a:rPr lang="en-MY"/>
              <a:t>Click here to add your powerful and impactful fact</a:t>
            </a:r>
            <a:endParaRPr lang="en-US"/>
          </a:p>
        </p:txBody>
      </p:sp>
      <p:sp>
        <p:nvSpPr>
          <p:cNvPr id="17" name="Picture Placeholder 16">
            <a:extLst>
              <a:ext uri="{FF2B5EF4-FFF2-40B4-BE49-F238E27FC236}">
                <a16:creationId xmlns:a16="http://schemas.microsoft.com/office/drawing/2014/main" id="{30C19D60-2A1A-3617-D8B3-13BDC0CD758A}"/>
              </a:ext>
            </a:extLst>
          </p:cNvPr>
          <p:cNvSpPr>
            <a:spLocks noGrp="1"/>
          </p:cNvSpPr>
          <p:nvPr>
            <p:ph type="pic" sz="quarter" idx="13" hasCustomPrompt="1"/>
          </p:nvPr>
        </p:nvSpPr>
        <p:spPr>
          <a:xfrm>
            <a:off x="4665663" y="3744913"/>
            <a:ext cx="4016375" cy="2384425"/>
          </a:xfrm>
          <a:solidFill>
            <a:schemeClr val="tx1">
              <a:lumMod val="50000"/>
            </a:schemeClr>
          </a:solidFill>
          <a:effectLst>
            <a:outerShdw blurRad="787400" dist="38100" dir="2700000" sx="105000" sy="105000" algn="ctr" rotWithShape="0">
              <a:srgbClr val="000000">
                <a:alpha val="18000"/>
              </a:srgbClr>
            </a:outerShdw>
          </a:effectLst>
        </p:spPr>
        <p:txBody>
          <a:bodyPr/>
          <a:lstStyle>
            <a:lvl1pPr>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a:t>
            </a:r>
          </a:p>
        </p:txBody>
      </p:sp>
      <p:pic>
        <p:nvPicPr>
          <p:cNvPr id="6" name="GroupM_SingleColor_Logo_Navy_RGB.png">
            <a:extLst>
              <a:ext uri="{FF2B5EF4-FFF2-40B4-BE49-F238E27FC236}">
                <a16:creationId xmlns:a16="http://schemas.microsoft.com/office/drawing/2014/main" id="{3071D752-E2CB-00AF-7BF0-580AF12B2C1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3922044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tatement Slide_7">
    <p:bg>
      <p:bgPr>
        <a:solidFill>
          <a:schemeClr val="accent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E5F051F-6AC9-0CAD-55DA-60F30486A277}"/>
              </a:ext>
            </a:extLst>
          </p:cNvPr>
          <p:cNvSpPr>
            <a:spLocks noGrp="1"/>
          </p:cNvSpPr>
          <p:nvPr>
            <p:ph type="pic" sz="quarter" idx="12" hasCustomPrompt="1"/>
          </p:nvPr>
        </p:nvSpPr>
        <p:spPr>
          <a:xfrm>
            <a:off x="6996112" y="2"/>
            <a:ext cx="5195888" cy="6857999"/>
          </a:xfrm>
          <a:custGeom>
            <a:avLst/>
            <a:gdLst>
              <a:gd name="connsiteX0" fmla="*/ 0 w 5195888"/>
              <a:gd name="connsiteY0" fmla="*/ 0 h 6857999"/>
              <a:gd name="connsiteX1" fmla="*/ 5195888 w 5195888"/>
              <a:gd name="connsiteY1" fmla="*/ 0 h 6857999"/>
              <a:gd name="connsiteX2" fmla="*/ 5195888 w 5195888"/>
              <a:gd name="connsiteY2" fmla="*/ 6857999 h 6857999"/>
              <a:gd name="connsiteX3" fmla="*/ 0 w 519588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195888" h="6857999">
                <a:moveTo>
                  <a:pt x="0" y="0"/>
                </a:moveTo>
                <a:lnTo>
                  <a:pt x="5195888" y="0"/>
                </a:lnTo>
                <a:lnTo>
                  <a:pt x="5195888" y="6857999"/>
                </a:lnTo>
                <a:lnTo>
                  <a:pt x="0" y="6857999"/>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endParaRPr lang="en-US"/>
          </a:p>
        </p:txBody>
      </p:sp>
      <p:sp>
        <p:nvSpPr>
          <p:cNvPr id="17" name="Picture Placeholder 16">
            <a:extLst>
              <a:ext uri="{FF2B5EF4-FFF2-40B4-BE49-F238E27FC236}">
                <a16:creationId xmlns:a16="http://schemas.microsoft.com/office/drawing/2014/main" id="{30C19D60-2A1A-3617-D8B3-13BDC0CD758A}"/>
              </a:ext>
            </a:extLst>
          </p:cNvPr>
          <p:cNvSpPr>
            <a:spLocks noGrp="1"/>
          </p:cNvSpPr>
          <p:nvPr>
            <p:ph type="pic" sz="quarter" idx="13" hasCustomPrompt="1"/>
          </p:nvPr>
        </p:nvSpPr>
        <p:spPr>
          <a:xfrm>
            <a:off x="5195889" y="2412796"/>
            <a:ext cx="5361275" cy="3716542"/>
          </a:xfrm>
          <a:solidFill>
            <a:schemeClr val="bg1">
              <a:lumMod val="50000"/>
            </a:schemeClr>
          </a:solidFill>
          <a:effectLst>
            <a:outerShdw blurRad="787400" dist="38100" dir="2700000" sx="105000" sy="105000" algn="ctr" rotWithShape="0">
              <a:srgbClr val="000000">
                <a:alpha val="18000"/>
              </a:srgbClr>
            </a:outerShdw>
          </a:effectLst>
        </p:spPr>
        <p:txBody>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1014761" y="838676"/>
            <a:ext cx="4734875" cy="5180648"/>
          </a:xfrm>
        </p:spPr>
        <p:txBody>
          <a:bodyPr anchor="ctr" anchorCtr="0"/>
          <a:lstStyle>
            <a:lvl1pPr algn="r">
              <a:defRPr sz="6000">
                <a:solidFill>
                  <a:schemeClr val="bg1"/>
                </a:solidFill>
              </a:defRPr>
            </a:lvl1pPr>
          </a:lstStyle>
          <a:p>
            <a:r>
              <a:rPr lang="en-MY"/>
              <a:t>Click here to add your powerful and impactful fact</a:t>
            </a:r>
            <a:endParaRPr lang="en-US"/>
          </a:p>
        </p:txBody>
      </p:sp>
    </p:spTree>
    <p:extLst>
      <p:ext uri="{BB962C8B-B14F-4D97-AF65-F5344CB8AC3E}">
        <p14:creationId xmlns:p14="http://schemas.microsoft.com/office/powerpoint/2010/main" val="564425173"/>
      </p:ext>
    </p:extLst>
  </p:cSld>
  <p:clrMapOvr>
    <a:masterClrMapping/>
  </p:clrMapOvr>
  <p:extLst>
    <p:ext uri="{DCECCB84-F9BA-43D5-87BE-67443E8EF086}">
      <p15:sldGuideLst xmlns:p15="http://schemas.microsoft.com/office/powerpoint/2012/main">
        <p15:guide id="1" pos="3273">
          <p15:clr>
            <a:srgbClr val="FBAE40"/>
          </p15:clr>
        </p15:guide>
        <p15:guide id="2" pos="3613">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tatement Slide_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32179CF-4D08-BE88-967B-D9F7AC2D3A69}"/>
              </a:ext>
            </a:extLst>
          </p:cNvPr>
          <p:cNvSpPr>
            <a:spLocks noGrp="1"/>
          </p:cNvSpPr>
          <p:nvPr>
            <p:ph type="pic" sz="quarter" idx="18"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4" name="Text Placeholder 13">
            <a:extLst>
              <a:ext uri="{FF2B5EF4-FFF2-40B4-BE49-F238E27FC236}">
                <a16:creationId xmlns:a16="http://schemas.microsoft.com/office/drawing/2014/main" id="{DFB9CE78-195F-EE5D-DD56-EAB1B7EF5C04}"/>
              </a:ext>
            </a:extLst>
          </p:cNvPr>
          <p:cNvSpPr>
            <a:spLocks noGrp="1"/>
          </p:cNvSpPr>
          <p:nvPr>
            <p:ph type="body" sz="quarter" idx="25"/>
          </p:nvPr>
        </p:nvSpPr>
        <p:spPr>
          <a:xfrm>
            <a:off x="0" y="1439695"/>
            <a:ext cx="6120000" cy="5418303"/>
          </a:xfrm>
          <a:custGeom>
            <a:avLst/>
            <a:gdLst>
              <a:gd name="connsiteX0" fmla="*/ 3060000 w 6120000"/>
              <a:gd name="connsiteY0" fmla="*/ 0 h 5418303"/>
              <a:gd name="connsiteX1" fmla="*/ 6120000 w 6120000"/>
              <a:gd name="connsiteY1" fmla="*/ 3060000 h 5418303"/>
              <a:gd name="connsiteX2" fmla="*/ 5223747 w 6120000"/>
              <a:gd name="connsiteY2" fmla="*/ 5223747 h 5418303"/>
              <a:gd name="connsiteX3" fmla="*/ 5009681 w 6120000"/>
              <a:gd name="connsiteY3" fmla="*/ 5418303 h 5418303"/>
              <a:gd name="connsiteX4" fmla="*/ 1110319 w 6120000"/>
              <a:gd name="connsiteY4" fmla="*/ 5418303 h 5418303"/>
              <a:gd name="connsiteX5" fmla="*/ 896254 w 6120000"/>
              <a:gd name="connsiteY5" fmla="*/ 5223747 h 5418303"/>
              <a:gd name="connsiteX6" fmla="*/ 0 w 6120000"/>
              <a:gd name="connsiteY6" fmla="*/ 3060000 h 5418303"/>
              <a:gd name="connsiteX7" fmla="*/ 3060000 w 6120000"/>
              <a:gd name="connsiteY7" fmla="*/ 0 h 54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0000" h="5418303">
                <a:moveTo>
                  <a:pt x="3060000" y="0"/>
                </a:moveTo>
                <a:cubicBezTo>
                  <a:pt x="4749991" y="0"/>
                  <a:pt x="6120000" y="1370009"/>
                  <a:pt x="6120000" y="3060000"/>
                </a:cubicBezTo>
                <a:cubicBezTo>
                  <a:pt x="6120000" y="3904996"/>
                  <a:pt x="5777498" y="4669996"/>
                  <a:pt x="5223747" y="5223747"/>
                </a:cubicBezTo>
                <a:lnTo>
                  <a:pt x="5009681" y="5418303"/>
                </a:lnTo>
                <a:lnTo>
                  <a:pt x="1110319" y="5418303"/>
                </a:lnTo>
                <a:lnTo>
                  <a:pt x="896254" y="5223747"/>
                </a:lnTo>
                <a:cubicBezTo>
                  <a:pt x="342502" y="4669996"/>
                  <a:pt x="0" y="3904996"/>
                  <a:pt x="0" y="3060000"/>
                </a:cubicBezTo>
                <a:cubicBezTo>
                  <a:pt x="0" y="1370009"/>
                  <a:pt x="1370009" y="0"/>
                  <a:pt x="3060000" y="0"/>
                </a:cubicBezTo>
                <a:close/>
              </a:path>
            </a:pathLst>
          </a:custGeom>
          <a:solidFill>
            <a:schemeClr val="accent5">
              <a:alpha val="80000"/>
            </a:schemeClr>
          </a:solidFill>
          <a:ln>
            <a:noFill/>
          </a:ln>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52E061C4-F8AB-0BC5-A59F-D96F2E089380}"/>
              </a:ext>
            </a:extLst>
          </p:cNvPr>
          <p:cNvSpPr>
            <a:spLocks noGrp="1"/>
          </p:cNvSpPr>
          <p:nvPr>
            <p:ph type="title" hasCustomPrompt="1"/>
          </p:nvPr>
        </p:nvSpPr>
        <p:spPr>
          <a:xfrm>
            <a:off x="900704" y="2946860"/>
            <a:ext cx="4318592" cy="3105669"/>
          </a:xfrm>
        </p:spPr>
        <p:txBody>
          <a:bodyPr anchor="ctr" anchorCtr="0"/>
          <a:lstStyle>
            <a:lvl1pPr>
              <a:defRPr sz="5400"/>
            </a:lvl1pPr>
          </a:lstStyle>
          <a:p>
            <a:r>
              <a:rPr lang="en-US"/>
              <a:t>Click here</a:t>
            </a:r>
            <a:br>
              <a:rPr lang="en-US"/>
            </a:br>
            <a:r>
              <a:rPr lang="en-US"/>
              <a:t>to add</a:t>
            </a:r>
            <a:br>
              <a:rPr lang="en-US"/>
            </a:br>
            <a:r>
              <a:rPr lang="en-US"/>
              <a:t>your title</a:t>
            </a:r>
          </a:p>
        </p:txBody>
      </p:sp>
      <p:sp>
        <p:nvSpPr>
          <p:cNvPr id="11" name="Text Placeholder 15">
            <a:extLst>
              <a:ext uri="{FF2B5EF4-FFF2-40B4-BE49-F238E27FC236}">
                <a16:creationId xmlns:a16="http://schemas.microsoft.com/office/drawing/2014/main" id="{8CC24D6D-0DE6-1754-F53C-C1FA26A79BEA}"/>
              </a:ext>
            </a:extLst>
          </p:cNvPr>
          <p:cNvSpPr>
            <a:spLocks noGrp="1" noChangeAspect="1"/>
          </p:cNvSpPr>
          <p:nvPr>
            <p:ph type="body" sz="quarter" idx="24"/>
          </p:nvPr>
        </p:nvSpPr>
        <p:spPr>
          <a:xfrm>
            <a:off x="4692416" y="5162400"/>
            <a:ext cx="1440000" cy="1440000"/>
          </a:xfrm>
          <a:prstGeom prst="ellipse">
            <a:avLst/>
          </a:prstGeom>
          <a:solidFill>
            <a:schemeClr val="accent1">
              <a:alpha val="80000"/>
            </a:schemeClr>
          </a:solidFill>
        </p:spPr>
        <p:txBody>
          <a:bodyPr/>
          <a:lstStyle>
            <a:lvl1pPr>
              <a:defRPr>
                <a:noFill/>
              </a:defRPr>
            </a:lvl1pPr>
          </a:lstStyle>
          <a:p>
            <a:pPr lvl="0"/>
            <a:endParaRPr lang="en-US"/>
          </a:p>
        </p:txBody>
      </p:sp>
      <p:sp>
        <p:nvSpPr>
          <p:cNvPr id="4" name="Text Placeholder 3">
            <a:extLst>
              <a:ext uri="{FF2B5EF4-FFF2-40B4-BE49-F238E27FC236}">
                <a16:creationId xmlns:a16="http://schemas.microsoft.com/office/drawing/2014/main" id="{B260951F-FD5D-F887-4A02-BBD40C8807C4}"/>
              </a:ext>
            </a:extLst>
          </p:cNvPr>
          <p:cNvSpPr>
            <a:spLocks noGrp="1"/>
          </p:cNvSpPr>
          <p:nvPr>
            <p:ph type="body" sz="quarter" idx="21"/>
          </p:nvPr>
        </p:nvSpPr>
        <p:spPr>
          <a:xfrm>
            <a:off x="3718800" y="5966086"/>
            <a:ext cx="2113200" cy="891914"/>
          </a:xfrm>
          <a:custGeom>
            <a:avLst/>
            <a:gdLst>
              <a:gd name="connsiteX0" fmla="*/ 799069 w 9595626"/>
              <a:gd name="connsiteY0" fmla="*/ 0 h 4050005"/>
              <a:gd name="connsiteX1" fmla="*/ 3678049 w 9595626"/>
              <a:gd name="connsiteY1" fmla="*/ 0 h 4050005"/>
              <a:gd name="connsiteX2" fmla="*/ 4792751 w 9595626"/>
              <a:gd name="connsiteY2" fmla="*/ 1092979 h 4050005"/>
              <a:gd name="connsiteX3" fmla="*/ 5929586 w 9595626"/>
              <a:gd name="connsiteY3" fmla="*/ 0 h 4050005"/>
              <a:gd name="connsiteX4" fmla="*/ 8794532 w 9595626"/>
              <a:gd name="connsiteY4" fmla="*/ 0 h 4050005"/>
              <a:gd name="connsiteX5" fmla="*/ 8794532 w 9595626"/>
              <a:gd name="connsiteY5" fmla="*/ 5 h 4050005"/>
              <a:gd name="connsiteX6" fmla="*/ 9595626 w 9595626"/>
              <a:gd name="connsiteY6" fmla="*/ 5 h 4050005"/>
              <a:gd name="connsiteX7" fmla="*/ 9595626 w 9595626"/>
              <a:gd name="connsiteY7" fmla="*/ 4050005 h 4050005"/>
              <a:gd name="connsiteX8" fmla="*/ 8044287 w 9595626"/>
              <a:gd name="connsiteY8" fmla="*/ 4050005 h 4050005"/>
              <a:gd name="connsiteX9" fmla="*/ 8044287 w 9595626"/>
              <a:gd name="connsiteY9" fmla="*/ 4045423 h 4050005"/>
              <a:gd name="connsiteX10" fmla="*/ 1551339 w 9595626"/>
              <a:gd name="connsiteY10" fmla="*/ 4045423 h 4050005"/>
              <a:gd name="connsiteX11" fmla="*/ 1551339 w 9595626"/>
              <a:gd name="connsiteY11" fmla="*/ 4050005 h 4050005"/>
              <a:gd name="connsiteX12" fmla="*/ 0 w 9595626"/>
              <a:gd name="connsiteY12" fmla="*/ 4050005 h 4050005"/>
              <a:gd name="connsiteX13" fmla="*/ 0 w 9595626"/>
              <a:gd name="connsiteY13" fmla="*/ 5 h 4050005"/>
              <a:gd name="connsiteX14" fmla="*/ 799069 w 9595626"/>
              <a:gd name="connsiteY14" fmla="*/ 5 h 405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95626" h="4050005">
                <a:moveTo>
                  <a:pt x="799069" y="0"/>
                </a:moveTo>
                <a:lnTo>
                  <a:pt x="3678049" y="0"/>
                </a:lnTo>
                <a:lnTo>
                  <a:pt x="4792751" y="1092979"/>
                </a:lnTo>
                <a:lnTo>
                  <a:pt x="5929586" y="0"/>
                </a:lnTo>
                <a:lnTo>
                  <a:pt x="8794532" y="0"/>
                </a:lnTo>
                <a:lnTo>
                  <a:pt x="8794532" y="5"/>
                </a:lnTo>
                <a:lnTo>
                  <a:pt x="9595626" y="5"/>
                </a:lnTo>
                <a:lnTo>
                  <a:pt x="9595626" y="4050005"/>
                </a:lnTo>
                <a:lnTo>
                  <a:pt x="8044287" y="4050005"/>
                </a:lnTo>
                <a:lnTo>
                  <a:pt x="8044287" y="4045423"/>
                </a:lnTo>
                <a:lnTo>
                  <a:pt x="1551339" y="4045423"/>
                </a:lnTo>
                <a:lnTo>
                  <a:pt x="1551339" y="4050005"/>
                </a:lnTo>
                <a:lnTo>
                  <a:pt x="0" y="4050005"/>
                </a:lnTo>
                <a:lnTo>
                  <a:pt x="0" y="5"/>
                </a:lnTo>
                <a:lnTo>
                  <a:pt x="799069" y="5"/>
                </a:lnTo>
                <a:close/>
              </a:path>
            </a:pathLst>
          </a:custGeom>
          <a:solidFill>
            <a:schemeClr val="bg2"/>
          </a:solidFill>
        </p:spPr>
        <p:txBody>
          <a:bodyPr wrap="square">
            <a:noAutofit/>
          </a:bodyPr>
          <a:lstStyle>
            <a:lvl1pPr marL="0" indent="0">
              <a:buNone/>
              <a:defRPr>
                <a:noFill/>
              </a:defRPr>
            </a:lvl1pPr>
          </a:lstStyle>
          <a:p>
            <a:pPr lvl="0"/>
            <a:endParaRPr lang="en-US"/>
          </a:p>
        </p:txBody>
      </p:sp>
    </p:spTree>
    <p:extLst>
      <p:ext uri="{BB962C8B-B14F-4D97-AF65-F5344CB8AC3E}">
        <p14:creationId xmlns:p14="http://schemas.microsoft.com/office/powerpoint/2010/main" val="17553074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tatement Slide_9">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550862" y="5758909"/>
            <a:ext cx="11090275" cy="474126"/>
          </a:xfrm>
        </p:spPr>
        <p:txBody>
          <a:bodyPr anchor="b" anchorCtr="0"/>
          <a:lstStyle>
            <a:lvl1pPr algn="ctr">
              <a:defRPr sz="2800">
                <a:solidFill>
                  <a:schemeClr val="tx1"/>
                </a:solidFill>
              </a:defRPr>
            </a:lvl1pPr>
          </a:lstStyle>
          <a:p>
            <a:r>
              <a:rPr lang="en-MY"/>
              <a:t>Click here to add your powerful and impactful fact in one line</a:t>
            </a:r>
            <a:endParaRPr lang="en-US"/>
          </a:p>
        </p:txBody>
      </p:sp>
      <p:pic>
        <p:nvPicPr>
          <p:cNvPr id="6" name="Picture 5" descr="A heart shaped network with white and blue dots and squares&#10;&#10;Description automatically generated">
            <a:extLst>
              <a:ext uri="{FF2B5EF4-FFF2-40B4-BE49-F238E27FC236}">
                <a16:creationId xmlns:a16="http://schemas.microsoft.com/office/drawing/2014/main" id="{20AF78E9-BBA4-A632-ECCD-0FC478BBA9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4435" y="441325"/>
            <a:ext cx="5783128" cy="4964393"/>
          </a:xfrm>
          <a:prstGeom prst="rect">
            <a:avLst/>
          </a:prstGeom>
        </p:spPr>
      </p:pic>
      <p:pic>
        <p:nvPicPr>
          <p:cNvPr id="5" name="GroupM_SingleColor_Logo_Navy_RGB.png">
            <a:extLst>
              <a:ext uri="{FF2B5EF4-FFF2-40B4-BE49-F238E27FC236}">
                <a16:creationId xmlns:a16="http://schemas.microsoft.com/office/drawing/2014/main" id="{B5E07406-87C3-A7FE-0D0D-DC2D607587B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34026475"/>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tatement w Icon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6096000" y="1003067"/>
            <a:ext cx="5545137" cy="4851867"/>
          </a:xfrm>
        </p:spPr>
        <p:txBody>
          <a:bodyPr anchor="ctr" anchorCtr="0"/>
          <a:lstStyle>
            <a:lvl1pPr algn="l">
              <a:defRPr sz="6000">
                <a:solidFill>
                  <a:schemeClr val="tx1"/>
                </a:solidFill>
              </a:defRPr>
            </a:lvl1pPr>
          </a:lstStyle>
          <a:p>
            <a:r>
              <a:rPr lang="en-MY"/>
              <a:t>Click here</a:t>
            </a:r>
            <a:br>
              <a:rPr lang="en-MY"/>
            </a:br>
            <a:r>
              <a:rPr lang="en-MY"/>
              <a:t>to add your powerful</a:t>
            </a:r>
            <a:br>
              <a:rPr lang="en-MY"/>
            </a:br>
            <a:r>
              <a:rPr lang="en-MY"/>
              <a:t>and impactful fact </a:t>
            </a:r>
            <a:endParaRPr lang="en-US"/>
          </a:p>
        </p:txBody>
      </p:sp>
      <p:sp>
        <p:nvSpPr>
          <p:cNvPr id="6" name="Picture Placeholder 5">
            <a:extLst>
              <a:ext uri="{FF2B5EF4-FFF2-40B4-BE49-F238E27FC236}">
                <a16:creationId xmlns:a16="http://schemas.microsoft.com/office/drawing/2014/main" id="{6DC9F7E4-9BEE-970A-3623-A8CD1247F64F}"/>
              </a:ext>
            </a:extLst>
          </p:cNvPr>
          <p:cNvSpPr>
            <a:spLocks noGrp="1" noChangeAspect="1"/>
          </p:cNvSpPr>
          <p:nvPr>
            <p:ph type="pic" sz="quarter" idx="10" hasCustomPrompt="1"/>
          </p:nvPr>
        </p:nvSpPr>
        <p:spPr>
          <a:xfrm>
            <a:off x="5107666" y="1194248"/>
            <a:ext cx="792000" cy="792000"/>
          </a:xfrm>
        </p:spPr>
        <p:txBody>
          <a:bodyPr anchor="ctr" anchorCtr="0"/>
          <a:lstStyle>
            <a:lvl1pPr marL="0" indent="0" algn="ctr">
              <a:buNone/>
              <a:defRPr>
                <a:solidFill>
                  <a:schemeClr val="tx1"/>
                </a:solidFill>
              </a:defRPr>
            </a:lvl1pPr>
          </a:lstStyle>
          <a:p>
            <a:r>
              <a:rPr lang="en-US"/>
              <a:t>Click here to add your icon</a:t>
            </a:r>
          </a:p>
        </p:txBody>
      </p:sp>
      <p:pic>
        <p:nvPicPr>
          <p:cNvPr id="4" name="GroupM_SingleColor_Logo_Navy_RGB.png">
            <a:extLst>
              <a:ext uri="{FF2B5EF4-FFF2-40B4-BE49-F238E27FC236}">
                <a16:creationId xmlns:a16="http://schemas.microsoft.com/office/drawing/2014/main" id="{40A72755-CA48-C4EC-132E-6DADABB275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0576862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727">
          <p15:clr>
            <a:srgbClr val="FBAE40"/>
          </p15:clr>
        </p15:guide>
        <p15:guide id="3" orient="horz" pos="89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Opt 2">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1" name="Text Placeholder 2">
            <a:extLst>
              <a:ext uri="{FF2B5EF4-FFF2-40B4-BE49-F238E27FC236}">
                <a16:creationId xmlns:a16="http://schemas.microsoft.com/office/drawing/2014/main" id="{4865F4CD-465E-B045-BBF8-DC5EB27D39BB}"/>
              </a:ext>
            </a:extLst>
          </p:cNvPr>
          <p:cNvSpPr>
            <a:spLocks noGrp="1"/>
          </p:cNvSpPr>
          <p:nvPr>
            <p:ph type="body" sz="quarter" idx="12" hasCustomPrompt="1"/>
          </p:nvPr>
        </p:nvSpPr>
        <p:spPr>
          <a:xfrm>
            <a:off x="10854227" y="307060"/>
            <a:ext cx="981088" cy="290402"/>
          </a:xfrm>
          <a:blipFill>
            <a:blip r:embed="rId2"/>
            <a:stretch>
              <a:fillRect/>
            </a:stretch>
          </a:blipFill>
        </p:spPr>
        <p:txBody>
          <a:bodyPr/>
          <a:lstStyle>
            <a:lvl1pPr>
              <a:defRPr>
                <a:solidFill>
                  <a:srgbClr val="FFFFFF"/>
                </a:solidFill>
              </a:defRPr>
            </a:lvl1pPr>
          </a:lstStyle>
          <a:p>
            <a:pPr lvl="0"/>
            <a:r>
              <a:rPr lang="en-US" dirty="0"/>
              <a:t> </a:t>
            </a:r>
          </a:p>
        </p:txBody>
      </p:sp>
      <p:sp>
        <p:nvSpPr>
          <p:cNvPr id="10" name="Text Placeholder 2">
            <a:extLst>
              <a:ext uri="{FF2B5EF4-FFF2-40B4-BE49-F238E27FC236}">
                <a16:creationId xmlns:a16="http://schemas.microsoft.com/office/drawing/2014/main" id="{BB38FDB2-09E6-2745-A373-6C5A9C9C238C}"/>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C9D88AFB-D408-EE4C-A4DD-703240C2B342}"/>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34703700"/>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tatement w Icon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550863" y="1003067"/>
            <a:ext cx="4645025" cy="4851867"/>
          </a:xfrm>
        </p:spPr>
        <p:txBody>
          <a:bodyPr anchor="ctr" anchorCtr="0"/>
          <a:lstStyle>
            <a:lvl1pPr algn="r">
              <a:defRPr sz="6000">
                <a:solidFill>
                  <a:schemeClr val="bg1"/>
                </a:solidFill>
              </a:defRPr>
            </a:lvl1pPr>
          </a:lstStyle>
          <a:p>
            <a:r>
              <a:rPr lang="en-MY"/>
              <a:t>Click here</a:t>
            </a:r>
            <a:br>
              <a:rPr lang="en-MY"/>
            </a:br>
            <a:r>
              <a:rPr lang="en-MY"/>
              <a:t>to add your powerful</a:t>
            </a:r>
            <a:br>
              <a:rPr lang="en-MY"/>
            </a:br>
            <a:r>
              <a:rPr lang="en-MY"/>
              <a:t>and impactful fact </a:t>
            </a:r>
            <a:endParaRPr lang="en-US"/>
          </a:p>
        </p:txBody>
      </p:sp>
      <p:sp>
        <p:nvSpPr>
          <p:cNvPr id="4" name="Picture Placeholder 5">
            <a:extLst>
              <a:ext uri="{FF2B5EF4-FFF2-40B4-BE49-F238E27FC236}">
                <a16:creationId xmlns:a16="http://schemas.microsoft.com/office/drawing/2014/main" id="{EF80E78C-2331-ED4C-4BAE-E66CBAC3E6CB}"/>
              </a:ext>
            </a:extLst>
          </p:cNvPr>
          <p:cNvSpPr>
            <a:spLocks noGrp="1" noChangeAspect="1"/>
          </p:cNvSpPr>
          <p:nvPr>
            <p:ph type="pic" sz="quarter" idx="10" hasCustomPrompt="1"/>
          </p:nvPr>
        </p:nvSpPr>
        <p:spPr>
          <a:xfrm>
            <a:off x="5409249" y="4934987"/>
            <a:ext cx="792000" cy="792000"/>
          </a:xfrm>
        </p:spPr>
        <p:txBody>
          <a:bodyPr anchor="ctr" anchorCtr="0"/>
          <a:lstStyle>
            <a:lvl1pPr marL="0" indent="0" algn="ctr">
              <a:buNone/>
              <a:defRPr>
                <a:solidFill>
                  <a:schemeClr val="bg1"/>
                </a:solidFill>
              </a:defRPr>
            </a:lvl1pPr>
          </a:lstStyle>
          <a:p>
            <a:r>
              <a:rPr lang="en-US"/>
              <a:t>Click here to add your icon</a:t>
            </a:r>
          </a:p>
        </p:txBody>
      </p:sp>
      <p:pic>
        <p:nvPicPr>
          <p:cNvPr id="3" name="GroupM_SingleColor_Logo_Navy_RGB.png">
            <a:extLst>
              <a:ext uri="{FF2B5EF4-FFF2-40B4-BE49-F238E27FC236}">
                <a16:creationId xmlns:a16="http://schemas.microsoft.com/office/drawing/2014/main" id="{F784450F-C74B-6451-05A0-D10A69F4FF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673261280"/>
      </p:ext>
    </p:extLst>
  </p:cSld>
  <p:clrMapOvr>
    <a:masterClrMapping/>
  </p:clrMapOvr>
  <p:extLst>
    <p:ext uri="{DCECCB84-F9BA-43D5-87BE-67443E8EF086}">
      <p15:sldGuideLst xmlns:p15="http://schemas.microsoft.com/office/powerpoint/2012/main">
        <p15:guide id="1" pos="3273">
          <p15:clr>
            <a:srgbClr val="FBAE40"/>
          </p15:clr>
        </p15:guide>
        <p15:guide id="2" pos="3386">
          <p15:clr>
            <a:srgbClr val="FBAE40"/>
          </p15:clr>
        </p15:guide>
        <p15:guide id="3" orient="horz" pos="3589">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tatement w Icon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6096000" y="1003067"/>
            <a:ext cx="5545137" cy="4851867"/>
          </a:xfrm>
        </p:spPr>
        <p:txBody>
          <a:bodyPr anchor="ctr" anchorCtr="0"/>
          <a:lstStyle>
            <a:lvl1pPr algn="l">
              <a:defRPr sz="6000">
                <a:solidFill>
                  <a:schemeClr val="tx1"/>
                </a:solidFill>
              </a:defRPr>
            </a:lvl1pPr>
          </a:lstStyle>
          <a:p>
            <a:r>
              <a:rPr lang="en-MY"/>
              <a:t>Click here</a:t>
            </a:r>
            <a:br>
              <a:rPr lang="en-MY"/>
            </a:br>
            <a:r>
              <a:rPr lang="en-MY"/>
              <a:t>to add your powerful</a:t>
            </a:r>
            <a:br>
              <a:rPr lang="en-MY"/>
            </a:br>
            <a:r>
              <a:rPr lang="en-MY"/>
              <a:t>and impactful fact </a:t>
            </a:r>
            <a:endParaRPr lang="en-US"/>
          </a:p>
        </p:txBody>
      </p:sp>
      <p:sp>
        <p:nvSpPr>
          <p:cNvPr id="7" name="Picture Placeholder 5">
            <a:extLst>
              <a:ext uri="{FF2B5EF4-FFF2-40B4-BE49-F238E27FC236}">
                <a16:creationId xmlns:a16="http://schemas.microsoft.com/office/drawing/2014/main" id="{46CE577D-B92E-005F-D378-AA0C2FC61C99}"/>
              </a:ext>
            </a:extLst>
          </p:cNvPr>
          <p:cNvSpPr>
            <a:spLocks noGrp="1" noChangeAspect="1"/>
          </p:cNvSpPr>
          <p:nvPr>
            <p:ph type="pic" sz="quarter" idx="10" hasCustomPrompt="1"/>
          </p:nvPr>
        </p:nvSpPr>
        <p:spPr>
          <a:xfrm>
            <a:off x="5107666" y="1195200"/>
            <a:ext cx="792000" cy="792000"/>
          </a:xfrm>
        </p:spPr>
        <p:txBody>
          <a:bodyPr anchor="ctr" anchorCtr="0"/>
          <a:lstStyle>
            <a:lvl1pPr marL="0" indent="0" algn="ctr">
              <a:buNone/>
              <a:defRPr>
                <a:solidFill>
                  <a:schemeClr val="tx1"/>
                </a:solidFill>
              </a:defRPr>
            </a:lvl1pPr>
          </a:lstStyle>
          <a:p>
            <a:r>
              <a:rPr lang="en-US"/>
              <a:t>Click here to add your icon</a:t>
            </a:r>
          </a:p>
        </p:txBody>
      </p:sp>
      <p:pic>
        <p:nvPicPr>
          <p:cNvPr id="4" name="GroupM_SingleColor_Logo_Navy_RGB.png">
            <a:extLst>
              <a:ext uri="{FF2B5EF4-FFF2-40B4-BE49-F238E27FC236}">
                <a16:creationId xmlns:a16="http://schemas.microsoft.com/office/drawing/2014/main" id="{90C06118-5A09-961A-5550-66F5CEDFB7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347364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727">
          <p15:clr>
            <a:srgbClr val="FBAE40"/>
          </p15:clr>
        </p15:guide>
        <p15:guide id="3" orient="horz" pos="89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tatement Slide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lnSpc>
                <a:spcPct val="100000"/>
              </a:lnSpc>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11" name="Picture Placeholder 10">
            <a:extLst>
              <a:ext uri="{FF2B5EF4-FFF2-40B4-BE49-F238E27FC236}">
                <a16:creationId xmlns:a16="http://schemas.microsoft.com/office/drawing/2014/main" id="{729D1E43-BB81-BB5E-152C-E4F4408E1345}"/>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tx1">
              <a:lumMod val="50000"/>
            </a:schemeClr>
          </a:solidFill>
        </p:spPr>
        <p:txBody>
          <a:bodyPr wrap="square">
            <a:noAutofit/>
          </a:bodyPr>
          <a:lstStyle>
            <a:lvl1pPr marL="0" indent="0">
              <a:buNone/>
              <a:defRPr>
                <a:solidFill>
                  <a:schemeClr val="tx1"/>
                </a:solidFill>
              </a:defRPr>
            </a:lvl1pPr>
          </a:lstStyle>
          <a:p>
            <a:r>
              <a:rPr lang="en-US"/>
              <a:t>Click here to add your image &gt; right click “Send to back”</a:t>
            </a:r>
          </a:p>
        </p:txBody>
      </p:sp>
    </p:spTree>
    <p:extLst>
      <p:ext uri="{BB962C8B-B14F-4D97-AF65-F5344CB8AC3E}">
        <p14:creationId xmlns:p14="http://schemas.microsoft.com/office/powerpoint/2010/main" val="9548308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tatement Slide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lnSpc>
                <a:spcPct val="100000"/>
              </a:lnSpc>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3" name="Picture Placeholder 2">
            <a:extLst>
              <a:ext uri="{FF2B5EF4-FFF2-40B4-BE49-F238E27FC236}">
                <a16:creationId xmlns:a16="http://schemas.microsoft.com/office/drawing/2014/main" id="{DBCF008A-C114-25D0-0DC7-7563DA3830F5}"/>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tx1">
              <a:lumMod val="50000"/>
            </a:schemeClr>
          </a:solidFill>
        </p:spPr>
        <p:txBody>
          <a:bodyPr wrap="square">
            <a:noAutofit/>
          </a:bodyPr>
          <a:lstStyle>
            <a:lvl1pPr marL="0" indent="0">
              <a:buNone/>
              <a:defRPr>
                <a:solidFill>
                  <a:schemeClr val="tx1"/>
                </a:solidFill>
              </a:defRPr>
            </a:lvl1pPr>
          </a:lstStyle>
          <a:p>
            <a:r>
              <a:rPr lang="en-US"/>
              <a:t>Click here to add your image &gt; right click “Send to back”</a:t>
            </a:r>
          </a:p>
        </p:txBody>
      </p:sp>
    </p:spTree>
    <p:extLst>
      <p:ext uri="{BB962C8B-B14F-4D97-AF65-F5344CB8AC3E}">
        <p14:creationId xmlns:p14="http://schemas.microsoft.com/office/powerpoint/2010/main" val="382501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tatement Slide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lnSpc>
                <a:spcPct val="100000"/>
              </a:lnSpc>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3" name="Picture Placeholder 2">
            <a:extLst>
              <a:ext uri="{FF2B5EF4-FFF2-40B4-BE49-F238E27FC236}">
                <a16:creationId xmlns:a16="http://schemas.microsoft.com/office/drawing/2014/main" id="{021E61B9-86C9-EB0F-FE7E-98378DBA1512}"/>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Click here to add your image &gt; right click “Send to back”</a:t>
            </a:r>
          </a:p>
        </p:txBody>
      </p:sp>
    </p:spTree>
    <p:extLst>
      <p:ext uri="{BB962C8B-B14F-4D97-AF65-F5344CB8AC3E}">
        <p14:creationId xmlns:p14="http://schemas.microsoft.com/office/powerpoint/2010/main" val="3994110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688391"/>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7" y="1688391"/>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6" name="Text Placeholder 7">
            <a:extLst>
              <a:ext uri="{FF2B5EF4-FFF2-40B4-BE49-F238E27FC236}">
                <a16:creationId xmlns:a16="http://schemas.microsoft.com/office/drawing/2014/main" id="{2C3CF057-756B-61AC-7B9E-6E2494D5EA5A}"/>
              </a:ext>
            </a:extLst>
          </p:cNvPr>
          <p:cNvSpPr>
            <a:spLocks noGrp="1"/>
          </p:cNvSpPr>
          <p:nvPr>
            <p:ph type="body" sz="quarter" idx="41" hasCustomPrompt="1"/>
          </p:nvPr>
        </p:nvSpPr>
        <p:spPr>
          <a:xfrm>
            <a:off x="1029897"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7" name="Text Placeholder 9">
            <a:extLst>
              <a:ext uri="{FF2B5EF4-FFF2-40B4-BE49-F238E27FC236}">
                <a16:creationId xmlns:a16="http://schemas.microsoft.com/office/drawing/2014/main" id="{9D45D3D8-7D1A-C819-AA57-5A798C14BA28}"/>
              </a:ext>
            </a:extLst>
          </p:cNvPr>
          <p:cNvSpPr>
            <a:spLocks noGrp="1"/>
          </p:cNvSpPr>
          <p:nvPr>
            <p:ph type="body" sz="quarter" idx="42" hasCustomPrompt="1"/>
          </p:nvPr>
        </p:nvSpPr>
        <p:spPr>
          <a:xfrm>
            <a:off x="1971976"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8" name="Text Placeholder 16">
            <a:extLst>
              <a:ext uri="{FF2B5EF4-FFF2-40B4-BE49-F238E27FC236}">
                <a16:creationId xmlns:a16="http://schemas.microsoft.com/office/drawing/2014/main" id="{B745411A-C62A-BEAD-6FBE-83FC033EFC05}"/>
              </a:ext>
            </a:extLst>
          </p:cNvPr>
          <p:cNvSpPr>
            <a:spLocks noGrp="1"/>
          </p:cNvSpPr>
          <p:nvPr>
            <p:ph type="body" sz="quarter" idx="43" hasCustomPrompt="1"/>
          </p:nvPr>
        </p:nvSpPr>
        <p:spPr>
          <a:xfrm>
            <a:off x="1972672" y="2924148"/>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0" name="Text Placeholder 9">
            <a:extLst>
              <a:ext uri="{FF2B5EF4-FFF2-40B4-BE49-F238E27FC236}">
                <a16:creationId xmlns:a16="http://schemas.microsoft.com/office/drawing/2014/main" id="{F803C3F3-FC31-31B3-31AB-15EEA081EFFF}"/>
              </a:ext>
            </a:extLst>
          </p:cNvPr>
          <p:cNvSpPr>
            <a:spLocks noGrp="1"/>
          </p:cNvSpPr>
          <p:nvPr>
            <p:ph type="body" sz="quarter" idx="45" hasCustomPrompt="1"/>
          </p:nvPr>
        </p:nvSpPr>
        <p:spPr>
          <a:xfrm>
            <a:off x="5472113"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1" name="Text Placeholder 7">
            <a:extLst>
              <a:ext uri="{FF2B5EF4-FFF2-40B4-BE49-F238E27FC236}">
                <a16:creationId xmlns:a16="http://schemas.microsoft.com/office/drawing/2014/main" id="{03526AC8-E51A-365E-DAB1-BFE2A99A26F7}"/>
              </a:ext>
            </a:extLst>
          </p:cNvPr>
          <p:cNvSpPr>
            <a:spLocks noGrp="1"/>
          </p:cNvSpPr>
          <p:nvPr>
            <p:ph type="body" sz="quarter" idx="46" hasCustomPrompt="1"/>
          </p:nvPr>
        </p:nvSpPr>
        <p:spPr>
          <a:xfrm>
            <a:off x="6807093"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2" name="Text Placeholder 9">
            <a:extLst>
              <a:ext uri="{FF2B5EF4-FFF2-40B4-BE49-F238E27FC236}">
                <a16:creationId xmlns:a16="http://schemas.microsoft.com/office/drawing/2014/main" id="{9358EC79-EDC5-ACDB-1385-DB8CE3DA6AA7}"/>
              </a:ext>
            </a:extLst>
          </p:cNvPr>
          <p:cNvSpPr>
            <a:spLocks noGrp="1"/>
          </p:cNvSpPr>
          <p:nvPr>
            <p:ph type="body" sz="quarter" idx="47" hasCustomPrompt="1"/>
          </p:nvPr>
        </p:nvSpPr>
        <p:spPr>
          <a:xfrm>
            <a:off x="7749172"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3" name="Text Placeholder 16">
            <a:extLst>
              <a:ext uri="{FF2B5EF4-FFF2-40B4-BE49-F238E27FC236}">
                <a16:creationId xmlns:a16="http://schemas.microsoft.com/office/drawing/2014/main" id="{49AE528D-4946-B733-4226-EE3933A53D6E}"/>
              </a:ext>
            </a:extLst>
          </p:cNvPr>
          <p:cNvSpPr>
            <a:spLocks noGrp="1"/>
          </p:cNvSpPr>
          <p:nvPr>
            <p:ph type="body" sz="quarter" idx="48" hasCustomPrompt="1"/>
          </p:nvPr>
        </p:nvSpPr>
        <p:spPr>
          <a:xfrm>
            <a:off x="7749867" y="2924148"/>
            <a:ext cx="2653200" cy="556045"/>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5" name="Text Placeholder 9">
            <a:extLst>
              <a:ext uri="{FF2B5EF4-FFF2-40B4-BE49-F238E27FC236}">
                <a16:creationId xmlns:a16="http://schemas.microsoft.com/office/drawing/2014/main" id="{AB2CF555-11AE-6C77-FF83-A2354CFE3C81}"/>
              </a:ext>
            </a:extLst>
          </p:cNvPr>
          <p:cNvSpPr>
            <a:spLocks noGrp="1"/>
          </p:cNvSpPr>
          <p:nvPr>
            <p:ph type="body" sz="quarter" idx="50" hasCustomPrompt="1"/>
          </p:nvPr>
        </p:nvSpPr>
        <p:spPr>
          <a:xfrm>
            <a:off x="11249309"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7" name="Text Placeholder 7">
            <a:extLst>
              <a:ext uri="{FF2B5EF4-FFF2-40B4-BE49-F238E27FC236}">
                <a16:creationId xmlns:a16="http://schemas.microsoft.com/office/drawing/2014/main" id="{FB1AD88F-B01E-BA5E-F1FC-E639C8B24F4B}"/>
              </a:ext>
            </a:extLst>
          </p:cNvPr>
          <p:cNvSpPr>
            <a:spLocks noGrp="1"/>
          </p:cNvSpPr>
          <p:nvPr>
            <p:ph type="body" sz="quarter" idx="52" hasCustomPrompt="1"/>
          </p:nvPr>
        </p:nvSpPr>
        <p:spPr>
          <a:xfrm>
            <a:off x="1029897"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8" name="Text Placeholder 9">
            <a:extLst>
              <a:ext uri="{FF2B5EF4-FFF2-40B4-BE49-F238E27FC236}">
                <a16:creationId xmlns:a16="http://schemas.microsoft.com/office/drawing/2014/main" id="{94865C4A-3E13-C207-65B4-CF43860B4F08}"/>
              </a:ext>
            </a:extLst>
          </p:cNvPr>
          <p:cNvSpPr>
            <a:spLocks noGrp="1"/>
          </p:cNvSpPr>
          <p:nvPr>
            <p:ph type="body" sz="quarter" idx="53" hasCustomPrompt="1"/>
          </p:nvPr>
        </p:nvSpPr>
        <p:spPr>
          <a:xfrm>
            <a:off x="1971976"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9" name="Text Placeholder 16">
            <a:extLst>
              <a:ext uri="{FF2B5EF4-FFF2-40B4-BE49-F238E27FC236}">
                <a16:creationId xmlns:a16="http://schemas.microsoft.com/office/drawing/2014/main" id="{6582F593-C97B-FEA1-1592-E3D5869180E7}"/>
              </a:ext>
            </a:extLst>
          </p:cNvPr>
          <p:cNvSpPr>
            <a:spLocks noGrp="1"/>
          </p:cNvSpPr>
          <p:nvPr>
            <p:ph type="body" sz="quarter" idx="54" hasCustomPrompt="1"/>
          </p:nvPr>
        </p:nvSpPr>
        <p:spPr>
          <a:xfrm>
            <a:off x="1972672" y="4160413"/>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30" name="Text Placeholder 9">
            <a:extLst>
              <a:ext uri="{FF2B5EF4-FFF2-40B4-BE49-F238E27FC236}">
                <a16:creationId xmlns:a16="http://schemas.microsoft.com/office/drawing/2014/main" id="{1C1B07A7-4014-EA70-D110-658BFB1C64FE}"/>
              </a:ext>
            </a:extLst>
          </p:cNvPr>
          <p:cNvSpPr>
            <a:spLocks noGrp="1"/>
          </p:cNvSpPr>
          <p:nvPr>
            <p:ph type="body" sz="quarter" idx="55" hasCustomPrompt="1"/>
          </p:nvPr>
        </p:nvSpPr>
        <p:spPr>
          <a:xfrm>
            <a:off x="5472113"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1" name="Text Placeholder 7">
            <a:extLst>
              <a:ext uri="{FF2B5EF4-FFF2-40B4-BE49-F238E27FC236}">
                <a16:creationId xmlns:a16="http://schemas.microsoft.com/office/drawing/2014/main" id="{E530D029-30DD-6092-ED2E-5181EE038BE0}"/>
              </a:ext>
            </a:extLst>
          </p:cNvPr>
          <p:cNvSpPr>
            <a:spLocks noGrp="1"/>
          </p:cNvSpPr>
          <p:nvPr>
            <p:ph type="body" sz="quarter" idx="56" hasCustomPrompt="1"/>
          </p:nvPr>
        </p:nvSpPr>
        <p:spPr>
          <a:xfrm>
            <a:off x="6807093"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2" name="Text Placeholder 9">
            <a:extLst>
              <a:ext uri="{FF2B5EF4-FFF2-40B4-BE49-F238E27FC236}">
                <a16:creationId xmlns:a16="http://schemas.microsoft.com/office/drawing/2014/main" id="{7916BBC1-553C-EFF4-9F67-6EAD67458C05}"/>
              </a:ext>
            </a:extLst>
          </p:cNvPr>
          <p:cNvSpPr>
            <a:spLocks noGrp="1"/>
          </p:cNvSpPr>
          <p:nvPr>
            <p:ph type="body" sz="quarter" idx="57" hasCustomPrompt="1"/>
          </p:nvPr>
        </p:nvSpPr>
        <p:spPr>
          <a:xfrm>
            <a:off x="7749172"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3" name="Text Placeholder 16">
            <a:extLst>
              <a:ext uri="{FF2B5EF4-FFF2-40B4-BE49-F238E27FC236}">
                <a16:creationId xmlns:a16="http://schemas.microsoft.com/office/drawing/2014/main" id="{17362D47-FC95-608F-5000-39E31A237F2F}"/>
              </a:ext>
            </a:extLst>
          </p:cNvPr>
          <p:cNvSpPr>
            <a:spLocks noGrp="1"/>
          </p:cNvSpPr>
          <p:nvPr>
            <p:ph type="body" sz="quarter" idx="58" hasCustomPrompt="1"/>
          </p:nvPr>
        </p:nvSpPr>
        <p:spPr>
          <a:xfrm>
            <a:off x="7749867" y="4160413"/>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35" name="Text Placeholder 9">
            <a:extLst>
              <a:ext uri="{FF2B5EF4-FFF2-40B4-BE49-F238E27FC236}">
                <a16:creationId xmlns:a16="http://schemas.microsoft.com/office/drawing/2014/main" id="{1ACE4A62-A719-DCA6-1FCD-4BDF4C93376F}"/>
              </a:ext>
            </a:extLst>
          </p:cNvPr>
          <p:cNvSpPr>
            <a:spLocks noGrp="1"/>
          </p:cNvSpPr>
          <p:nvPr>
            <p:ph type="body" sz="quarter" idx="60" hasCustomPrompt="1"/>
          </p:nvPr>
        </p:nvSpPr>
        <p:spPr>
          <a:xfrm>
            <a:off x="11249309"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7" name="Text Placeholder 7">
            <a:extLst>
              <a:ext uri="{FF2B5EF4-FFF2-40B4-BE49-F238E27FC236}">
                <a16:creationId xmlns:a16="http://schemas.microsoft.com/office/drawing/2014/main" id="{7F161E15-56CC-7511-A269-DA6E0BB0137F}"/>
              </a:ext>
            </a:extLst>
          </p:cNvPr>
          <p:cNvSpPr>
            <a:spLocks noGrp="1"/>
          </p:cNvSpPr>
          <p:nvPr>
            <p:ph type="body" sz="quarter" idx="62" hasCustomPrompt="1"/>
          </p:nvPr>
        </p:nvSpPr>
        <p:spPr>
          <a:xfrm>
            <a:off x="1029897"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8" name="Text Placeholder 9">
            <a:extLst>
              <a:ext uri="{FF2B5EF4-FFF2-40B4-BE49-F238E27FC236}">
                <a16:creationId xmlns:a16="http://schemas.microsoft.com/office/drawing/2014/main" id="{45D9DE53-3A85-99A2-FB25-47DB4220CAF8}"/>
              </a:ext>
            </a:extLst>
          </p:cNvPr>
          <p:cNvSpPr>
            <a:spLocks noGrp="1"/>
          </p:cNvSpPr>
          <p:nvPr>
            <p:ph type="body" sz="quarter" idx="63" hasCustomPrompt="1"/>
          </p:nvPr>
        </p:nvSpPr>
        <p:spPr>
          <a:xfrm>
            <a:off x="1971976"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9" name="Text Placeholder 16">
            <a:extLst>
              <a:ext uri="{FF2B5EF4-FFF2-40B4-BE49-F238E27FC236}">
                <a16:creationId xmlns:a16="http://schemas.microsoft.com/office/drawing/2014/main" id="{F04C0A4D-D83A-06B6-9D8C-4AA08745198C}"/>
              </a:ext>
            </a:extLst>
          </p:cNvPr>
          <p:cNvSpPr>
            <a:spLocks noGrp="1"/>
          </p:cNvSpPr>
          <p:nvPr>
            <p:ph type="body" sz="quarter" idx="64" hasCustomPrompt="1"/>
          </p:nvPr>
        </p:nvSpPr>
        <p:spPr>
          <a:xfrm>
            <a:off x="1972672" y="5397674"/>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40" name="Text Placeholder 9">
            <a:extLst>
              <a:ext uri="{FF2B5EF4-FFF2-40B4-BE49-F238E27FC236}">
                <a16:creationId xmlns:a16="http://schemas.microsoft.com/office/drawing/2014/main" id="{B71E5EF9-9751-690B-D2D3-DD0C03918468}"/>
              </a:ext>
            </a:extLst>
          </p:cNvPr>
          <p:cNvSpPr>
            <a:spLocks noGrp="1"/>
          </p:cNvSpPr>
          <p:nvPr>
            <p:ph type="body" sz="quarter" idx="65" hasCustomPrompt="1"/>
          </p:nvPr>
        </p:nvSpPr>
        <p:spPr>
          <a:xfrm>
            <a:off x="5472113"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1" name="Text Placeholder 7">
            <a:extLst>
              <a:ext uri="{FF2B5EF4-FFF2-40B4-BE49-F238E27FC236}">
                <a16:creationId xmlns:a16="http://schemas.microsoft.com/office/drawing/2014/main" id="{7D8561A4-E38F-9B11-DA89-06919A0AF36A}"/>
              </a:ext>
            </a:extLst>
          </p:cNvPr>
          <p:cNvSpPr>
            <a:spLocks noGrp="1"/>
          </p:cNvSpPr>
          <p:nvPr>
            <p:ph type="body" sz="quarter" idx="66" hasCustomPrompt="1"/>
          </p:nvPr>
        </p:nvSpPr>
        <p:spPr>
          <a:xfrm>
            <a:off x="6807093"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2" name="Text Placeholder 9">
            <a:extLst>
              <a:ext uri="{FF2B5EF4-FFF2-40B4-BE49-F238E27FC236}">
                <a16:creationId xmlns:a16="http://schemas.microsoft.com/office/drawing/2014/main" id="{112F4E8D-8CBC-900E-9B5B-DD854490C0FF}"/>
              </a:ext>
            </a:extLst>
          </p:cNvPr>
          <p:cNvSpPr>
            <a:spLocks noGrp="1"/>
          </p:cNvSpPr>
          <p:nvPr>
            <p:ph type="body" sz="quarter" idx="67" hasCustomPrompt="1"/>
          </p:nvPr>
        </p:nvSpPr>
        <p:spPr>
          <a:xfrm>
            <a:off x="7749172"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43" name="Text Placeholder 16">
            <a:extLst>
              <a:ext uri="{FF2B5EF4-FFF2-40B4-BE49-F238E27FC236}">
                <a16:creationId xmlns:a16="http://schemas.microsoft.com/office/drawing/2014/main" id="{5353A231-866F-0557-DE3D-9664FB3C84AB}"/>
              </a:ext>
            </a:extLst>
          </p:cNvPr>
          <p:cNvSpPr>
            <a:spLocks noGrp="1"/>
          </p:cNvSpPr>
          <p:nvPr>
            <p:ph type="body" sz="quarter" idx="68" hasCustomPrompt="1"/>
          </p:nvPr>
        </p:nvSpPr>
        <p:spPr>
          <a:xfrm>
            <a:off x="7749867" y="5397674"/>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45" name="Text Placeholder 9">
            <a:extLst>
              <a:ext uri="{FF2B5EF4-FFF2-40B4-BE49-F238E27FC236}">
                <a16:creationId xmlns:a16="http://schemas.microsoft.com/office/drawing/2014/main" id="{A32F3225-280B-5170-C768-7D82C60F332E}"/>
              </a:ext>
            </a:extLst>
          </p:cNvPr>
          <p:cNvSpPr>
            <a:spLocks noGrp="1"/>
          </p:cNvSpPr>
          <p:nvPr>
            <p:ph type="body" sz="quarter" idx="70" hasCustomPrompt="1"/>
          </p:nvPr>
        </p:nvSpPr>
        <p:spPr>
          <a:xfrm>
            <a:off x="11249309"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4" name="GroupM_SingleColor_Logo_Navy_RGB.png">
            <a:extLst>
              <a:ext uri="{FF2B5EF4-FFF2-40B4-BE49-F238E27FC236}">
                <a16:creationId xmlns:a16="http://schemas.microsoft.com/office/drawing/2014/main" id="{3C9CF4CB-27A9-3C8C-164C-3A7F09DB01F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722305439"/>
      </p:ext>
    </p:extLst>
  </p:cSld>
  <p:clrMapOvr>
    <a:masterClrMapping/>
  </p:clrMapOvr>
  <p:extLst>
    <p:ext uri="{DCECCB84-F9BA-43D5-87BE-67443E8EF086}">
      <p15:sldGuideLst xmlns:p15="http://schemas.microsoft.com/office/powerpoint/2012/main">
        <p15:guide id="1" pos="665">
          <p15:clr>
            <a:srgbClr val="FBAE40"/>
          </p15:clr>
        </p15:guide>
        <p15:guide id="2" orient="horz" pos="913">
          <p15:clr>
            <a:srgbClr val="FBAE40"/>
          </p15:clr>
        </p15:guide>
        <p15:guide id="3" pos="3704">
          <p15:clr>
            <a:srgbClr val="FBAE40"/>
          </p15:clr>
        </p15:guide>
        <p15:guide id="4" pos="4271">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688390"/>
            <a:ext cx="3311304" cy="719231"/>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7" y="1688390"/>
            <a:ext cx="3310554" cy="719231"/>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6" name="Text Placeholder 7">
            <a:extLst>
              <a:ext uri="{FF2B5EF4-FFF2-40B4-BE49-F238E27FC236}">
                <a16:creationId xmlns:a16="http://schemas.microsoft.com/office/drawing/2014/main" id="{2C3CF057-756B-61AC-7B9E-6E2494D5EA5A}"/>
              </a:ext>
            </a:extLst>
          </p:cNvPr>
          <p:cNvSpPr>
            <a:spLocks noGrp="1"/>
          </p:cNvSpPr>
          <p:nvPr>
            <p:ph type="body" sz="quarter" idx="41" hasCustomPrompt="1"/>
          </p:nvPr>
        </p:nvSpPr>
        <p:spPr>
          <a:xfrm>
            <a:off x="1029897"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7" name="Text Placeholder 9">
            <a:extLst>
              <a:ext uri="{FF2B5EF4-FFF2-40B4-BE49-F238E27FC236}">
                <a16:creationId xmlns:a16="http://schemas.microsoft.com/office/drawing/2014/main" id="{9D45D3D8-7D1A-C819-AA57-5A798C14BA28}"/>
              </a:ext>
            </a:extLst>
          </p:cNvPr>
          <p:cNvSpPr>
            <a:spLocks noGrp="1"/>
          </p:cNvSpPr>
          <p:nvPr>
            <p:ph type="body" sz="quarter" idx="42" hasCustomPrompt="1"/>
          </p:nvPr>
        </p:nvSpPr>
        <p:spPr>
          <a:xfrm>
            <a:off x="1971976"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8" name="Text Placeholder 16">
            <a:extLst>
              <a:ext uri="{FF2B5EF4-FFF2-40B4-BE49-F238E27FC236}">
                <a16:creationId xmlns:a16="http://schemas.microsoft.com/office/drawing/2014/main" id="{B745411A-C62A-BEAD-6FBE-83FC033EFC05}"/>
              </a:ext>
            </a:extLst>
          </p:cNvPr>
          <p:cNvSpPr>
            <a:spLocks noGrp="1"/>
          </p:cNvSpPr>
          <p:nvPr>
            <p:ph type="body" sz="quarter" idx="43" hasCustomPrompt="1"/>
          </p:nvPr>
        </p:nvSpPr>
        <p:spPr>
          <a:xfrm>
            <a:off x="1972672" y="2924148"/>
            <a:ext cx="331130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20" name="Text Placeholder 9">
            <a:extLst>
              <a:ext uri="{FF2B5EF4-FFF2-40B4-BE49-F238E27FC236}">
                <a16:creationId xmlns:a16="http://schemas.microsoft.com/office/drawing/2014/main" id="{F803C3F3-FC31-31B3-31AB-15EEA081EFFF}"/>
              </a:ext>
            </a:extLst>
          </p:cNvPr>
          <p:cNvSpPr>
            <a:spLocks noGrp="1"/>
          </p:cNvSpPr>
          <p:nvPr>
            <p:ph type="body" sz="quarter" idx="45" hasCustomPrompt="1"/>
          </p:nvPr>
        </p:nvSpPr>
        <p:spPr>
          <a:xfrm>
            <a:off x="5472113"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1" name="Text Placeholder 7">
            <a:extLst>
              <a:ext uri="{FF2B5EF4-FFF2-40B4-BE49-F238E27FC236}">
                <a16:creationId xmlns:a16="http://schemas.microsoft.com/office/drawing/2014/main" id="{03526AC8-E51A-365E-DAB1-BFE2A99A26F7}"/>
              </a:ext>
            </a:extLst>
          </p:cNvPr>
          <p:cNvSpPr>
            <a:spLocks noGrp="1"/>
          </p:cNvSpPr>
          <p:nvPr>
            <p:ph type="body" sz="quarter" idx="46" hasCustomPrompt="1"/>
          </p:nvPr>
        </p:nvSpPr>
        <p:spPr>
          <a:xfrm>
            <a:off x="6807093"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2" name="Text Placeholder 9">
            <a:extLst>
              <a:ext uri="{FF2B5EF4-FFF2-40B4-BE49-F238E27FC236}">
                <a16:creationId xmlns:a16="http://schemas.microsoft.com/office/drawing/2014/main" id="{9358EC79-EDC5-ACDB-1385-DB8CE3DA6AA7}"/>
              </a:ext>
            </a:extLst>
          </p:cNvPr>
          <p:cNvSpPr>
            <a:spLocks noGrp="1"/>
          </p:cNvSpPr>
          <p:nvPr>
            <p:ph type="body" sz="quarter" idx="47" hasCustomPrompt="1"/>
          </p:nvPr>
        </p:nvSpPr>
        <p:spPr>
          <a:xfrm>
            <a:off x="7749172"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3" name="Text Placeholder 16">
            <a:extLst>
              <a:ext uri="{FF2B5EF4-FFF2-40B4-BE49-F238E27FC236}">
                <a16:creationId xmlns:a16="http://schemas.microsoft.com/office/drawing/2014/main" id="{49AE528D-4946-B733-4226-EE3933A53D6E}"/>
              </a:ext>
            </a:extLst>
          </p:cNvPr>
          <p:cNvSpPr>
            <a:spLocks noGrp="1"/>
          </p:cNvSpPr>
          <p:nvPr>
            <p:ph type="body" sz="quarter" idx="48" hasCustomPrompt="1"/>
          </p:nvPr>
        </p:nvSpPr>
        <p:spPr>
          <a:xfrm>
            <a:off x="7749867" y="2924148"/>
            <a:ext cx="3310554" cy="728064"/>
          </a:xfrm>
        </p:spPr>
        <p:txBody>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25" name="Text Placeholder 9">
            <a:extLst>
              <a:ext uri="{FF2B5EF4-FFF2-40B4-BE49-F238E27FC236}">
                <a16:creationId xmlns:a16="http://schemas.microsoft.com/office/drawing/2014/main" id="{AB2CF555-11AE-6C77-FF83-A2354CFE3C81}"/>
              </a:ext>
            </a:extLst>
          </p:cNvPr>
          <p:cNvSpPr>
            <a:spLocks noGrp="1"/>
          </p:cNvSpPr>
          <p:nvPr>
            <p:ph type="body" sz="quarter" idx="50" hasCustomPrompt="1"/>
          </p:nvPr>
        </p:nvSpPr>
        <p:spPr>
          <a:xfrm>
            <a:off x="11249309"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7" name="Text Placeholder 7">
            <a:extLst>
              <a:ext uri="{FF2B5EF4-FFF2-40B4-BE49-F238E27FC236}">
                <a16:creationId xmlns:a16="http://schemas.microsoft.com/office/drawing/2014/main" id="{FB1AD88F-B01E-BA5E-F1FC-E639C8B24F4B}"/>
              </a:ext>
            </a:extLst>
          </p:cNvPr>
          <p:cNvSpPr>
            <a:spLocks noGrp="1"/>
          </p:cNvSpPr>
          <p:nvPr>
            <p:ph type="body" sz="quarter" idx="52" hasCustomPrompt="1"/>
          </p:nvPr>
        </p:nvSpPr>
        <p:spPr>
          <a:xfrm>
            <a:off x="1029897"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8" name="Text Placeholder 9">
            <a:extLst>
              <a:ext uri="{FF2B5EF4-FFF2-40B4-BE49-F238E27FC236}">
                <a16:creationId xmlns:a16="http://schemas.microsoft.com/office/drawing/2014/main" id="{94865C4A-3E13-C207-65B4-CF43860B4F08}"/>
              </a:ext>
            </a:extLst>
          </p:cNvPr>
          <p:cNvSpPr>
            <a:spLocks noGrp="1"/>
          </p:cNvSpPr>
          <p:nvPr>
            <p:ph type="body" sz="quarter" idx="53" hasCustomPrompt="1"/>
          </p:nvPr>
        </p:nvSpPr>
        <p:spPr>
          <a:xfrm>
            <a:off x="1971976"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9" name="Text Placeholder 16">
            <a:extLst>
              <a:ext uri="{FF2B5EF4-FFF2-40B4-BE49-F238E27FC236}">
                <a16:creationId xmlns:a16="http://schemas.microsoft.com/office/drawing/2014/main" id="{6582F593-C97B-FEA1-1592-E3D5869180E7}"/>
              </a:ext>
            </a:extLst>
          </p:cNvPr>
          <p:cNvSpPr>
            <a:spLocks noGrp="1"/>
          </p:cNvSpPr>
          <p:nvPr>
            <p:ph type="body" sz="quarter" idx="54" hasCustomPrompt="1"/>
          </p:nvPr>
        </p:nvSpPr>
        <p:spPr>
          <a:xfrm>
            <a:off x="1972672" y="4160413"/>
            <a:ext cx="331130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30" name="Text Placeholder 9">
            <a:extLst>
              <a:ext uri="{FF2B5EF4-FFF2-40B4-BE49-F238E27FC236}">
                <a16:creationId xmlns:a16="http://schemas.microsoft.com/office/drawing/2014/main" id="{1C1B07A7-4014-EA70-D110-658BFB1C64FE}"/>
              </a:ext>
            </a:extLst>
          </p:cNvPr>
          <p:cNvSpPr>
            <a:spLocks noGrp="1"/>
          </p:cNvSpPr>
          <p:nvPr>
            <p:ph type="body" sz="quarter" idx="55" hasCustomPrompt="1"/>
          </p:nvPr>
        </p:nvSpPr>
        <p:spPr>
          <a:xfrm>
            <a:off x="5472113"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1" name="Text Placeholder 7">
            <a:extLst>
              <a:ext uri="{FF2B5EF4-FFF2-40B4-BE49-F238E27FC236}">
                <a16:creationId xmlns:a16="http://schemas.microsoft.com/office/drawing/2014/main" id="{E530D029-30DD-6092-ED2E-5181EE038BE0}"/>
              </a:ext>
            </a:extLst>
          </p:cNvPr>
          <p:cNvSpPr>
            <a:spLocks noGrp="1"/>
          </p:cNvSpPr>
          <p:nvPr>
            <p:ph type="body" sz="quarter" idx="56" hasCustomPrompt="1"/>
          </p:nvPr>
        </p:nvSpPr>
        <p:spPr>
          <a:xfrm>
            <a:off x="6807093"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2" name="Text Placeholder 9">
            <a:extLst>
              <a:ext uri="{FF2B5EF4-FFF2-40B4-BE49-F238E27FC236}">
                <a16:creationId xmlns:a16="http://schemas.microsoft.com/office/drawing/2014/main" id="{7916BBC1-553C-EFF4-9F67-6EAD67458C05}"/>
              </a:ext>
            </a:extLst>
          </p:cNvPr>
          <p:cNvSpPr>
            <a:spLocks noGrp="1"/>
          </p:cNvSpPr>
          <p:nvPr>
            <p:ph type="body" sz="quarter" idx="57" hasCustomPrompt="1"/>
          </p:nvPr>
        </p:nvSpPr>
        <p:spPr>
          <a:xfrm>
            <a:off x="7749172"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3" name="Text Placeholder 16">
            <a:extLst>
              <a:ext uri="{FF2B5EF4-FFF2-40B4-BE49-F238E27FC236}">
                <a16:creationId xmlns:a16="http://schemas.microsoft.com/office/drawing/2014/main" id="{17362D47-FC95-608F-5000-39E31A237F2F}"/>
              </a:ext>
            </a:extLst>
          </p:cNvPr>
          <p:cNvSpPr>
            <a:spLocks noGrp="1"/>
          </p:cNvSpPr>
          <p:nvPr>
            <p:ph type="body" sz="quarter" idx="58" hasCustomPrompt="1"/>
          </p:nvPr>
        </p:nvSpPr>
        <p:spPr>
          <a:xfrm>
            <a:off x="7749867" y="4160413"/>
            <a:ext cx="331055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35" name="Text Placeholder 9">
            <a:extLst>
              <a:ext uri="{FF2B5EF4-FFF2-40B4-BE49-F238E27FC236}">
                <a16:creationId xmlns:a16="http://schemas.microsoft.com/office/drawing/2014/main" id="{1ACE4A62-A719-DCA6-1FCD-4BDF4C93376F}"/>
              </a:ext>
            </a:extLst>
          </p:cNvPr>
          <p:cNvSpPr>
            <a:spLocks noGrp="1"/>
          </p:cNvSpPr>
          <p:nvPr>
            <p:ph type="body" sz="quarter" idx="60" hasCustomPrompt="1"/>
          </p:nvPr>
        </p:nvSpPr>
        <p:spPr>
          <a:xfrm>
            <a:off x="11249309"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7" name="Text Placeholder 7">
            <a:extLst>
              <a:ext uri="{FF2B5EF4-FFF2-40B4-BE49-F238E27FC236}">
                <a16:creationId xmlns:a16="http://schemas.microsoft.com/office/drawing/2014/main" id="{7F161E15-56CC-7511-A269-DA6E0BB0137F}"/>
              </a:ext>
            </a:extLst>
          </p:cNvPr>
          <p:cNvSpPr>
            <a:spLocks noGrp="1"/>
          </p:cNvSpPr>
          <p:nvPr>
            <p:ph type="body" sz="quarter" idx="62" hasCustomPrompt="1"/>
          </p:nvPr>
        </p:nvSpPr>
        <p:spPr>
          <a:xfrm>
            <a:off x="1029897"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8" name="Text Placeholder 9">
            <a:extLst>
              <a:ext uri="{FF2B5EF4-FFF2-40B4-BE49-F238E27FC236}">
                <a16:creationId xmlns:a16="http://schemas.microsoft.com/office/drawing/2014/main" id="{45D9DE53-3A85-99A2-FB25-47DB4220CAF8}"/>
              </a:ext>
            </a:extLst>
          </p:cNvPr>
          <p:cNvSpPr>
            <a:spLocks noGrp="1"/>
          </p:cNvSpPr>
          <p:nvPr>
            <p:ph type="body" sz="quarter" idx="63" hasCustomPrompt="1"/>
          </p:nvPr>
        </p:nvSpPr>
        <p:spPr>
          <a:xfrm>
            <a:off x="1971976"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9" name="Text Placeholder 16">
            <a:extLst>
              <a:ext uri="{FF2B5EF4-FFF2-40B4-BE49-F238E27FC236}">
                <a16:creationId xmlns:a16="http://schemas.microsoft.com/office/drawing/2014/main" id="{F04C0A4D-D83A-06B6-9D8C-4AA08745198C}"/>
              </a:ext>
            </a:extLst>
          </p:cNvPr>
          <p:cNvSpPr>
            <a:spLocks noGrp="1"/>
          </p:cNvSpPr>
          <p:nvPr>
            <p:ph type="body" sz="quarter" idx="64" hasCustomPrompt="1"/>
          </p:nvPr>
        </p:nvSpPr>
        <p:spPr>
          <a:xfrm>
            <a:off x="1972672" y="5397674"/>
            <a:ext cx="331130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40" name="Text Placeholder 9">
            <a:extLst>
              <a:ext uri="{FF2B5EF4-FFF2-40B4-BE49-F238E27FC236}">
                <a16:creationId xmlns:a16="http://schemas.microsoft.com/office/drawing/2014/main" id="{B71E5EF9-9751-690B-D2D3-DD0C03918468}"/>
              </a:ext>
            </a:extLst>
          </p:cNvPr>
          <p:cNvSpPr>
            <a:spLocks noGrp="1"/>
          </p:cNvSpPr>
          <p:nvPr>
            <p:ph type="body" sz="quarter" idx="65" hasCustomPrompt="1"/>
          </p:nvPr>
        </p:nvSpPr>
        <p:spPr>
          <a:xfrm>
            <a:off x="5472113"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1" name="Text Placeholder 7">
            <a:extLst>
              <a:ext uri="{FF2B5EF4-FFF2-40B4-BE49-F238E27FC236}">
                <a16:creationId xmlns:a16="http://schemas.microsoft.com/office/drawing/2014/main" id="{7D8561A4-E38F-9B11-DA89-06919A0AF36A}"/>
              </a:ext>
            </a:extLst>
          </p:cNvPr>
          <p:cNvSpPr>
            <a:spLocks noGrp="1"/>
          </p:cNvSpPr>
          <p:nvPr>
            <p:ph type="body" sz="quarter" idx="66" hasCustomPrompt="1"/>
          </p:nvPr>
        </p:nvSpPr>
        <p:spPr>
          <a:xfrm>
            <a:off x="6807093"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2" name="Text Placeholder 9">
            <a:extLst>
              <a:ext uri="{FF2B5EF4-FFF2-40B4-BE49-F238E27FC236}">
                <a16:creationId xmlns:a16="http://schemas.microsoft.com/office/drawing/2014/main" id="{112F4E8D-8CBC-900E-9B5B-DD854490C0FF}"/>
              </a:ext>
            </a:extLst>
          </p:cNvPr>
          <p:cNvSpPr>
            <a:spLocks noGrp="1"/>
          </p:cNvSpPr>
          <p:nvPr>
            <p:ph type="body" sz="quarter" idx="67" hasCustomPrompt="1"/>
          </p:nvPr>
        </p:nvSpPr>
        <p:spPr>
          <a:xfrm>
            <a:off x="7749172"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43" name="Text Placeholder 16">
            <a:extLst>
              <a:ext uri="{FF2B5EF4-FFF2-40B4-BE49-F238E27FC236}">
                <a16:creationId xmlns:a16="http://schemas.microsoft.com/office/drawing/2014/main" id="{5353A231-866F-0557-DE3D-9664FB3C84AB}"/>
              </a:ext>
            </a:extLst>
          </p:cNvPr>
          <p:cNvSpPr>
            <a:spLocks noGrp="1"/>
          </p:cNvSpPr>
          <p:nvPr>
            <p:ph type="body" sz="quarter" idx="68" hasCustomPrompt="1"/>
          </p:nvPr>
        </p:nvSpPr>
        <p:spPr>
          <a:xfrm>
            <a:off x="7749867" y="5397674"/>
            <a:ext cx="331055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45" name="Text Placeholder 9">
            <a:extLst>
              <a:ext uri="{FF2B5EF4-FFF2-40B4-BE49-F238E27FC236}">
                <a16:creationId xmlns:a16="http://schemas.microsoft.com/office/drawing/2014/main" id="{A32F3225-280B-5170-C768-7D82C60F332E}"/>
              </a:ext>
            </a:extLst>
          </p:cNvPr>
          <p:cNvSpPr>
            <a:spLocks noGrp="1"/>
          </p:cNvSpPr>
          <p:nvPr>
            <p:ph type="body" sz="quarter" idx="70" hasCustomPrompt="1"/>
          </p:nvPr>
        </p:nvSpPr>
        <p:spPr>
          <a:xfrm>
            <a:off x="11249309"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4" name="GroupM_SingleColor_Logo_Navy_RGB.png">
            <a:extLst>
              <a:ext uri="{FF2B5EF4-FFF2-40B4-BE49-F238E27FC236}">
                <a16:creationId xmlns:a16="http://schemas.microsoft.com/office/drawing/2014/main" id="{03499382-0B44-8AE6-D887-0BE2508FC19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624361087"/>
      </p:ext>
    </p:extLst>
  </p:cSld>
  <p:clrMapOvr>
    <a:masterClrMapping/>
  </p:clrMapOvr>
  <p:extLst>
    <p:ext uri="{DCECCB84-F9BA-43D5-87BE-67443E8EF086}">
      <p15:sldGuideLst xmlns:p15="http://schemas.microsoft.com/office/powerpoint/2012/main">
        <p15:guide id="1" pos="665">
          <p15:clr>
            <a:srgbClr val="FBAE40"/>
          </p15:clr>
        </p15:guide>
        <p15:guide id="2" orient="horz" pos="913">
          <p15:clr>
            <a:srgbClr val="FBAE40"/>
          </p15:clr>
        </p15:guide>
        <p15:guide id="3" pos="3704">
          <p15:clr>
            <a:srgbClr val="FBAE40"/>
          </p15:clr>
        </p15:guide>
        <p15:guide id="4" pos="427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299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9556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8769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299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8" y="19556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 name="Text Placeholder 16">
            <a:extLst>
              <a:ext uri="{FF2B5EF4-FFF2-40B4-BE49-F238E27FC236}">
                <a16:creationId xmlns:a16="http://schemas.microsoft.com/office/drawing/2014/main" id="{FD117223-957A-C17A-8008-11922C8F7660}"/>
              </a:ext>
            </a:extLst>
          </p:cNvPr>
          <p:cNvSpPr>
            <a:spLocks noGrp="1"/>
          </p:cNvSpPr>
          <p:nvPr>
            <p:ph type="body" sz="quarter" idx="71" hasCustomPrompt="1"/>
          </p:nvPr>
        </p:nvSpPr>
        <p:spPr>
          <a:xfrm>
            <a:off x="1972672" y="17033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9" name="Text Placeholder 16">
            <a:extLst>
              <a:ext uri="{FF2B5EF4-FFF2-40B4-BE49-F238E27FC236}">
                <a16:creationId xmlns:a16="http://schemas.microsoft.com/office/drawing/2014/main" id="{43F89094-57AA-40CC-8ED4-2D7DBEF61C70}"/>
              </a:ext>
            </a:extLst>
          </p:cNvPr>
          <p:cNvSpPr>
            <a:spLocks noGrp="1"/>
          </p:cNvSpPr>
          <p:nvPr>
            <p:ph type="body" sz="quarter" idx="72" hasCustomPrompt="1"/>
          </p:nvPr>
        </p:nvSpPr>
        <p:spPr>
          <a:xfrm>
            <a:off x="7749868" y="17033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61" name="Text Placeholder 7">
            <a:extLst>
              <a:ext uri="{FF2B5EF4-FFF2-40B4-BE49-F238E27FC236}">
                <a16:creationId xmlns:a16="http://schemas.microsoft.com/office/drawing/2014/main" id="{C234A165-CF2B-201D-FF7E-5ECA56112057}"/>
              </a:ext>
            </a:extLst>
          </p:cNvPr>
          <p:cNvSpPr>
            <a:spLocks noGrp="1"/>
          </p:cNvSpPr>
          <p:nvPr>
            <p:ph type="body" sz="quarter" idx="73" hasCustomPrompt="1"/>
          </p:nvPr>
        </p:nvSpPr>
        <p:spPr>
          <a:xfrm>
            <a:off x="1029897" y="256761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2" name="Text Placeholder 9">
            <a:extLst>
              <a:ext uri="{FF2B5EF4-FFF2-40B4-BE49-F238E27FC236}">
                <a16:creationId xmlns:a16="http://schemas.microsoft.com/office/drawing/2014/main" id="{88F4E320-E6F9-5C34-2927-4CEA4395BAA2}"/>
              </a:ext>
            </a:extLst>
          </p:cNvPr>
          <p:cNvSpPr>
            <a:spLocks noGrp="1"/>
          </p:cNvSpPr>
          <p:nvPr>
            <p:ph type="body" sz="quarter" idx="74" hasCustomPrompt="1"/>
          </p:nvPr>
        </p:nvSpPr>
        <p:spPr>
          <a:xfrm>
            <a:off x="1971976" y="2715234"/>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63" name="Text Placeholder 16">
            <a:extLst>
              <a:ext uri="{FF2B5EF4-FFF2-40B4-BE49-F238E27FC236}">
                <a16:creationId xmlns:a16="http://schemas.microsoft.com/office/drawing/2014/main" id="{D04B18C3-4D81-DCCE-AFCB-25D1B6911C19}"/>
              </a:ext>
            </a:extLst>
          </p:cNvPr>
          <p:cNvSpPr>
            <a:spLocks noGrp="1"/>
          </p:cNvSpPr>
          <p:nvPr>
            <p:ph type="body" sz="quarter" idx="75" hasCustomPrompt="1"/>
          </p:nvPr>
        </p:nvSpPr>
        <p:spPr>
          <a:xfrm>
            <a:off x="1972672" y="3240955"/>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65" name="Text Placeholder 9">
            <a:extLst>
              <a:ext uri="{FF2B5EF4-FFF2-40B4-BE49-F238E27FC236}">
                <a16:creationId xmlns:a16="http://schemas.microsoft.com/office/drawing/2014/main" id="{C87934ED-37E1-8AD6-66F8-1FE46AD704D1}"/>
              </a:ext>
            </a:extLst>
          </p:cNvPr>
          <p:cNvSpPr>
            <a:spLocks noGrp="1"/>
          </p:cNvSpPr>
          <p:nvPr>
            <p:ph type="body" sz="quarter" idx="77" hasCustomPrompt="1"/>
          </p:nvPr>
        </p:nvSpPr>
        <p:spPr>
          <a:xfrm>
            <a:off x="5472113" y="2671274"/>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66" name="Text Placeholder 7">
            <a:extLst>
              <a:ext uri="{FF2B5EF4-FFF2-40B4-BE49-F238E27FC236}">
                <a16:creationId xmlns:a16="http://schemas.microsoft.com/office/drawing/2014/main" id="{FB3FC175-83E2-2926-A50C-41056660E5F0}"/>
              </a:ext>
            </a:extLst>
          </p:cNvPr>
          <p:cNvSpPr>
            <a:spLocks noGrp="1"/>
          </p:cNvSpPr>
          <p:nvPr>
            <p:ph type="body" sz="quarter" idx="78" hasCustomPrompt="1"/>
          </p:nvPr>
        </p:nvSpPr>
        <p:spPr>
          <a:xfrm>
            <a:off x="6807093" y="257396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7" name="Text Placeholder 9">
            <a:extLst>
              <a:ext uri="{FF2B5EF4-FFF2-40B4-BE49-F238E27FC236}">
                <a16:creationId xmlns:a16="http://schemas.microsoft.com/office/drawing/2014/main" id="{E8E91D3D-9100-7ABF-168D-DA177A46B687}"/>
              </a:ext>
            </a:extLst>
          </p:cNvPr>
          <p:cNvSpPr>
            <a:spLocks noGrp="1"/>
          </p:cNvSpPr>
          <p:nvPr>
            <p:ph type="body" sz="quarter" idx="79" hasCustomPrompt="1"/>
          </p:nvPr>
        </p:nvSpPr>
        <p:spPr>
          <a:xfrm>
            <a:off x="7749172" y="2715234"/>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68" name="Text Placeholder 16">
            <a:extLst>
              <a:ext uri="{FF2B5EF4-FFF2-40B4-BE49-F238E27FC236}">
                <a16:creationId xmlns:a16="http://schemas.microsoft.com/office/drawing/2014/main" id="{0211D933-160C-CB5A-76FE-9F79836F6B14}"/>
              </a:ext>
            </a:extLst>
          </p:cNvPr>
          <p:cNvSpPr>
            <a:spLocks noGrp="1"/>
          </p:cNvSpPr>
          <p:nvPr>
            <p:ph type="body" sz="quarter" idx="80" hasCustomPrompt="1"/>
          </p:nvPr>
        </p:nvSpPr>
        <p:spPr>
          <a:xfrm>
            <a:off x="7749868" y="3240955"/>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0" name="Text Placeholder 9">
            <a:extLst>
              <a:ext uri="{FF2B5EF4-FFF2-40B4-BE49-F238E27FC236}">
                <a16:creationId xmlns:a16="http://schemas.microsoft.com/office/drawing/2014/main" id="{69183147-20E9-D10D-44FA-4D84D4031C76}"/>
              </a:ext>
            </a:extLst>
          </p:cNvPr>
          <p:cNvSpPr>
            <a:spLocks noGrp="1"/>
          </p:cNvSpPr>
          <p:nvPr>
            <p:ph type="body" sz="quarter" idx="82" hasCustomPrompt="1"/>
          </p:nvPr>
        </p:nvSpPr>
        <p:spPr>
          <a:xfrm>
            <a:off x="11249309" y="2671274"/>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1" name="Text Placeholder 16">
            <a:extLst>
              <a:ext uri="{FF2B5EF4-FFF2-40B4-BE49-F238E27FC236}">
                <a16:creationId xmlns:a16="http://schemas.microsoft.com/office/drawing/2014/main" id="{E73B5404-F4CD-5E25-9104-1D42A062F6CD}"/>
              </a:ext>
            </a:extLst>
          </p:cNvPr>
          <p:cNvSpPr>
            <a:spLocks noGrp="1"/>
          </p:cNvSpPr>
          <p:nvPr>
            <p:ph type="body" sz="quarter" idx="83" hasCustomPrompt="1"/>
          </p:nvPr>
        </p:nvSpPr>
        <p:spPr>
          <a:xfrm>
            <a:off x="1972672" y="2988660"/>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72" name="Text Placeholder 16">
            <a:extLst>
              <a:ext uri="{FF2B5EF4-FFF2-40B4-BE49-F238E27FC236}">
                <a16:creationId xmlns:a16="http://schemas.microsoft.com/office/drawing/2014/main" id="{670228F7-4CB7-0568-7716-64C0C1D137C0}"/>
              </a:ext>
            </a:extLst>
          </p:cNvPr>
          <p:cNvSpPr>
            <a:spLocks noGrp="1"/>
          </p:cNvSpPr>
          <p:nvPr>
            <p:ph type="body" sz="quarter" idx="84" hasCustomPrompt="1"/>
          </p:nvPr>
        </p:nvSpPr>
        <p:spPr>
          <a:xfrm>
            <a:off x="7749868" y="2988660"/>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74" name="Text Placeholder 7">
            <a:extLst>
              <a:ext uri="{FF2B5EF4-FFF2-40B4-BE49-F238E27FC236}">
                <a16:creationId xmlns:a16="http://schemas.microsoft.com/office/drawing/2014/main" id="{C60A6DE7-C8EB-CCAC-2339-930569EB054F}"/>
              </a:ext>
            </a:extLst>
          </p:cNvPr>
          <p:cNvSpPr>
            <a:spLocks noGrp="1"/>
          </p:cNvSpPr>
          <p:nvPr>
            <p:ph type="body" sz="quarter" idx="85" hasCustomPrompt="1"/>
          </p:nvPr>
        </p:nvSpPr>
        <p:spPr>
          <a:xfrm>
            <a:off x="1029897" y="385207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5" name="Text Placeholder 9">
            <a:extLst>
              <a:ext uri="{FF2B5EF4-FFF2-40B4-BE49-F238E27FC236}">
                <a16:creationId xmlns:a16="http://schemas.microsoft.com/office/drawing/2014/main" id="{AC1F29D9-E69B-DA89-D704-38C93B751A9D}"/>
              </a:ext>
            </a:extLst>
          </p:cNvPr>
          <p:cNvSpPr>
            <a:spLocks noGrp="1"/>
          </p:cNvSpPr>
          <p:nvPr>
            <p:ph type="body" sz="quarter" idx="86" hasCustomPrompt="1"/>
          </p:nvPr>
        </p:nvSpPr>
        <p:spPr>
          <a:xfrm>
            <a:off x="1971976" y="40024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76" name="Text Placeholder 16">
            <a:extLst>
              <a:ext uri="{FF2B5EF4-FFF2-40B4-BE49-F238E27FC236}">
                <a16:creationId xmlns:a16="http://schemas.microsoft.com/office/drawing/2014/main" id="{393C3212-4F4E-F603-9138-9902DA01089D}"/>
              </a:ext>
            </a:extLst>
          </p:cNvPr>
          <p:cNvSpPr>
            <a:spLocks noGrp="1"/>
          </p:cNvSpPr>
          <p:nvPr>
            <p:ph type="body" sz="quarter" idx="87" hasCustomPrompt="1"/>
          </p:nvPr>
        </p:nvSpPr>
        <p:spPr>
          <a:xfrm>
            <a:off x="1972672" y="45281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8" name="Text Placeholder 9">
            <a:extLst>
              <a:ext uri="{FF2B5EF4-FFF2-40B4-BE49-F238E27FC236}">
                <a16:creationId xmlns:a16="http://schemas.microsoft.com/office/drawing/2014/main" id="{A53B9BE2-13F3-EBB8-5B99-6EBCC0144BED}"/>
              </a:ext>
            </a:extLst>
          </p:cNvPr>
          <p:cNvSpPr>
            <a:spLocks noGrp="1"/>
          </p:cNvSpPr>
          <p:nvPr>
            <p:ph type="body" sz="quarter" idx="89" hasCustomPrompt="1"/>
          </p:nvPr>
        </p:nvSpPr>
        <p:spPr>
          <a:xfrm>
            <a:off x="5472113" y="39585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9" name="Text Placeholder 7">
            <a:extLst>
              <a:ext uri="{FF2B5EF4-FFF2-40B4-BE49-F238E27FC236}">
                <a16:creationId xmlns:a16="http://schemas.microsoft.com/office/drawing/2014/main" id="{64571094-AF07-FE4C-2C09-7DEAAA5A8AF2}"/>
              </a:ext>
            </a:extLst>
          </p:cNvPr>
          <p:cNvSpPr>
            <a:spLocks noGrp="1"/>
          </p:cNvSpPr>
          <p:nvPr>
            <p:ph type="body" sz="quarter" idx="90" hasCustomPrompt="1"/>
          </p:nvPr>
        </p:nvSpPr>
        <p:spPr>
          <a:xfrm>
            <a:off x="6807093" y="385207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0" name="Text Placeholder 9">
            <a:extLst>
              <a:ext uri="{FF2B5EF4-FFF2-40B4-BE49-F238E27FC236}">
                <a16:creationId xmlns:a16="http://schemas.microsoft.com/office/drawing/2014/main" id="{92A02859-6ABE-C4F0-AA6A-6FD58E4B15B7}"/>
              </a:ext>
            </a:extLst>
          </p:cNvPr>
          <p:cNvSpPr>
            <a:spLocks noGrp="1"/>
          </p:cNvSpPr>
          <p:nvPr>
            <p:ph type="body" sz="quarter" idx="91" hasCustomPrompt="1"/>
          </p:nvPr>
        </p:nvSpPr>
        <p:spPr>
          <a:xfrm>
            <a:off x="7749172" y="40024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81" name="Text Placeholder 16">
            <a:extLst>
              <a:ext uri="{FF2B5EF4-FFF2-40B4-BE49-F238E27FC236}">
                <a16:creationId xmlns:a16="http://schemas.microsoft.com/office/drawing/2014/main" id="{C7BA3C52-5BF1-3F48-E5B2-F0087A2280CE}"/>
              </a:ext>
            </a:extLst>
          </p:cNvPr>
          <p:cNvSpPr>
            <a:spLocks noGrp="1"/>
          </p:cNvSpPr>
          <p:nvPr>
            <p:ph type="body" sz="quarter" idx="92" hasCustomPrompt="1"/>
          </p:nvPr>
        </p:nvSpPr>
        <p:spPr>
          <a:xfrm>
            <a:off x="7749868" y="45281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83" name="Text Placeholder 9">
            <a:extLst>
              <a:ext uri="{FF2B5EF4-FFF2-40B4-BE49-F238E27FC236}">
                <a16:creationId xmlns:a16="http://schemas.microsoft.com/office/drawing/2014/main" id="{4BC179CD-28E1-077F-8FFB-5943DAFE0C54}"/>
              </a:ext>
            </a:extLst>
          </p:cNvPr>
          <p:cNvSpPr>
            <a:spLocks noGrp="1"/>
          </p:cNvSpPr>
          <p:nvPr>
            <p:ph type="body" sz="quarter" idx="94" hasCustomPrompt="1"/>
          </p:nvPr>
        </p:nvSpPr>
        <p:spPr>
          <a:xfrm>
            <a:off x="11249309" y="39585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4" name="Text Placeholder 16">
            <a:extLst>
              <a:ext uri="{FF2B5EF4-FFF2-40B4-BE49-F238E27FC236}">
                <a16:creationId xmlns:a16="http://schemas.microsoft.com/office/drawing/2014/main" id="{8684ED16-5F40-267E-FE72-79C4319F1F30}"/>
              </a:ext>
            </a:extLst>
          </p:cNvPr>
          <p:cNvSpPr>
            <a:spLocks noGrp="1"/>
          </p:cNvSpPr>
          <p:nvPr>
            <p:ph type="body" sz="quarter" idx="95" hasCustomPrompt="1"/>
          </p:nvPr>
        </p:nvSpPr>
        <p:spPr>
          <a:xfrm>
            <a:off x="1972672" y="42758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85" name="Text Placeholder 16">
            <a:extLst>
              <a:ext uri="{FF2B5EF4-FFF2-40B4-BE49-F238E27FC236}">
                <a16:creationId xmlns:a16="http://schemas.microsoft.com/office/drawing/2014/main" id="{C74833C3-2445-484E-62C5-6C5F25092A3D}"/>
              </a:ext>
            </a:extLst>
          </p:cNvPr>
          <p:cNvSpPr>
            <a:spLocks noGrp="1"/>
          </p:cNvSpPr>
          <p:nvPr>
            <p:ph type="body" sz="quarter" idx="96" hasCustomPrompt="1"/>
          </p:nvPr>
        </p:nvSpPr>
        <p:spPr>
          <a:xfrm>
            <a:off x="7749868" y="42758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86" name="Text Placeholder 7">
            <a:extLst>
              <a:ext uri="{FF2B5EF4-FFF2-40B4-BE49-F238E27FC236}">
                <a16:creationId xmlns:a16="http://schemas.microsoft.com/office/drawing/2014/main" id="{9F5722A6-1F3F-7BAE-5A90-973D18987949}"/>
              </a:ext>
            </a:extLst>
          </p:cNvPr>
          <p:cNvSpPr>
            <a:spLocks noGrp="1"/>
          </p:cNvSpPr>
          <p:nvPr>
            <p:ph type="body" sz="quarter" idx="97" hasCustomPrompt="1"/>
          </p:nvPr>
        </p:nvSpPr>
        <p:spPr>
          <a:xfrm>
            <a:off x="1029897" y="514960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7" name="Text Placeholder 9">
            <a:extLst>
              <a:ext uri="{FF2B5EF4-FFF2-40B4-BE49-F238E27FC236}">
                <a16:creationId xmlns:a16="http://schemas.microsoft.com/office/drawing/2014/main" id="{5DD48ED3-1514-BDA2-E3B2-C47D4070E687}"/>
              </a:ext>
            </a:extLst>
          </p:cNvPr>
          <p:cNvSpPr>
            <a:spLocks noGrp="1"/>
          </p:cNvSpPr>
          <p:nvPr>
            <p:ph type="body" sz="quarter" idx="98" hasCustomPrompt="1"/>
          </p:nvPr>
        </p:nvSpPr>
        <p:spPr>
          <a:xfrm>
            <a:off x="1971976" y="5285536"/>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88" name="Text Placeholder 16">
            <a:extLst>
              <a:ext uri="{FF2B5EF4-FFF2-40B4-BE49-F238E27FC236}">
                <a16:creationId xmlns:a16="http://schemas.microsoft.com/office/drawing/2014/main" id="{F9FBE0D2-E024-1A0A-44CB-E8945E8885E6}"/>
              </a:ext>
            </a:extLst>
          </p:cNvPr>
          <p:cNvSpPr>
            <a:spLocks noGrp="1"/>
          </p:cNvSpPr>
          <p:nvPr>
            <p:ph type="body" sz="quarter" idx="99" hasCustomPrompt="1"/>
          </p:nvPr>
        </p:nvSpPr>
        <p:spPr>
          <a:xfrm>
            <a:off x="1972672" y="5811257"/>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90" name="Text Placeholder 9">
            <a:extLst>
              <a:ext uri="{FF2B5EF4-FFF2-40B4-BE49-F238E27FC236}">
                <a16:creationId xmlns:a16="http://schemas.microsoft.com/office/drawing/2014/main" id="{57EDFF76-3F14-0984-0253-78D51AC75B0B}"/>
              </a:ext>
            </a:extLst>
          </p:cNvPr>
          <p:cNvSpPr>
            <a:spLocks noGrp="1"/>
          </p:cNvSpPr>
          <p:nvPr>
            <p:ph type="body" sz="quarter" idx="101" hasCustomPrompt="1"/>
          </p:nvPr>
        </p:nvSpPr>
        <p:spPr>
          <a:xfrm>
            <a:off x="5472113" y="524157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1" name="Text Placeholder 7">
            <a:extLst>
              <a:ext uri="{FF2B5EF4-FFF2-40B4-BE49-F238E27FC236}">
                <a16:creationId xmlns:a16="http://schemas.microsoft.com/office/drawing/2014/main" id="{01EA2FC0-B9CD-3641-29FA-43C02E0FC27F}"/>
              </a:ext>
            </a:extLst>
          </p:cNvPr>
          <p:cNvSpPr>
            <a:spLocks noGrp="1"/>
          </p:cNvSpPr>
          <p:nvPr>
            <p:ph type="body" sz="quarter" idx="102" hasCustomPrompt="1"/>
          </p:nvPr>
        </p:nvSpPr>
        <p:spPr>
          <a:xfrm>
            <a:off x="6807093" y="514960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7" name="Text Placeholder 9">
            <a:extLst>
              <a:ext uri="{FF2B5EF4-FFF2-40B4-BE49-F238E27FC236}">
                <a16:creationId xmlns:a16="http://schemas.microsoft.com/office/drawing/2014/main" id="{D34B5ABA-E34F-2B14-D626-9FCAA338CDCD}"/>
              </a:ext>
            </a:extLst>
          </p:cNvPr>
          <p:cNvSpPr>
            <a:spLocks noGrp="1"/>
          </p:cNvSpPr>
          <p:nvPr>
            <p:ph type="body" sz="quarter" idx="103" hasCustomPrompt="1"/>
          </p:nvPr>
        </p:nvSpPr>
        <p:spPr>
          <a:xfrm>
            <a:off x="7749172" y="5285536"/>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8" name="Text Placeholder 16">
            <a:extLst>
              <a:ext uri="{FF2B5EF4-FFF2-40B4-BE49-F238E27FC236}">
                <a16:creationId xmlns:a16="http://schemas.microsoft.com/office/drawing/2014/main" id="{25B6321C-FE07-2892-2939-1167EFCA7F6C}"/>
              </a:ext>
            </a:extLst>
          </p:cNvPr>
          <p:cNvSpPr>
            <a:spLocks noGrp="1"/>
          </p:cNvSpPr>
          <p:nvPr>
            <p:ph type="body" sz="quarter" idx="104" hasCustomPrompt="1"/>
          </p:nvPr>
        </p:nvSpPr>
        <p:spPr>
          <a:xfrm>
            <a:off x="7749868" y="5811257"/>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100" name="Text Placeholder 9">
            <a:extLst>
              <a:ext uri="{FF2B5EF4-FFF2-40B4-BE49-F238E27FC236}">
                <a16:creationId xmlns:a16="http://schemas.microsoft.com/office/drawing/2014/main" id="{593684DC-2199-8A79-AEB8-2A37A6A1E617}"/>
              </a:ext>
            </a:extLst>
          </p:cNvPr>
          <p:cNvSpPr>
            <a:spLocks noGrp="1"/>
          </p:cNvSpPr>
          <p:nvPr>
            <p:ph type="body" sz="quarter" idx="106" hasCustomPrompt="1"/>
          </p:nvPr>
        </p:nvSpPr>
        <p:spPr>
          <a:xfrm>
            <a:off x="11249309" y="524157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01" name="Text Placeholder 16">
            <a:extLst>
              <a:ext uri="{FF2B5EF4-FFF2-40B4-BE49-F238E27FC236}">
                <a16:creationId xmlns:a16="http://schemas.microsoft.com/office/drawing/2014/main" id="{E4956CB8-ED08-491B-874D-9E9261E75E1B}"/>
              </a:ext>
            </a:extLst>
          </p:cNvPr>
          <p:cNvSpPr>
            <a:spLocks noGrp="1"/>
          </p:cNvSpPr>
          <p:nvPr>
            <p:ph type="body" sz="quarter" idx="107" hasCustomPrompt="1"/>
          </p:nvPr>
        </p:nvSpPr>
        <p:spPr>
          <a:xfrm>
            <a:off x="1972672" y="5558962"/>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102" name="Text Placeholder 16">
            <a:extLst>
              <a:ext uri="{FF2B5EF4-FFF2-40B4-BE49-F238E27FC236}">
                <a16:creationId xmlns:a16="http://schemas.microsoft.com/office/drawing/2014/main" id="{BD18E9B5-FAFD-BE81-2D40-83ADF869F867}"/>
              </a:ext>
            </a:extLst>
          </p:cNvPr>
          <p:cNvSpPr>
            <a:spLocks noGrp="1"/>
          </p:cNvSpPr>
          <p:nvPr>
            <p:ph type="body" sz="quarter" idx="108" hasCustomPrompt="1"/>
          </p:nvPr>
        </p:nvSpPr>
        <p:spPr>
          <a:xfrm>
            <a:off x="7749868" y="5558962"/>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pic>
        <p:nvPicPr>
          <p:cNvPr id="4" name="GroupM_SingleColor_Logo_Navy_RGB.png">
            <a:extLst>
              <a:ext uri="{FF2B5EF4-FFF2-40B4-BE49-F238E27FC236}">
                <a16:creationId xmlns:a16="http://schemas.microsoft.com/office/drawing/2014/main" id="{F2C66C6D-674A-9FA5-7047-675B72D0C8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14824069"/>
      </p:ext>
    </p:extLst>
  </p:cSld>
  <p:clrMapOvr>
    <a:masterClrMapping/>
  </p:clrMapOvr>
  <p:extLst>
    <p:ext uri="{DCECCB84-F9BA-43D5-87BE-67443E8EF086}">
      <p15:sldGuideLst xmlns:p15="http://schemas.microsoft.com/office/powerpoint/2012/main">
        <p15:guide id="1" pos="665">
          <p15:clr>
            <a:srgbClr val="FBAE40"/>
          </p15:clr>
        </p15:guide>
        <p15:guide id="2" orient="horz" pos="913">
          <p15:clr>
            <a:srgbClr val="FBAE40"/>
          </p15:clr>
        </p15:guide>
        <p15:guide id="3" pos="3704">
          <p15:clr>
            <a:srgbClr val="FBAE40"/>
          </p15:clr>
        </p15:guide>
        <p15:guide id="4" pos="427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4C8B82-6211-8CD4-CB42-3CE9C231B8D2}"/>
              </a:ext>
            </a:extLst>
          </p:cNvPr>
          <p:cNvSpPr>
            <a:spLocks noGrp="1"/>
          </p:cNvSpPr>
          <p:nvPr>
            <p:ph type="pic" sz="quarter" idx="12" hasCustomPrompt="1"/>
          </p:nvPr>
        </p:nvSpPr>
        <p:spPr>
          <a:xfrm>
            <a:off x="0" y="0"/>
            <a:ext cx="6096000" cy="6858000"/>
          </a:xfrm>
          <a:solidFill>
            <a:schemeClr val="bg1">
              <a:lumMod val="50000"/>
            </a:schemeClr>
          </a:solidFill>
        </p:spPr>
        <p:txBody>
          <a:bodyPr/>
          <a:lstStyle>
            <a:lvl1pPr marL="180000" marR="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b="0" i="0">
                <a:solidFill>
                  <a:schemeClr val="bg1"/>
                </a:solidFill>
                <a:latin typeface="Poppins" pitchFamily="2" charset="77"/>
                <a:cs typeface="Poppins" pitchFamily="2" charset="77"/>
              </a:defRPr>
            </a:lvl1pPr>
          </a:lstStyle>
          <a:p>
            <a:r>
              <a:rPr lang="en-US"/>
              <a:t>Click here to add your image &gt; right click “Send to back”</a:t>
            </a:r>
          </a:p>
          <a:p>
            <a:endParaRPr lang="en-US"/>
          </a:p>
        </p:txBody>
      </p:sp>
      <p:sp>
        <p:nvSpPr>
          <p:cNvPr id="2" name="Title 1">
            <a:extLst>
              <a:ext uri="{FF2B5EF4-FFF2-40B4-BE49-F238E27FC236}">
                <a16:creationId xmlns:a16="http://schemas.microsoft.com/office/drawing/2014/main" id="{8DA0A64D-BAD6-C5F4-4825-808603380A49}"/>
              </a:ext>
            </a:extLst>
          </p:cNvPr>
          <p:cNvSpPr>
            <a:spLocks noGrp="1"/>
          </p:cNvSpPr>
          <p:nvPr>
            <p:ph type="title" hasCustomPrompt="1"/>
          </p:nvPr>
        </p:nvSpPr>
        <p:spPr>
          <a:xfrm>
            <a:off x="550863" y="430442"/>
            <a:ext cx="4520758" cy="910996"/>
          </a:xfrm>
        </p:spPr>
        <p:txBody>
          <a:bodyPr/>
          <a:lstStyle>
            <a:lvl1pPr>
              <a:lnSpc>
                <a:spcPct val="100000"/>
              </a:lnSpc>
              <a:defRPr sz="3600">
                <a:solidFill>
                  <a:schemeClr val="bg1"/>
                </a:solidFill>
              </a:defRPr>
            </a:lvl1pPr>
          </a:lstStyle>
          <a:p>
            <a:r>
              <a:rPr lang="en-US"/>
              <a:t>Agenda or table of contents</a:t>
            </a:r>
          </a:p>
        </p:txBody>
      </p:sp>
      <p:sp>
        <p:nvSpPr>
          <p:cNvPr id="7" name="Text Placeholder 7">
            <a:extLst>
              <a:ext uri="{FF2B5EF4-FFF2-40B4-BE49-F238E27FC236}">
                <a16:creationId xmlns:a16="http://schemas.microsoft.com/office/drawing/2014/main" id="{55C5EC6F-0ADD-7EA6-BEC2-689DC6257B46}"/>
              </a:ext>
            </a:extLst>
          </p:cNvPr>
          <p:cNvSpPr>
            <a:spLocks noGrp="1"/>
          </p:cNvSpPr>
          <p:nvPr>
            <p:ph type="body" sz="quarter" idx="13" hasCustomPrompt="1"/>
          </p:nvPr>
        </p:nvSpPr>
        <p:spPr>
          <a:xfrm>
            <a:off x="6788050" y="90257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Text Placeholder 9">
            <a:extLst>
              <a:ext uri="{FF2B5EF4-FFF2-40B4-BE49-F238E27FC236}">
                <a16:creationId xmlns:a16="http://schemas.microsoft.com/office/drawing/2014/main" id="{66F3B23C-699A-E38C-795B-9AF47C4F7F5A}"/>
              </a:ext>
            </a:extLst>
          </p:cNvPr>
          <p:cNvSpPr>
            <a:spLocks noGrp="1"/>
          </p:cNvSpPr>
          <p:nvPr>
            <p:ph type="body" sz="quarter" idx="14" hasCustomPrompt="1"/>
          </p:nvPr>
        </p:nvSpPr>
        <p:spPr>
          <a:xfrm>
            <a:off x="7698598" y="1088022"/>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10" name="Text Placeholder 9">
            <a:extLst>
              <a:ext uri="{FF2B5EF4-FFF2-40B4-BE49-F238E27FC236}">
                <a16:creationId xmlns:a16="http://schemas.microsoft.com/office/drawing/2014/main" id="{B145274B-DA31-69BA-28B5-0EC1022E92F2}"/>
              </a:ext>
            </a:extLst>
          </p:cNvPr>
          <p:cNvSpPr>
            <a:spLocks noGrp="1"/>
          </p:cNvSpPr>
          <p:nvPr>
            <p:ph type="body" sz="quarter" idx="17" hasCustomPrompt="1"/>
          </p:nvPr>
        </p:nvSpPr>
        <p:spPr>
          <a:xfrm>
            <a:off x="10848188" y="108686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66" name="Text Placeholder 7">
            <a:extLst>
              <a:ext uri="{FF2B5EF4-FFF2-40B4-BE49-F238E27FC236}">
                <a16:creationId xmlns:a16="http://schemas.microsoft.com/office/drawing/2014/main" id="{BD77A8F8-2F69-A232-8644-E98DA43FA622}"/>
              </a:ext>
            </a:extLst>
          </p:cNvPr>
          <p:cNvSpPr>
            <a:spLocks noGrp="1"/>
          </p:cNvSpPr>
          <p:nvPr>
            <p:ph type="body" sz="quarter" idx="37" hasCustomPrompt="1"/>
          </p:nvPr>
        </p:nvSpPr>
        <p:spPr>
          <a:xfrm>
            <a:off x="6788050" y="1631511"/>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7" name="Text Placeholder 9">
            <a:extLst>
              <a:ext uri="{FF2B5EF4-FFF2-40B4-BE49-F238E27FC236}">
                <a16:creationId xmlns:a16="http://schemas.microsoft.com/office/drawing/2014/main" id="{A65AE4DE-8CE2-7B93-0F49-DB4954CD4BFB}"/>
              </a:ext>
            </a:extLst>
          </p:cNvPr>
          <p:cNvSpPr>
            <a:spLocks noGrp="1"/>
          </p:cNvSpPr>
          <p:nvPr>
            <p:ph type="body" sz="quarter" idx="38" hasCustomPrompt="1"/>
          </p:nvPr>
        </p:nvSpPr>
        <p:spPr>
          <a:xfrm>
            <a:off x="7698598" y="1816956"/>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69" name="Text Placeholder 9">
            <a:extLst>
              <a:ext uri="{FF2B5EF4-FFF2-40B4-BE49-F238E27FC236}">
                <a16:creationId xmlns:a16="http://schemas.microsoft.com/office/drawing/2014/main" id="{A502A887-1DA4-C796-29C4-C993F5BFF317}"/>
              </a:ext>
            </a:extLst>
          </p:cNvPr>
          <p:cNvSpPr>
            <a:spLocks noGrp="1"/>
          </p:cNvSpPr>
          <p:nvPr>
            <p:ph type="body" sz="quarter" idx="40" hasCustomPrompt="1"/>
          </p:nvPr>
        </p:nvSpPr>
        <p:spPr>
          <a:xfrm>
            <a:off x="10848188" y="1815800"/>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0" name="Text Placeholder 7">
            <a:extLst>
              <a:ext uri="{FF2B5EF4-FFF2-40B4-BE49-F238E27FC236}">
                <a16:creationId xmlns:a16="http://schemas.microsoft.com/office/drawing/2014/main" id="{BC053BE7-CB25-FB13-9C0D-9B0F7A9330E6}"/>
              </a:ext>
            </a:extLst>
          </p:cNvPr>
          <p:cNvSpPr>
            <a:spLocks noGrp="1"/>
          </p:cNvSpPr>
          <p:nvPr>
            <p:ph type="body" sz="quarter" idx="41" hasCustomPrompt="1"/>
          </p:nvPr>
        </p:nvSpPr>
        <p:spPr>
          <a:xfrm>
            <a:off x="6788050" y="2360445"/>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1" name="Text Placeholder 9">
            <a:extLst>
              <a:ext uri="{FF2B5EF4-FFF2-40B4-BE49-F238E27FC236}">
                <a16:creationId xmlns:a16="http://schemas.microsoft.com/office/drawing/2014/main" id="{1D39EF5F-B67B-BAE0-CFFC-61FCA1519934}"/>
              </a:ext>
            </a:extLst>
          </p:cNvPr>
          <p:cNvSpPr>
            <a:spLocks noGrp="1"/>
          </p:cNvSpPr>
          <p:nvPr>
            <p:ph type="body" sz="quarter" idx="42" hasCustomPrompt="1"/>
          </p:nvPr>
        </p:nvSpPr>
        <p:spPr>
          <a:xfrm>
            <a:off x="7698598" y="2545890"/>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73" name="Text Placeholder 9">
            <a:extLst>
              <a:ext uri="{FF2B5EF4-FFF2-40B4-BE49-F238E27FC236}">
                <a16:creationId xmlns:a16="http://schemas.microsoft.com/office/drawing/2014/main" id="{865F4FB7-9E39-C6E6-3AAC-94E172A33143}"/>
              </a:ext>
            </a:extLst>
          </p:cNvPr>
          <p:cNvSpPr>
            <a:spLocks noGrp="1"/>
          </p:cNvSpPr>
          <p:nvPr>
            <p:ph type="body" sz="quarter" idx="44" hasCustomPrompt="1"/>
          </p:nvPr>
        </p:nvSpPr>
        <p:spPr>
          <a:xfrm>
            <a:off x="10848188" y="2544734"/>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4" name="Text Placeholder 7">
            <a:extLst>
              <a:ext uri="{FF2B5EF4-FFF2-40B4-BE49-F238E27FC236}">
                <a16:creationId xmlns:a16="http://schemas.microsoft.com/office/drawing/2014/main" id="{9078525A-63C4-2221-F615-2A2251870FBE}"/>
              </a:ext>
            </a:extLst>
          </p:cNvPr>
          <p:cNvSpPr>
            <a:spLocks noGrp="1"/>
          </p:cNvSpPr>
          <p:nvPr>
            <p:ph type="body" sz="quarter" idx="45" hasCustomPrompt="1"/>
          </p:nvPr>
        </p:nvSpPr>
        <p:spPr>
          <a:xfrm>
            <a:off x="6788050" y="3089379"/>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5" name="Text Placeholder 9">
            <a:extLst>
              <a:ext uri="{FF2B5EF4-FFF2-40B4-BE49-F238E27FC236}">
                <a16:creationId xmlns:a16="http://schemas.microsoft.com/office/drawing/2014/main" id="{C7747E5A-7D89-4575-038B-CF186047DA32}"/>
              </a:ext>
            </a:extLst>
          </p:cNvPr>
          <p:cNvSpPr>
            <a:spLocks noGrp="1"/>
          </p:cNvSpPr>
          <p:nvPr>
            <p:ph type="body" sz="quarter" idx="46" hasCustomPrompt="1"/>
          </p:nvPr>
        </p:nvSpPr>
        <p:spPr>
          <a:xfrm>
            <a:off x="7698598" y="3274824"/>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77" name="Text Placeholder 9">
            <a:extLst>
              <a:ext uri="{FF2B5EF4-FFF2-40B4-BE49-F238E27FC236}">
                <a16:creationId xmlns:a16="http://schemas.microsoft.com/office/drawing/2014/main" id="{DE72B23F-61E0-A17B-A832-278F8056C671}"/>
              </a:ext>
            </a:extLst>
          </p:cNvPr>
          <p:cNvSpPr>
            <a:spLocks noGrp="1"/>
          </p:cNvSpPr>
          <p:nvPr>
            <p:ph type="body" sz="quarter" idx="48" hasCustomPrompt="1"/>
          </p:nvPr>
        </p:nvSpPr>
        <p:spPr>
          <a:xfrm>
            <a:off x="10848188" y="3273668"/>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8" name="Text Placeholder 7">
            <a:extLst>
              <a:ext uri="{FF2B5EF4-FFF2-40B4-BE49-F238E27FC236}">
                <a16:creationId xmlns:a16="http://schemas.microsoft.com/office/drawing/2014/main" id="{F4B4594A-6FCD-EABA-C3BF-FB4B32D3A6EE}"/>
              </a:ext>
            </a:extLst>
          </p:cNvPr>
          <p:cNvSpPr>
            <a:spLocks noGrp="1"/>
          </p:cNvSpPr>
          <p:nvPr>
            <p:ph type="body" sz="quarter" idx="49" hasCustomPrompt="1"/>
          </p:nvPr>
        </p:nvSpPr>
        <p:spPr>
          <a:xfrm>
            <a:off x="6788050" y="381831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9" name="Text Placeholder 9">
            <a:extLst>
              <a:ext uri="{FF2B5EF4-FFF2-40B4-BE49-F238E27FC236}">
                <a16:creationId xmlns:a16="http://schemas.microsoft.com/office/drawing/2014/main" id="{28D19F26-C055-98AC-1E3C-B0C5B35B29FA}"/>
              </a:ext>
            </a:extLst>
          </p:cNvPr>
          <p:cNvSpPr>
            <a:spLocks noGrp="1"/>
          </p:cNvSpPr>
          <p:nvPr>
            <p:ph type="body" sz="quarter" idx="50" hasCustomPrompt="1"/>
          </p:nvPr>
        </p:nvSpPr>
        <p:spPr>
          <a:xfrm>
            <a:off x="7698598" y="4003758"/>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81" name="Text Placeholder 9">
            <a:extLst>
              <a:ext uri="{FF2B5EF4-FFF2-40B4-BE49-F238E27FC236}">
                <a16:creationId xmlns:a16="http://schemas.microsoft.com/office/drawing/2014/main" id="{8D75730A-2BBC-53FC-2F6F-EC9BE4CCD676}"/>
              </a:ext>
            </a:extLst>
          </p:cNvPr>
          <p:cNvSpPr>
            <a:spLocks noGrp="1"/>
          </p:cNvSpPr>
          <p:nvPr>
            <p:ph type="body" sz="quarter" idx="52" hasCustomPrompt="1"/>
          </p:nvPr>
        </p:nvSpPr>
        <p:spPr>
          <a:xfrm>
            <a:off x="10848188" y="400260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2" name="Text Placeholder 7">
            <a:extLst>
              <a:ext uri="{FF2B5EF4-FFF2-40B4-BE49-F238E27FC236}">
                <a16:creationId xmlns:a16="http://schemas.microsoft.com/office/drawing/2014/main" id="{03F76CAB-6F38-9D9E-6AAD-F657263C494C}"/>
              </a:ext>
            </a:extLst>
          </p:cNvPr>
          <p:cNvSpPr>
            <a:spLocks noGrp="1"/>
          </p:cNvSpPr>
          <p:nvPr>
            <p:ph type="body" sz="quarter" idx="53" hasCustomPrompt="1"/>
          </p:nvPr>
        </p:nvSpPr>
        <p:spPr>
          <a:xfrm>
            <a:off x="6788050" y="454724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3" name="Text Placeholder 9">
            <a:extLst>
              <a:ext uri="{FF2B5EF4-FFF2-40B4-BE49-F238E27FC236}">
                <a16:creationId xmlns:a16="http://schemas.microsoft.com/office/drawing/2014/main" id="{4925DE41-F6BA-F4D0-0E8B-BB06E8C06386}"/>
              </a:ext>
            </a:extLst>
          </p:cNvPr>
          <p:cNvSpPr>
            <a:spLocks noGrp="1"/>
          </p:cNvSpPr>
          <p:nvPr>
            <p:ph type="body" sz="quarter" idx="54" hasCustomPrompt="1"/>
          </p:nvPr>
        </p:nvSpPr>
        <p:spPr>
          <a:xfrm>
            <a:off x="7698598" y="4732692"/>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six</a:t>
            </a:r>
            <a:endParaRPr lang="en-US"/>
          </a:p>
        </p:txBody>
      </p:sp>
      <p:sp>
        <p:nvSpPr>
          <p:cNvPr id="85" name="Text Placeholder 9">
            <a:extLst>
              <a:ext uri="{FF2B5EF4-FFF2-40B4-BE49-F238E27FC236}">
                <a16:creationId xmlns:a16="http://schemas.microsoft.com/office/drawing/2014/main" id="{50ABFE48-0E47-F78A-44D7-20103FDED81D}"/>
              </a:ext>
            </a:extLst>
          </p:cNvPr>
          <p:cNvSpPr>
            <a:spLocks noGrp="1"/>
          </p:cNvSpPr>
          <p:nvPr>
            <p:ph type="body" sz="quarter" idx="56" hasCustomPrompt="1"/>
          </p:nvPr>
        </p:nvSpPr>
        <p:spPr>
          <a:xfrm>
            <a:off x="10848188" y="473153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6" name="Text Placeholder 7">
            <a:extLst>
              <a:ext uri="{FF2B5EF4-FFF2-40B4-BE49-F238E27FC236}">
                <a16:creationId xmlns:a16="http://schemas.microsoft.com/office/drawing/2014/main" id="{3792553E-AA55-0C74-DA1D-0EB49529EEBB}"/>
              </a:ext>
            </a:extLst>
          </p:cNvPr>
          <p:cNvSpPr>
            <a:spLocks noGrp="1"/>
          </p:cNvSpPr>
          <p:nvPr>
            <p:ph type="body" sz="quarter" idx="57" hasCustomPrompt="1"/>
          </p:nvPr>
        </p:nvSpPr>
        <p:spPr>
          <a:xfrm>
            <a:off x="6788050" y="527618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7" name="Text Placeholder 9">
            <a:extLst>
              <a:ext uri="{FF2B5EF4-FFF2-40B4-BE49-F238E27FC236}">
                <a16:creationId xmlns:a16="http://schemas.microsoft.com/office/drawing/2014/main" id="{A7CFAD34-81A3-1761-673D-F863D6E14290}"/>
              </a:ext>
            </a:extLst>
          </p:cNvPr>
          <p:cNvSpPr>
            <a:spLocks noGrp="1"/>
          </p:cNvSpPr>
          <p:nvPr>
            <p:ph type="body" sz="quarter" idx="58" hasCustomPrompt="1"/>
          </p:nvPr>
        </p:nvSpPr>
        <p:spPr>
          <a:xfrm>
            <a:off x="7698598" y="5461628"/>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seven</a:t>
            </a:r>
            <a:endParaRPr lang="en-US"/>
          </a:p>
        </p:txBody>
      </p:sp>
      <p:sp>
        <p:nvSpPr>
          <p:cNvPr id="89" name="Text Placeholder 9">
            <a:extLst>
              <a:ext uri="{FF2B5EF4-FFF2-40B4-BE49-F238E27FC236}">
                <a16:creationId xmlns:a16="http://schemas.microsoft.com/office/drawing/2014/main" id="{2CAB900E-554D-CEDC-EE4D-B39564373C1C}"/>
              </a:ext>
            </a:extLst>
          </p:cNvPr>
          <p:cNvSpPr>
            <a:spLocks noGrp="1"/>
          </p:cNvSpPr>
          <p:nvPr>
            <p:ph type="body" sz="quarter" idx="60" hasCustomPrompt="1"/>
          </p:nvPr>
        </p:nvSpPr>
        <p:spPr>
          <a:xfrm>
            <a:off x="10848188" y="546047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9" name="GroupM_SingleColor_Logo_Navy_RGB.png">
            <a:extLst>
              <a:ext uri="{FF2B5EF4-FFF2-40B4-BE49-F238E27FC236}">
                <a16:creationId xmlns:a16="http://schemas.microsoft.com/office/drawing/2014/main" id="{EDD9F8B6-7519-EAC0-181B-68A63AB624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34488880"/>
      </p:ext>
    </p:extLst>
  </p:cSld>
  <p:clrMapOvr>
    <a:masterClrMapping/>
  </p:clrMapOvr>
  <p:extLst>
    <p:ext uri="{DCECCB84-F9BA-43D5-87BE-67443E8EF086}">
      <p15:sldGuideLst xmlns:p15="http://schemas.microsoft.com/office/powerpoint/2012/main">
        <p15:guide id="1" pos="3840">
          <p15:clr>
            <a:srgbClr val="FBAE40"/>
          </p15:clr>
        </p15:guide>
        <p15:guide id="2" pos="4294">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4C8B82-6211-8CD4-CB42-3CE9C231B8D2}"/>
              </a:ext>
            </a:extLst>
          </p:cNvPr>
          <p:cNvSpPr>
            <a:spLocks noGrp="1"/>
          </p:cNvSpPr>
          <p:nvPr>
            <p:ph type="pic" sz="quarter" idx="12" hasCustomPrompt="1"/>
          </p:nvPr>
        </p:nvSpPr>
        <p:spPr>
          <a:xfrm>
            <a:off x="0" y="0"/>
            <a:ext cx="6096000" cy="6858000"/>
          </a:xfrm>
          <a:solidFill>
            <a:schemeClr val="bg1">
              <a:lumMod val="50000"/>
            </a:schemeClr>
          </a:solidFill>
        </p:spPr>
        <p:txBody>
          <a:bodyPr/>
          <a:lstStyle>
            <a:lvl1pPr marL="180000" marR="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b="0" i="0">
                <a:solidFill>
                  <a:schemeClr val="bg1"/>
                </a:solidFill>
                <a:latin typeface="Poppins" pitchFamily="2" charset="77"/>
                <a:cs typeface="Poppins" pitchFamily="2" charset="77"/>
              </a:defRPr>
            </a:lvl1pPr>
          </a:lstStyle>
          <a:p>
            <a:r>
              <a:rPr lang="en-US"/>
              <a:t>Click here to add your image &gt; right click “Send to back”</a:t>
            </a:r>
          </a:p>
          <a:p>
            <a:endParaRPr lang="en-US"/>
          </a:p>
        </p:txBody>
      </p:sp>
      <p:sp>
        <p:nvSpPr>
          <p:cNvPr id="2" name="Title 1">
            <a:extLst>
              <a:ext uri="{FF2B5EF4-FFF2-40B4-BE49-F238E27FC236}">
                <a16:creationId xmlns:a16="http://schemas.microsoft.com/office/drawing/2014/main" id="{8DA0A64D-BAD6-C5F4-4825-808603380A49}"/>
              </a:ext>
            </a:extLst>
          </p:cNvPr>
          <p:cNvSpPr>
            <a:spLocks noGrp="1"/>
          </p:cNvSpPr>
          <p:nvPr>
            <p:ph type="title" hasCustomPrompt="1"/>
          </p:nvPr>
        </p:nvSpPr>
        <p:spPr>
          <a:xfrm>
            <a:off x="550863" y="430442"/>
            <a:ext cx="4520758" cy="910996"/>
          </a:xfrm>
        </p:spPr>
        <p:txBody>
          <a:bodyPr/>
          <a:lstStyle>
            <a:lvl1pPr>
              <a:lnSpc>
                <a:spcPct val="100000"/>
              </a:lnSpc>
              <a:defRPr sz="3600">
                <a:solidFill>
                  <a:schemeClr val="bg1"/>
                </a:solidFill>
              </a:defRPr>
            </a:lvl1pPr>
          </a:lstStyle>
          <a:p>
            <a:r>
              <a:rPr lang="en-US"/>
              <a:t>Agenda or table of contents</a:t>
            </a:r>
          </a:p>
        </p:txBody>
      </p:sp>
      <p:sp>
        <p:nvSpPr>
          <p:cNvPr id="7" name="Text Placeholder 7">
            <a:extLst>
              <a:ext uri="{FF2B5EF4-FFF2-40B4-BE49-F238E27FC236}">
                <a16:creationId xmlns:a16="http://schemas.microsoft.com/office/drawing/2014/main" id="{55C5EC6F-0ADD-7EA6-BEC2-689DC6257B46}"/>
              </a:ext>
            </a:extLst>
          </p:cNvPr>
          <p:cNvSpPr>
            <a:spLocks noGrp="1"/>
          </p:cNvSpPr>
          <p:nvPr>
            <p:ph type="body" sz="quarter" idx="13" hasCustomPrompt="1"/>
          </p:nvPr>
        </p:nvSpPr>
        <p:spPr>
          <a:xfrm>
            <a:off x="6788050" y="150669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Text Placeholder 9">
            <a:extLst>
              <a:ext uri="{FF2B5EF4-FFF2-40B4-BE49-F238E27FC236}">
                <a16:creationId xmlns:a16="http://schemas.microsoft.com/office/drawing/2014/main" id="{66F3B23C-699A-E38C-795B-9AF47C4F7F5A}"/>
              </a:ext>
            </a:extLst>
          </p:cNvPr>
          <p:cNvSpPr>
            <a:spLocks noGrp="1"/>
          </p:cNvSpPr>
          <p:nvPr>
            <p:ph type="body" sz="quarter" idx="14" hasCustomPrompt="1"/>
          </p:nvPr>
        </p:nvSpPr>
        <p:spPr>
          <a:xfrm>
            <a:off x="7698598" y="1671198"/>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10" name="Text Placeholder 9">
            <a:extLst>
              <a:ext uri="{FF2B5EF4-FFF2-40B4-BE49-F238E27FC236}">
                <a16:creationId xmlns:a16="http://schemas.microsoft.com/office/drawing/2014/main" id="{B145274B-DA31-69BA-28B5-0EC1022E92F2}"/>
              </a:ext>
            </a:extLst>
          </p:cNvPr>
          <p:cNvSpPr>
            <a:spLocks noGrp="1"/>
          </p:cNvSpPr>
          <p:nvPr>
            <p:ph type="body" sz="quarter" idx="17" hasCustomPrompt="1"/>
          </p:nvPr>
        </p:nvSpPr>
        <p:spPr>
          <a:xfrm>
            <a:off x="11235838" y="169098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3" name="Text Placeholder 16">
            <a:extLst>
              <a:ext uri="{FF2B5EF4-FFF2-40B4-BE49-F238E27FC236}">
                <a16:creationId xmlns:a16="http://schemas.microsoft.com/office/drawing/2014/main" id="{783CE1E5-8B32-5B4E-BAAB-8E9F6062A41A}"/>
              </a:ext>
            </a:extLst>
          </p:cNvPr>
          <p:cNvSpPr>
            <a:spLocks noGrp="1"/>
          </p:cNvSpPr>
          <p:nvPr>
            <p:ph type="body" sz="quarter" idx="61" hasCustomPrompt="1"/>
          </p:nvPr>
        </p:nvSpPr>
        <p:spPr>
          <a:xfrm>
            <a:off x="7698598" y="1884903"/>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5" name="Text Placeholder 7">
            <a:extLst>
              <a:ext uri="{FF2B5EF4-FFF2-40B4-BE49-F238E27FC236}">
                <a16:creationId xmlns:a16="http://schemas.microsoft.com/office/drawing/2014/main" id="{5E3DBB12-3527-196D-7D87-D2DF0228CF54}"/>
              </a:ext>
            </a:extLst>
          </p:cNvPr>
          <p:cNvSpPr>
            <a:spLocks noGrp="1"/>
          </p:cNvSpPr>
          <p:nvPr>
            <p:ph type="body" sz="quarter" idx="62" hasCustomPrompt="1"/>
          </p:nvPr>
        </p:nvSpPr>
        <p:spPr>
          <a:xfrm>
            <a:off x="6788050" y="2290464"/>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9">
            <a:extLst>
              <a:ext uri="{FF2B5EF4-FFF2-40B4-BE49-F238E27FC236}">
                <a16:creationId xmlns:a16="http://schemas.microsoft.com/office/drawing/2014/main" id="{FEA1AEF4-D1BE-0CE6-1D62-F9FF37987756}"/>
              </a:ext>
            </a:extLst>
          </p:cNvPr>
          <p:cNvSpPr>
            <a:spLocks noGrp="1"/>
          </p:cNvSpPr>
          <p:nvPr>
            <p:ph type="body" sz="quarter" idx="63" hasCustomPrompt="1"/>
          </p:nvPr>
        </p:nvSpPr>
        <p:spPr>
          <a:xfrm>
            <a:off x="7698598" y="2454969"/>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11" name="Text Placeholder 9">
            <a:extLst>
              <a:ext uri="{FF2B5EF4-FFF2-40B4-BE49-F238E27FC236}">
                <a16:creationId xmlns:a16="http://schemas.microsoft.com/office/drawing/2014/main" id="{91E99D34-16EC-7B36-F777-23CBBC608661}"/>
              </a:ext>
            </a:extLst>
          </p:cNvPr>
          <p:cNvSpPr>
            <a:spLocks noGrp="1"/>
          </p:cNvSpPr>
          <p:nvPr>
            <p:ph type="body" sz="quarter" idx="64" hasCustomPrompt="1"/>
          </p:nvPr>
        </p:nvSpPr>
        <p:spPr>
          <a:xfrm>
            <a:off x="11235838" y="2474753"/>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 name="Text Placeholder 16">
            <a:extLst>
              <a:ext uri="{FF2B5EF4-FFF2-40B4-BE49-F238E27FC236}">
                <a16:creationId xmlns:a16="http://schemas.microsoft.com/office/drawing/2014/main" id="{205225DF-7BC1-0D35-3B39-390FDE83B3E9}"/>
              </a:ext>
            </a:extLst>
          </p:cNvPr>
          <p:cNvSpPr>
            <a:spLocks noGrp="1"/>
          </p:cNvSpPr>
          <p:nvPr>
            <p:ph type="body" sz="quarter" idx="65" hasCustomPrompt="1"/>
          </p:nvPr>
        </p:nvSpPr>
        <p:spPr>
          <a:xfrm>
            <a:off x="7698598" y="2668674"/>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14" name="Text Placeholder 7">
            <a:extLst>
              <a:ext uri="{FF2B5EF4-FFF2-40B4-BE49-F238E27FC236}">
                <a16:creationId xmlns:a16="http://schemas.microsoft.com/office/drawing/2014/main" id="{2B34829B-AD9A-BA81-C004-1D4F8479246E}"/>
              </a:ext>
            </a:extLst>
          </p:cNvPr>
          <p:cNvSpPr>
            <a:spLocks noGrp="1"/>
          </p:cNvSpPr>
          <p:nvPr>
            <p:ph type="body" sz="quarter" idx="66" hasCustomPrompt="1"/>
          </p:nvPr>
        </p:nvSpPr>
        <p:spPr>
          <a:xfrm>
            <a:off x="6788050" y="3074235"/>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Text Placeholder 9">
            <a:extLst>
              <a:ext uri="{FF2B5EF4-FFF2-40B4-BE49-F238E27FC236}">
                <a16:creationId xmlns:a16="http://schemas.microsoft.com/office/drawing/2014/main" id="{CE89C6FC-D89B-A358-0422-9E74956ED253}"/>
              </a:ext>
            </a:extLst>
          </p:cNvPr>
          <p:cNvSpPr>
            <a:spLocks noGrp="1"/>
          </p:cNvSpPr>
          <p:nvPr>
            <p:ph type="body" sz="quarter" idx="67" hasCustomPrompt="1"/>
          </p:nvPr>
        </p:nvSpPr>
        <p:spPr>
          <a:xfrm>
            <a:off x="7698598" y="3238740"/>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16" name="Text Placeholder 9">
            <a:extLst>
              <a:ext uri="{FF2B5EF4-FFF2-40B4-BE49-F238E27FC236}">
                <a16:creationId xmlns:a16="http://schemas.microsoft.com/office/drawing/2014/main" id="{112C6747-8882-88D2-FDA1-897737A25B74}"/>
              </a:ext>
            </a:extLst>
          </p:cNvPr>
          <p:cNvSpPr>
            <a:spLocks noGrp="1"/>
          </p:cNvSpPr>
          <p:nvPr>
            <p:ph type="body" sz="quarter" idx="68" hasCustomPrompt="1"/>
          </p:nvPr>
        </p:nvSpPr>
        <p:spPr>
          <a:xfrm>
            <a:off x="11235838" y="3258524"/>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16">
            <a:extLst>
              <a:ext uri="{FF2B5EF4-FFF2-40B4-BE49-F238E27FC236}">
                <a16:creationId xmlns:a16="http://schemas.microsoft.com/office/drawing/2014/main" id="{CF616DD4-B659-F0F1-D281-047C3C5E6C2D}"/>
              </a:ext>
            </a:extLst>
          </p:cNvPr>
          <p:cNvSpPr>
            <a:spLocks noGrp="1"/>
          </p:cNvSpPr>
          <p:nvPr>
            <p:ph type="body" sz="quarter" idx="69" hasCustomPrompt="1"/>
          </p:nvPr>
        </p:nvSpPr>
        <p:spPr>
          <a:xfrm>
            <a:off x="7698598" y="3452445"/>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19" name="Text Placeholder 7">
            <a:extLst>
              <a:ext uri="{FF2B5EF4-FFF2-40B4-BE49-F238E27FC236}">
                <a16:creationId xmlns:a16="http://schemas.microsoft.com/office/drawing/2014/main" id="{06A45536-FA39-19C4-EC21-1B6679DBB4CF}"/>
              </a:ext>
            </a:extLst>
          </p:cNvPr>
          <p:cNvSpPr>
            <a:spLocks noGrp="1"/>
          </p:cNvSpPr>
          <p:nvPr>
            <p:ph type="body" sz="quarter" idx="70" hasCustomPrompt="1"/>
          </p:nvPr>
        </p:nvSpPr>
        <p:spPr>
          <a:xfrm>
            <a:off x="6788050" y="3858006"/>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0" name="Text Placeholder 9">
            <a:extLst>
              <a:ext uri="{FF2B5EF4-FFF2-40B4-BE49-F238E27FC236}">
                <a16:creationId xmlns:a16="http://schemas.microsoft.com/office/drawing/2014/main" id="{790B8E5E-84A1-AC8E-F605-FA61589328A1}"/>
              </a:ext>
            </a:extLst>
          </p:cNvPr>
          <p:cNvSpPr>
            <a:spLocks noGrp="1"/>
          </p:cNvSpPr>
          <p:nvPr>
            <p:ph type="body" sz="quarter" idx="71" hasCustomPrompt="1"/>
          </p:nvPr>
        </p:nvSpPr>
        <p:spPr>
          <a:xfrm>
            <a:off x="7698598" y="4022511"/>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21" name="Text Placeholder 9">
            <a:extLst>
              <a:ext uri="{FF2B5EF4-FFF2-40B4-BE49-F238E27FC236}">
                <a16:creationId xmlns:a16="http://schemas.microsoft.com/office/drawing/2014/main" id="{AF6990D4-4629-0FBA-27AC-6FB326111EAA}"/>
              </a:ext>
            </a:extLst>
          </p:cNvPr>
          <p:cNvSpPr>
            <a:spLocks noGrp="1"/>
          </p:cNvSpPr>
          <p:nvPr>
            <p:ph type="body" sz="quarter" idx="72" hasCustomPrompt="1"/>
          </p:nvPr>
        </p:nvSpPr>
        <p:spPr>
          <a:xfrm>
            <a:off x="11235838" y="4042295"/>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2" name="Text Placeholder 16">
            <a:extLst>
              <a:ext uri="{FF2B5EF4-FFF2-40B4-BE49-F238E27FC236}">
                <a16:creationId xmlns:a16="http://schemas.microsoft.com/office/drawing/2014/main" id="{4EA6744B-7591-CFB5-096B-CC710AD2A681}"/>
              </a:ext>
            </a:extLst>
          </p:cNvPr>
          <p:cNvSpPr>
            <a:spLocks noGrp="1"/>
          </p:cNvSpPr>
          <p:nvPr>
            <p:ph type="body" sz="quarter" idx="73" hasCustomPrompt="1"/>
          </p:nvPr>
        </p:nvSpPr>
        <p:spPr>
          <a:xfrm>
            <a:off x="7698598" y="4236216"/>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24" name="Text Placeholder 7">
            <a:extLst>
              <a:ext uri="{FF2B5EF4-FFF2-40B4-BE49-F238E27FC236}">
                <a16:creationId xmlns:a16="http://schemas.microsoft.com/office/drawing/2014/main" id="{9CB27A23-6ED7-99D6-1F9D-AC1076581C2F}"/>
              </a:ext>
            </a:extLst>
          </p:cNvPr>
          <p:cNvSpPr>
            <a:spLocks noGrp="1"/>
          </p:cNvSpPr>
          <p:nvPr>
            <p:ph type="body" sz="quarter" idx="74" hasCustomPrompt="1"/>
          </p:nvPr>
        </p:nvSpPr>
        <p:spPr>
          <a:xfrm>
            <a:off x="6788050" y="464177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9">
            <a:extLst>
              <a:ext uri="{FF2B5EF4-FFF2-40B4-BE49-F238E27FC236}">
                <a16:creationId xmlns:a16="http://schemas.microsoft.com/office/drawing/2014/main" id="{C0951BF5-5338-4937-24FE-D57EA486A23A}"/>
              </a:ext>
            </a:extLst>
          </p:cNvPr>
          <p:cNvSpPr>
            <a:spLocks noGrp="1"/>
          </p:cNvSpPr>
          <p:nvPr>
            <p:ph type="body" sz="quarter" idx="75" hasCustomPrompt="1"/>
          </p:nvPr>
        </p:nvSpPr>
        <p:spPr>
          <a:xfrm>
            <a:off x="7698598" y="4806282"/>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26" name="Text Placeholder 9">
            <a:extLst>
              <a:ext uri="{FF2B5EF4-FFF2-40B4-BE49-F238E27FC236}">
                <a16:creationId xmlns:a16="http://schemas.microsoft.com/office/drawing/2014/main" id="{49202081-183C-3ED0-7226-F2AE3370DB7D}"/>
              </a:ext>
            </a:extLst>
          </p:cNvPr>
          <p:cNvSpPr>
            <a:spLocks noGrp="1"/>
          </p:cNvSpPr>
          <p:nvPr>
            <p:ph type="body" sz="quarter" idx="76" hasCustomPrompt="1"/>
          </p:nvPr>
        </p:nvSpPr>
        <p:spPr>
          <a:xfrm>
            <a:off x="11235838" y="482606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7" name="Text Placeholder 16">
            <a:extLst>
              <a:ext uri="{FF2B5EF4-FFF2-40B4-BE49-F238E27FC236}">
                <a16:creationId xmlns:a16="http://schemas.microsoft.com/office/drawing/2014/main" id="{EB92D3DA-82E2-A711-2DE7-C923D51C236A}"/>
              </a:ext>
            </a:extLst>
          </p:cNvPr>
          <p:cNvSpPr>
            <a:spLocks noGrp="1"/>
          </p:cNvSpPr>
          <p:nvPr>
            <p:ph type="body" sz="quarter" idx="77" hasCustomPrompt="1"/>
          </p:nvPr>
        </p:nvSpPr>
        <p:spPr>
          <a:xfrm>
            <a:off x="7698598" y="5019987"/>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pic>
        <p:nvPicPr>
          <p:cNvPr id="18" name="GroupM_SingleColor_Logo_Navy_RGB.png">
            <a:extLst>
              <a:ext uri="{FF2B5EF4-FFF2-40B4-BE49-F238E27FC236}">
                <a16:creationId xmlns:a16="http://schemas.microsoft.com/office/drawing/2014/main" id="{5B99D803-A918-EAE6-57D9-95E653755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39409544"/>
      </p:ext>
    </p:extLst>
  </p:cSld>
  <p:clrMapOvr>
    <a:masterClrMapping/>
  </p:clrMapOvr>
  <p:extLst>
    <p:ext uri="{DCECCB84-F9BA-43D5-87BE-67443E8EF086}">
      <p15:sldGuideLst xmlns:p15="http://schemas.microsoft.com/office/powerpoint/2012/main">
        <p15:guide id="1" pos="3840">
          <p15:clr>
            <a:srgbClr val="FBAE40"/>
          </p15:clr>
        </p15:guide>
        <p15:guide id="2" pos="429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Opt 3">
    <p:bg>
      <p:bgPr>
        <a:solidFill>
          <a:schemeClr val="accent1"/>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48E2091C-B984-6B41-8C3C-F0C6DEFDAD5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35541878"/>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io Highligh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2027237" cy="763358"/>
          </a:xfrm>
        </p:spPr>
        <p:txBody>
          <a:bodyPr/>
          <a:lstStyle/>
          <a:p>
            <a:r>
              <a:rPr lang="en-US" err="1"/>
              <a:t>Firstname</a:t>
            </a:r>
            <a:br>
              <a:rPr lang="en-US"/>
            </a:br>
            <a:r>
              <a:rPr lang="en-US" err="1"/>
              <a:t>Lastname</a:t>
            </a:r>
            <a:endParaRPr lang="en-US"/>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550863" y="6001704"/>
            <a:ext cx="1054417" cy="307021"/>
          </a:xfrm>
        </p:spPr>
        <p:txBody>
          <a:bodyPr/>
          <a:lstStyle>
            <a:lvl1pPr marL="0" indent="0">
              <a:lnSpc>
                <a:spcPct val="90000"/>
              </a:lnSpc>
              <a:spcBef>
                <a:spcPts val="0"/>
              </a:spcBef>
              <a:spcAft>
                <a:spcPts val="0"/>
              </a:spcAft>
              <a:buNone/>
              <a:defRPr sz="11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years in </a:t>
            </a:r>
            <a:br>
              <a:rPr lang="en-GB"/>
            </a:br>
            <a:r>
              <a:rPr lang="en-GB"/>
              <a:t>the industry</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550862" y="1449387"/>
            <a:ext cx="3284537" cy="3284537"/>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cxnSp>
        <p:nvCxnSpPr>
          <p:cNvPr id="33" name="Straight Connector 32">
            <a:extLst>
              <a:ext uri="{FF2B5EF4-FFF2-40B4-BE49-F238E27FC236}">
                <a16:creationId xmlns:a16="http://schemas.microsoft.com/office/drawing/2014/main" id="{A894D8D5-195A-397C-5C76-06D4E45BCE82}"/>
              </a:ext>
            </a:extLst>
          </p:cNvPr>
          <p:cNvCxnSpPr>
            <a:cxnSpLocks/>
          </p:cNvCxnSpPr>
          <p:nvPr userDrawn="1"/>
        </p:nvCxnSpPr>
        <p:spPr>
          <a:xfrm flipV="1">
            <a:off x="1711686" y="5179013"/>
            <a:ext cx="0" cy="1193371"/>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5245D7-2F68-B154-EE3E-23C0C8F64A7E}"/>
              </a:ext>
            </a:extLst>
          </p:cNvPr>
          <p:cNvCxnSpPr>
            <a:cxnSpLocks/>
          </p:cNvCxnSpPr>
          <p:nvPr userDrawn="1"/>
        </p:nvCxnSpPr>
        <p:spPr>
          <a:xfrm flipV="1">
            <a:off x="2668224" y="441325"/>
            <a:ext cx="0" cy="710142"/>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46" name="Text Placeholder 9">
            <a:extLst>
              <a:ext uri="{FF2B5EF4-FFF2-40B4-BE49-F238E27FC236}">
                <a16:creationId xmlns:a16="http://schemas.microsoft.com/office/drawing/2014/main" id="{BF6D6FC0-71E6-AA3C-5350-B37E42B33235}"/>
              </a:ext>
            </a:extLst>
          </p:cNvPr>
          <p:cNvSpPr>
            <a:spLocks noGrp="1"/>
          </p:cNvSpPr>
          <p:nvPr>
            <p:ph type="body" sz="quarter" idx="11" hasCustomPrompt="1"/>
          </p:nvPr>
        </p:nvSpPr>
        <p:spPr>
          <a:xfrm>
            <a:off x="2884488" y="441324"/>
            <a:ext cx="968094" cy="291541"/>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 up </a:t>
            </a:r>
            <a:br>
              <a:rPr lang="en-GB"/>
            </a:br>
            <a:r>
              <a:rPr lang="en-GB"/>
              <a:t>to 2 lines</a:t>
            </a:r>
          </a:p>
        </p:txBody>
      </p:sp>
      <p:sp>
        <p:nvSpPr>
          <p:cNvPr id="47" name="Text Placeholder 9">
            <a:extLst>
              <a:ext uri="{FF2B5EF4-FFF2-40B4-BE49-F238E27FC236}">
                <a16:creationId xmlns:a16="http://schemas.microsoft.com/office/drawing/2014/main" id="{B2940F6D-F9E2-E602-C571-3A4711077BA2}"/>
              </a:ext>
            </a:extLst>
          </p:cNvPr>
          <p:cNvSpPr>
            <a:spLocks noGrp="1"/>
          </p:cNvSpPr>
          <p:nvPr>
            <p:ph type="body" sz="quarter" idx="22" hasCustomPrompt="1"/>
          </p:nvPr>
        </p:nvSpPr>
        <p:spPr>
          <a:xfrm>
            <a:off x="2884488" y="774086"/>
            <a:ext cx="968094" cy="167209"/>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49" name="Text Placeholder 9">
            <a:extLst>
              <a:ext uri="{FF2B5EF4-FFF2-40B4-BE49-F238E27FC236}">
                <a16:creationId xmlns:a16="http://schemas.microsoft.com/office/drawing/2014/main" id="{FE72707F-D6E0-DEA5-9E3D-6DE23E31A925}"/>
              </a:ext>
            </a:extLst>
          </p:cNvPr>
          <p:cNvSpPr>
            <a:spLocks noGrp="1"/>
          </p:cNvSpPr>
          <p:nvPr>
            <p:ph type="body" sz="quarter" idx="27" hasCustomPrompt="1"/>
          </p:nvPr>
        </p:nvSpPr>
        <p:spPr>
          <a:xfrm>
            <a:off x="2871788" y="975790"/>
            <a:ext cx="968094" cy="167209"/>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Location</a:t>
            </a:r>
          </a:p>
        </p:txBody>
      </p:sp>
      <p:sp>
        <p:nvSpPr>
          <p:cNvPr id="52" name="Text Placeholder 9">
            <a:extLst>
              <a:ext uri="{FF2B5EF4-FFF2-40B4-BE49-F238E27FC236}">
                <a16:creationId xmlns:a16="http://schemas.microsoft.com/office/drawing/2014/main" id="{37EB1EB0-B251-E8D9-1663-092546DCE28F}"/>
              </a:ext>
            </a:extLst>
          </p:cNvPr>
          <p:cNvSpPr>
            <a:spLocks noGrp="1"/>
          </p:cNvSpPr>
          <p:nvPr>
            <p:ph type="body" sz="quarter" idx="28" hasCustomPrompt="1"/>
          </p:nvPr>
        </p:nvSpPr>
        <p:spPr>
          <a:xfrm>
            <a:off x="492760" y="5166360"/>
            <a:ext cx="1082040" cy="706120"/>
          </a:xfrm>
        </p:spPr>
        <p:txBody>
          <a:bodyPr/>
          <a:lstStyle>
            <a:lvl1pPr marL="0" indent="0">
              <a:lnSpc>
                <a:spcPct val="90000"/>
              </a:lnSpc>
              <a:spcBef>
                <a:spcPts val="0"/>
              </a:spcBef>
              <a:spcAft>
                <a:spcPts val="0"/>
              </a:spcAft>
              <a:buNone/>
              <a:defRPr sz="6600" b="0" i="0" spc="-150">
                <a:solidFill>
                  <a:schemeClr val="accent1"/>
                </a:solidFill>
                <a:latin typeface="Poppins Light" pitchFamily="2" charset="77"/>
                <a:cs typeface="Poppins Light"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00</a:t>
            </a:r>
          </a:p>
        </p:txBody>
      </p:sp>
      <p:sp>
        <p:nvSpPr>
          <p:cNvPr id="53" name="Text Placeholder 9">
            <a:extLst>
              <a:ext uri="{FF2B5EF4-FFF2-40B4-BE49-F238E27FC236}">
                <a16:creationId xmlns:a16="http://schemas.microsoft.com/office/drawing/2014/main" id="{608762D2-B118-21D7-0682-BDBA073A8920}"/>
              </a:ext>
            </a:extLst>
          </p:cNvPr>
          <p:cNvSpPr>
            <a:spLocks noGrp="1"/>
          </p:cNvSpPr>
          <p:nvPr>
            <p:ph type="body" sz="quarter" idx="29" hasCustomPrompt="1"/>
          </p:nvPr>
        </p:nvSpPr>
        <p:spPr>
          <a:xfrm>
            <a:off x="1902143" y="5138105"/>
            <a:ext cx="1958657" cy="226376"/>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Superpowers</a:t>
            </a:r>
          </a:p>
        </p:txBody>
      </p:sp>
      <p:sp>
        <p:nvSpPr>
          <p:cNvPr id="64" name="Text Placeholder 62">
            <a:extLst>
              <a:ext uri="{FF2B5EF4-FFF2-40B4-BE49-F238E27FC236}">
                <a16:creationId xmlns:a16="http://schemas.microsoft.com/office/drawing/2014/main" id="{7F5EF76E-E75D-5550-5B92-BC1EE8C36D84}"/>
              </a:ext>
            </a:extLst>
          </p:cNvPr>
          <p:cNvSpPr>
            <a:spLocks noGrp="1"/>
          </p:cNvSpPr>
          <p:nvPr>
            <p:ph type="body" sz="quarter" idx="31" hasCustomPrompt="1"/>
          </p:nvPr>
        </p:nvSpPr>
        <p:spPr>
          <a:xfrm>
            <a:off x="4452938" y="5398910"/>
            <a:ext cx="3167062" cy="909815"/>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Lorem ipsum dolor sit </a:t>
            </a:r>
            <a:r>
              <a:rPr lang="en-US" dirty="0" err="1"/>
              <a:t>amer</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nostrudexercitation</a:t>
            </a:r>
            <a:r>
              <a:rPr lang="en-US" dirty="0"/>
              <a:t> </a:t>
            </a:r>
            <a:r>
              <a:rPr lang="en-US" dirty="0" err="1"/>
              <a:t>ullamco</a:t>
            </a:r>
            <a:r>
              <a:rPr lang="en-US" dirty="0"/>
              <a:t> </a:t>
            </a:r>
            <a:r>
              <a:rPr lang="en-US" dirty="0" err="1"/>
              <a:t>laboris</a:t>
            </a:r>
            <a:r>
              <a:rPr lang="en-US" dirty="0"/>
              <a:t>. Lorem ipsum dolor sit </a:t>
            </a:r>
            <a:r>
              <a:rPr lang="en-US" dirty="0" err="1"/>
              <a:t>amet</a:t>
            </a:r>
            <a:r>
              <a:rPr lang="en-US" dirty="0"/>
              <a:t>.</a:t>
            </a:r>
          </a:p>
        </p:txBody>
      </p:sp>
      <p:sp>
        <p:nvSpPr>
          <p:cNvPr id="66" name="Text Placeholder 62">
            <a:extLst>
              <a:ext uri="{FF2B5EF4-FFF2-40B4-BE49-F238E27FC236}">
                <a16:creationId xmlns:a16="http://schemas.microsoft.com/office/drawing/2014/main" id="{54F23B2A-1E95-0930-1F43-D4D032F16A88}"/>
              </a:ext>
            </a:extLst>
          </p:cNvPr>
          <p:cNvSpPr>
            <a:spLocks noGrp="1"/>
          </p:cNvSpPr>
          <p:nvPr>
            <p:ph type="body" sz="quarter" idx="32" hasCustomPrompt="1"/>
          </p:nvPr>
        </p:nvSpPr>
        <p:spPr>
          <a:xfrm>
            <a:off x="1912938" y="5398910"/>
            <a:ext cx="1939395" cy="909815"/>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Lorem ipsum dolor sit </a:t>
            </a:r>
            <a:r>
              <a:rPr lang="en-US" dirty="0" err="1"/>
              <a:t>amer</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67" name="Text Placeholder 9">
            <a:extLst>
              <a:ext uri="{FF2B5EF4-FFF2-40B4-BE49-F238E27FC236}">
                <a16:creationId xmlns:a16="http://schemas.microsoft.com/office/drawing/2014/main" id="{7987AC64-9BFD-61B0-C469-B1E427FA999D}"/>
              </a:ext>
            </a:extLst>
          </p:cNvPr>
          <p:cNvSpPr>
            <a:spLocks noGrp="1"/>
          </p:cNvSpPr>
          <p:nvPr>
            <p:ph type="body" sz="quarter" idx="33" hasCustomPrompt="1"/>
          </p:nvPr>
        </p:nvSpPr>
        <p:spPr>
          <a:xfrm>
            <a:off x="4450609" y="5138105"/>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Interests</a:t>
            </a:r>
          </a:p>
        </p:txBody>
      </p:sp>
      <p:sp>
        <p:nvSpPr>
          <p:cNvPr id="68" name="Text Placeholder 62">
            <a:extLst>
              <a:ext uri="{FF2B5EF4-FFF2-40B4-BE49-F238E27FC236}">
                <a16:creationId xmlns:a16="http://schemas.microsoft.com/office/drawing/2014/main" id="{6410FFB1-9F3D-7523-6F2B-1439EB153C9B}"/>
              </a:ext>
            </a:extLst>
          </p:cNvPr>
          <p:cNvSpPr>
            <a:spLocks noGrp="1"/>
          </p:cNvSpPr>
          <p:nvPr>
            <p:ph type="body" sz="quarter" idx="34" hasCustomPrompt="1"/>
          </p:nvPr>
        </p:nvSpPr>
        <p:spPr>
          <a:xfrm>
            <a:off x="4452938" y="3536243"/>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69" name="Text Placeholder 9">
            <a:extLst>
              <a:ext uri="{FF2B5EF4-FFF2-40B4-BE49-F238E27FC236}">
                <a16:creationId xmlns:a16="http://schemas.microsoft.com/office/drawing/2014/main" id="{B6C6C1A6-A355-1F63-5EC8-BF50106A4EE1}"/>
              </a:ext>
            </a:extLst>
          </p:cNvPr>
          <p:cNvSpPr>
            <a:spLocks noGrp="1"/>
          </p:cNvSpPr>
          <p:nvPr>
            <p:ph type="body" sz="quarter" idx="35" hasCustomPrompt="1"/>
          </p:nvPr>
        </p:nvSpPr>
        <p:spPr>
          <a:xfrm>
            <a:off x="4450609" y="3275438"/>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a:t>Current role</a:t>
            </a:r>
          </a:p>
        </p:txBody>
      </p:sp>
      <p:sp>
        <p:nvSpPr>
          <p:cNvPr id="72" name="Text Placeholder 62">
            <a:extLst>
              <a:ext uri="{FF2B5EF4-FFF2-40B4-BE49-F238E27FC236}">
                <a16:creationId xmlns:a16="http://schemas.microsoft.com/office/drawing/2014/main" id="{7E30AD9C-B298-3665-5172-C3DC34C760F0}"/>
              </a:ext>
            </a:extLst>
          </p:cNvPr>
          <p:cNvSpPr>
            <a:spLocks noGrp="1"/>
          </p:cNvSpPr>
          <p:nvPr>
            <p:ph type="body" sz="quarter" idx="36" hasCustomPrompt="1"/>
          </p:nvPr>
        </p:nvSpPr>
        <p:spPr>
          <a:xfrm>
            <a:off x="4461405" y="1693259"/>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73" name="Text Placeholder 9">
            <a:extLst>
              <a:ext uri="{FF2B5EF4-FFF2-40B4-BE49-F238E27FC236}">
                <a16:creationId xmlns:a16="http://schemas.microsoft.com/office/drawing/2014/main" id="{4BC778CF-3D72-E219-AA4E-F2FE76025C90}"/>
              </a:ext>
            </a:extLst>
          </p:cNvPr>
          <p:cNvSpPr>
            <a:spLocks noGrp="1"/>
          </p:cNvSpPr>
          <p:nvPr>
            <p:ph type="body" sz="quarter" idx="37" hasCustomPrompt="1"/>
          </p:nvPr>
        </p:nvSpPr>
        <p:spPr>
          <a:xfrm>
            <a:off x="4459076" y="1432454"/>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Overview</a:t>
            </a:r>
          </a:p>
        </p:txBody>
      </p:sp>
      <p:sp>
        <p:nvSpPr>
          <p:cNvPr id="78" name="Rectangle 77">
            <a:extLst>
              <a:ext uri="{FF2B5EF4-FFF2-40B4-BE49-F238E27FC236}">
                <a16:creationId xmlns:a16="http://schemas.microsoft.com/office/drawing/2014/main" id="{B542DB1C-CC1F-C68A-B60F-9C628321CB1A}"/>
              </a:ext>
            </a:extLst>
          </p:cNvPr>
          <p:cNvSpPr/>
          <p:nvPr userDrawn="1"/>
        </p:nvSpPr>
        <p:spPr>
          <a:xfrm>
            <a:off x="8128000" y="0"/>
            <a:ext cx="4064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oupM_SingleColor_Logo_Navy_RGB.png">
            <a:extLst>
              <a:ext uri="{FF2B5EF4-FFF2-40B4-BE49-F238E27FC236}">
                <a16:creationId xmlns:a16="http://schemas.microsoft.com/office/drawing/2014/main" id="{D72033DD-0A95-2BFB-0FA0-3675DBC307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85" name="Text Placeholder 62">
            <a:extLst>
              <a:ext uri="{FF2B5EF4-FFF2-40B4-BE49-F238E27FC236}">
                <a16:creationId xmlns:a16="http://schemas.microsoft.com/office/drawing/2014/main" id="{79B3C2FF-B04D-EEB8-592E-BAF60D6AE016}"/>
              </a:ext>
            </a:extLst>
          </p:cNvPr>
          <p:cNvSpPr>
            <a:spLocks noGrp="1"/>
          </p:cNvSpPr>
          <p:nvPr>
            <p:ph type="body" sz="quarter" idx="39" hasCustomPrompt="1"/>
          </p:nvPr>
        </p:nvSpPr>
        <p:spPr>
          <a:xfrm>
            <a:off x="8578183" y="795556"/>
            <a:ext cx="791449" cy="855116"/>
          </a:xfrm>
        </p:spPr>
        <p:txBody>
          <a:bodyPr/>
          <a:lstStyle>
            <a:lvl1pPr marL="0" indent="0" algn="l">
              <a:lnSpc>
                <a:spcPct val="100000"/>
              </a:lnSpc>
              <a:buNone/>
              <a:defRPr sz="11500" b="1" i="0">
                <a:solidFill>
                  <a:schemeClr val="bg1">
                    <a:alpha val="20000"/>
                  </a:schemeClr>
                </a:solidFill>
                <a:latin typeface="Georgia" panose="02040502050405020303" pitchFamily="18" charset="0"/>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t>
            </a:r>
          </a:p>
        </p:txBody>
      </p:sp>
      <p:sp>
        <p:nvSpPr>
          <p:cNvPr id="83" name="Text Placeholder 62">
            <a:extLst>
              <a:ext uri="{FF2B5EF4-FFF2-40B4-BE49-F238E27FC236}">
                <a16:creationId xmlns:a16="http://schemas.microsoft.com/office/drawing/2014/main" id="{A5D48B1F-2085-7FCA-66E5-15BE40D75A43}"/>
              </a:ext>
            </a:extLst>
          </p:cNvPr>
          <p:cNvSpPr>
            <a:spLocks noGrp="1"/>
          </p:cNvSpPr>
          <p:nvPr>
            <p:ph type="body" sz="quarter" idx="38" hasCustomPrompt="1"/>
          </p:nvPr>
        </p:nvSpPr>
        <p:spPr>
          <a:xfrm>
            <a:off x="8603913" y="1437512"/>
            <a:ext cx="3167062" cy="4871213"/>
          </a:xfrm>
        </p:spPr>
        <p:txBody>
          <a:bodyPr/>
          <a:lstStyle>
            <a:lvl1pPr marL="0" indent="0" algn="r">
              <a:lnSpc>
                <a:spcPct val="110000"/>
              </a:lnSpc>
              <a:buNone/>
              <a:defRPr sz="2400" b="0" i="0">
                <a:solidFill>
                  <a:schemeClr val="bg1"/>
                </a:solidFill>
                <a:latin typeface="Poppins Light" pitchFamily="2" charset="77"/>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Add a quote here about how you have contributed to making advertising work better for people and clients while working at GroupM or one of the affiliated agencies or about another growth experience.”</a:t>
            </a:r>
          </a:p>
        </p:txBody>
      </p:sp>
    </p:spTree>
    <p:extLst>
      <p:ext uri="{BB962C8B-B14F-4D97-AF65-F5344CB8AC3E}">
        <p14:creationId xmlns:p14="http://schemas.microsoft.com/office/powerpoint/2010/main" val="2337845769"/>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io Highligh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C6DD49-1480-8537-5C1E-0B63D750EFD3}"/>
              </a:ext>
            </a:extLst>
          </p:cNvPr>
          <p:cNvSpPr/>
          <p:nvPr userDrawn="1"/>
        </p:nvSpPr>
        <p:spPr>
          <a:xfrm>
            <a:off x="1" y="1449388"/>
            <a:ext cx="3873500" cy="540861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8B254A-713C-871B-CC35-D673E60445D2}"/>
              </a:ext>
            </a:extLst>
          </p:cNvPr>
          <p:cNvCxnSpPr>
            <a:cxnSpLocks/>
          </p:cNvCxnSpPr>
          <p:nvPr userDrawn="1"/>
        </p:nvCxnSpPr>
        <p:spPr>
          <a:xfrm>
            <a:off x="412804" y="4659207"/>
            <a:ext cx="67744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296689F-1401-E248-77E3-F9922E39BEF2}"/>
              </a:ext>
            </a:extLst>
          </p:cNvPr>
          <p:cNvGrpSpPr/>
          <p:nvPr userDrawn="1"/>
        </p:nvGrpSpPr>
        <p:grpSpPr>
          <a:xfrm>
            <a:off x="403647" y="6120272"/>
            <a:ext cx="289160" cy="289160"/>
            <a:chOff x="403647" y="6326896"/>
            <a:chExt cx="289160" cy="289160"/>
          </a:xfrm>
        </p:grpSpPr>
        <p:sp>
          <p:nvSpPr>
            <p:cNvPr id="13" name="Oval 12">
              <a:extLst>
                <a:ext uri="{FF2B5EF4-FFF2-40B4-BE49-F238E27FC236}">
                  <a16:creationId xmlns:a16="http://schemas.microsoft.com/office/drawing/2014/main" id="{D09349CC-49E7-9A89-6CF5-2AB1F1F8B93F}"/>
                </a:ext>
              </a:extLst>
            </p:cNvPr>
            <p:cNvSpPr/>
            <p:nvPr/>
          </p:nvSpPr>
          <p:spPr>
            <a:xfrm>
              <a:off x="403647" y="6326896"/>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black logo&#10;&#10;Description automatically generated">
              <a:extLst>
                <a:ext uri="{FF2B5EF4-FFF2-40B4-BE49-F238E27FC236}">
                  <a16:creationId xmlns:a16="http://schemas.microsoft.com/office/drawing/2014/main" id="{BC2DB1DF-6E69-808C-BD12-B8A8C37F7B72}"/>
                </a:ext>
              </a:extLst>
            </p:cNvPr>
            <p:cNvPicPr>
              <a:picLocks noChangeAspect="1"/>
            </p:cNvPicPr>
            <p:nvPr/>
          </p:nvPicPr>
          <p:blipFill>
            <a:blip r:embed="rId2">
              <a:biLevel thresh="50000"/>
            </a:blip>
            <a:stretch>
              <a:fillRect/>
            </a:stretch>
          </p:blipFill>
          <p:spPr>
            <a:xfrm>
              <a:off x="471154" y="6389489"/>
              <a:ext cx="163974" cy="163974"/>
            </a:xfrm>
            <a:prstGeom prst="rect">
              <a:avLst/>
            </a:prstGeom>
          </p:spPr>
        </p:pic>
      </p:grpSp>
      <p:grpSp>
        <p:nvGrpSpPr>
          <p:cNvPr id="15" name="Group 14">
            <a:extLst>
              <a:ext uri="{FF2B5EF4-FFF2-40B4-BE49-F238E27FC236}">
                <a16:creationId xmlns:a16="http://schemas.microsoft.com/office/drawing/2014/main" id="{21D857AA-632F-B882-D925-7B59024DA6DD}"/>
              </a:ext>
            </a:extLst>
          </p:cNvPr>
          <p:cNvGrpSpPr/>
          <p:nvPr userDrawn="1"/>
        </p:nvGrpSpPr>
        <p:grpSpPr>
          <a:xfrm>
            <a:off x="402565" y="5383294"/>
            <a:ext cx="289160" cy="289160"/>
            <a:chOff x="402565" y="5523148"/>
            <a:chExt cx="289160" cy="289160"/>
          </a:xfrm>
        </p:grpSpPr>
        <p:sp>
          <p:nvSpPr>
            <p:cNvPr id="16" name="Oval 15">
              <a:extLst>
                <a:ext uri="{FF2B5EF4-FFF2-40B4-BE49-F238E27FC236}">
                  <a16:creationId xmlns:a16="http://schemas.microsoft.com/office/drawing/2014/main" id="{70EDEC6D-8A70-70E8-D365-5DD4F2396748}"/>
                </a:ext>
              </a:extLst>
            </p:cNvPr>
            <p:cNvSpPr/>
            <p:nvPr/>
          </p:nvSpPr>
          <p:spPr>
            <a:xfrm>
              <a:off x="402565" y="5523148"/>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35D66239-52E5-9A1C-E337-414EAAAD5CE0}"/>
                </a:ext>
              </a:extLst>
            </p:cNvPr>
            <p:cNvPicPr>
              <a:picLocks noChangeAspect="1"/>
            </p:cNvPicPr>
            <p:nvPr/>
          </p:nvPicPr>
          <p:blipFill>
            <a:blip r:embed="rId3"/>
            <a:srcRect/>
            <a:stretch/>
          </p:blipFill>
          <p:spPr>
            <a:xfrm>
              <a:off x="455302" y="5571981"/>
              <a:ext cx="191122" cy="191122"/>
            </a:xfrm>
            <a:prstGeom prst="rect">
              <a:avLst/>
            </a:prstGeom>
          </p:spPr>
        </p:pic>
      </p:grpSp>
      <p:grpSp>
        <p:nvGrpSpPr>
          <p:cNvPr id="18" name="Group 17">
            <a:extLst>
              <a:ext uri="{FF2B5EF4-FFF2-40B4-BE49-F238E27FC236}">
                <a16:creationId xmlns:a16="http://schemas.microsoft.com/office/drawing/2014/main" id="{FECEEC9D-ACC6-2823-A69A-10C3CB458818}"/>
              </a:ext>
            </a:extLst>
          </p:cNvPr>
          <p:cNvGrpSpPr/>
          <p:nvPr userDrawn="1"/>
        </p:nvGrpSpPr>
        <p:grpSpPr>
          <a:xfrm>
            <a:off x="399036" y="5756258"/>
            <a:ext cx="289160" cy="289160"/>
            <a:chOff x="399036" y="5896112"/>
            <a:chExt cx="289160" cy="289160"/>
          </a:xfrm>
        </p:grpSpPr>
        <p:sp>
          <p:nvSpPr>
            <p:cNvPr id="19" name="Oval 18">
              <a:extLst>
                <a:ext uri="{FF2B5EF4-FFF2-40B4-BE49-F238E27FC236}">
                  <a16:creationId xmlns:a16="http://schemas.microsoft.com/office/drawing/2014/main" id="{1E6FB2B6-E519-A962-6945-4348BDDA86AE}"/>
                </a:ext>
              </a:extLst>
            </p:cNvPr>
            <p:cNvSpPr/>
            <p:nvPr/>
          </p:nvSpPr>
          <p:spPr>
            <a:xfrm>
              <a:off x="399036" y="5896112"/>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33">
              <a:extLst>
                <a:ext uri="{FF2B5EF4-FFF2-40B4-BE49-F238E27FC236}">
                  <a16:creationId xmlns:a16="http://schemas.microsoft.com/office/drawing/2014/main" id="{8D3B6BE3-A116-2BB9-C264-115113AB39D2}"/>
                </a:ext>
              </a:extLst>
            </p:cNvPr>
            <p:cNvPicPr>
              <a:picLocks noChangeAspect="1"/>
            </p:cNvPicPr>
            <p:nvPr/>
          </p:nvPicPr>
          <p:blipFill>
            <a:blip r:embed="rId4"/>
            <a:srcRect/>
            <a:stretch/>
          </p:blipFill>
          <p:spPr>
            <a:xfrm>
              <a:off x="448628" y="5944890"/>
              <a:ext cx="191122" cy="191122"/>
            </a:xfrm>
            <a:prstGeom prst="rect">
              <a:avLst/>
            </a:prstGeom>
          </p:spPr>
        </p:pic>
      </p:grpSp>
      <p:sp>
        <p:nvSpPr>
          <p:cNvPr id="64" name="Text Placeholder 62">
            <a:extLst>
              <a:ext uri="{FF2B5EF4-FFF2-40B4-BE49-F238E27FC236}">
                <a16:creationId xmlns:a16="http://schemas.microsoft.com/office/drawing/2014/main" id="{7F5EF76E-E75D-5550-5B92-BC1EE8C36D84}"/>
              </a:ext>
            </a:extLst>
          </p:cNvPr>
          <p:cNvSpPr>
            <a:spLocks noGrp="1"/>
          </p:cNvSpPr>
          <p:nvPr>
            <p:ph type="body" sz="quarter" idx="31" hasCustomPrompt="1"/>
          </p:nvPr>
        </p:nvSpPr>
        <p:spPr>
          <a:xfrm>
            <a:off x="4452938" y="5435072"/>
            <a:ext cx="3167062" cy="873653"/>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a:t>
            </a:r>
          </a:p>
        </p:txBody>
      </p:sp>
      <p:sp>
        <p:nvSpPr>
          <p:cNvPr id="67" name="Text Placeholder 9">
            <a:extLst>
              <a:ext uri="{FF2B5EF4-FFF2-40B4-BE49-F238E27FC236}">
                <a16:creationId xmlns:a16="http://schemas.microsoft.com/office/drawing/2014/main" id="{7987AC64-9BFD-61B0-C469-B1E427FA999D}"/>
              </a:ext>
            </a:extLst>
          </p:cNvPr>
          <p:cNvSpPr>
            <a:spLocks noGrp="1"/>
          </p:cNvSpPr>
          <p:nvPr>
            <p:ph type="body" sz="quarter" idx="33" hasCustomPrompt="1"/>
          </p:nvPr>
        </p:nvSpPr>
        <p:spPr>
          <a:xfrm>
            <a:off x="4450609" y="5138105"/>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Experience</a:t>
            </a:r>
          </a:p>
        </p:txBody>
      </p:sp>
      <p:sp>
        <p:nvSpPr>
          <p:cNvPr id="68" name="Text Placeholder 62">
            <a:extLst>
              <a:ext uri="{FF2B5EF4-FFF2-40B4-BE49-F238E27FC236}">
                <a16:creationId xmlns:a16="http://schemas.microsoft.com/office/drawing/2014/main" id="{6410FFB1-9F3D-7523-6F2B-1439EB153C9B}"/>
              </a:ext>
            </a:extLst>
          </p:cNvPr>
          <p:cNvSpPr>
            <a:spLocks noGrp="1"/>
          </p:cNvSpPr>
          <p:nvPr>
            <p:ph type="body" sz="quarter" idx="34" hasCustomPrompt="1"/>
          </p:nvPr>
        </p:nvSpPr>
        <p:spPr>
          <a:xfrm>
            <a:off x="4452938" y="3594983"/>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Lorem ipsum dolor sit </a:t>
            </a:r>
            <a:r>
              <a:rPr lang="en-US" dirty="0" err="1"/>
              <a:t>amer</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nostrudexercitation</a:t>
            </a:r>
            <a:r>
              <a:rPr lang="en-US" dirty="0"/>
              <a:t> </a:t>
            </a:r>
            <a:r>
              <a:rPr lang="en-US" dirty="0" err="1"/>
              <a:t>ullamco</a:t>
            </a:r>
            <a:r>
              <a:rPr lang="en-US" dirty="0"/>
              <a:t> </a:t>
            </a:r>
            <a:r>
              <a:rPr lang="en-US" dirty="0" err="1"/>
              <a:t>laboris</a:t>
            </a:r>
            <a:r>
              <a:rPr lang="en-US" dirty="0"/>
              <a:t>. Lorem ipsum dolor sit </a:t>
            </a:r>
            <a:r>
              <a:rPr lang="en-US" dirty="0" err="1"/>
              <a:t>amet</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p>
        </p:txBody>
      </p:sp>
      <p:sp>
        <p:nvSpPr>
          <p:cNvPr id="69" name="Text Placeholder 9">
            <a:extLst>
              <a:ext uri="{FF2B5EF4-FFF2-40B4-BE49-F238E27FC236}">
                <a16:creationId xmlns:a16="http://schemas.microsoft.com/office/drawing/2014/main" id="{B6C6C1A6-A355-1F63-5EC8-BF50106A4EE1}"/>
              </a:ext>
            </a:extLst>
          </p:cNvPr>
          <p:cNvSpPr>
            <a:spLocks noGrp="1"/>
          </p:cNvSpPr>
          <p:nvPr>
            <p:ph type="body" sz="quarter" idx="35" hasCustomPrompt="1"/>
          </p:nvPr>
        </p:nvSpPr>
        <p:spPr>
          <a:xfrm>
            <a:off x="4450609" y="3298016"/>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Current role</a:t>
            </a:r>
          </a:p>
        </p:txBody>
      </p:sp>
      <p:sp>
        <p:nvSpPr>
          <p:cNvPr id="72" name="Text Placeholder 62">
            <a:extLst>
              <a:ext uri="{FF2B5EF4-FFF2-40B4-BE49-F238E27FC236}">
                <a16:creationId xmlns:a16="http://schemas.microsoft.com/office/drawing/2014/main" id="{7E30AD9C-B298-3665-5172-C3DC34C760F0}"/>
              </a:ext>
            </a:extLst>
          </p:cNvPr>
          <p:cNvSpPr>
            <a:spLocks noGrp="1"/>
          </p:cNvSpPr>
          <p:nvPr>
            <p:ph type="body" sz="quarter" idx="36" hasCustomPrompt="1"/>
          </p:nvPr>
        </p:nvSpPr>
        <p:spPr>
          <a:xfrm>
            <a:off x="4461405" y="1729421"/>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73" name="Text Placeholder 9">
            <a:extLst>
              <a:ext uri="{FF2B5EF4-FFF2-40B4-BE49-F238E27FC236}">
                <a16:creationId xmlns:a16="http://schemas.microsoft.com/office/drawing/2014/main" id="{4BC778CF-3D72-E219-AA4E-F2FE76025C90}"/>
              </a:ext>
            </a:extLst>
          </p:cNvPr>
          <p:cNvSpPr>
            <a:spLocks noGrp="1"/>
          </p:cNvSpPr>
          <p:nvPr>
            <p:ph type="body" sz="quarter" idx="37" hasCustomPrompt="1"/>
          </p:nvPr>
        </p:nvSpPr>
        <p:spPr>
          <a:xfrm>
            <a:off x="4459076" y="1432454"/>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Overview</a:t>
            </a:r>
          </a:p>
        </p:txBody>
      </p:sp>
      <p:sp>
        <p:nvSpPr>
          <p:cNvPr id="85" name="Text Placeholder 62">
            <a:extLst>
              <a:ext uri="{FF2B5EF4-FFF2-40B4-BE49-F238E27FC236}">
                <a16:creationId xmlns:a16="http://schemas.microsoft.com/office/drawing/2014/main" id="{79B3C2FF-B04D-EEB8-592E-BAF60D6AE016}"/>
              </a:ext>
            </a:extLst>
          </p:cNvPr>
          <p:cNvSpPr>
            <a:spLocks noGrp="1"/>
          </p:cNvSpPr>
          <p:nvPr>
            <p:ph type="body" sz="quarter" idx="39" hasCustomPrompt="1"/>
          </p:nvPr>
        </p:nvSpPr>
        <p:spPr>
          <a:xfrm>
            <a:off x="7733971" y="795556"/>
            <a:ext cx="791449" cy="855116"/>
          </a:xfrm>
        </p:spPr>
        <p:txBody>
          <a:bodyPr/>
          <a:lstStyle>
            <a:lvl1pPr marL="0" indent="0" algn="l">
              <a:lnSpc>
                <a:spcPct val="100000"/>
              </a:lnSpc>
              <a:buNone/>
              <a:defRPr sz="11500" b="1" i="0">
                <a:solidFill>
                  <a:schemeClr val="accent1">
                    <a:alpha val="20000"/>
                  </a:schemeClr>
                </a:solidFill>
                <a:latin typeface="Georgia" panose="02040502050405020303" pitchFamily="18" charset="0"/>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a:t>
            </a:r>
          </a:p>
        </p:txBody>
      </p:sp>
      <p:sp>
        <p:nvSpPr>
          <p:cNvPr id="83" name="Text Placeholder 62">
            <a:extLst>
              <a:ext uri="{FF2B5EF4-FFF2-40B4-BE49-F238E27FC236}">
                <a16:creationId xmlns:a16="http://schemas.microsoft.com/office/drawing/2014/main" id="{A5D48B1F-2085-7FCA-66E5-15BE40D75A43}"/>
              </a:ext>
            </a:extLst>
          </p:cNvPr>
          <p:cNvSpPr>
            <a:spLocks noGrp="1"/>
          </p:cNvSpPr>
          <p:nvPr>
            <p:ph type="body" sz="quarter" idx="38" hasCustomPrompt="1"/>
          </p:nvPr>
        </p:nvSpPr>
        <p:spPr>
          <a:xfrm>
            <a:off x="8260742" y="1437513"/>
            <a:ext cx="3380396" cy="2794019"/>
          </a:xfrm>
        </p:spPr>
        <p:txBody>
          <a:bodyPr/>
          <a:lstStyle>
            <a:lvl1pPr marL="0" indent="0" algn="l">
              <a:lnSpc>
                <a:spcPct val="110000"/>
              </a:lnSpc>
              <a:buNone/>
              <a:defRPr sz="2400" b="0" i="0">
                <a:solidFill>
                  <a:schemeClr val="accent1"/>
                </a:solidFill>
                <a:latin typeface="Poppins Light" pitchFamily="2" charset="77"/>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Add a quote here about how you have contributed to making advertising work better for people and clients while working at GroupM.”</a:t>
            </a:r>
          </a:p>
        </p:txBody>
      </p:sp>
      <p:sp>
        <p:nvSpPr>
          <p:cNvPr id="22" name="Picture Placeholder 27">
            <a:extLst>
              <a:ext uri="{FF2B5EF4-FFF2-40B4-BE49-F238E27FC236}">
                <a16:creationId xmlns:a16="http://schemas.microsoft.com/office/drawing/2014/main" id="{D19897AF-5686-6404-7BE7-BAB60F5ED03B}"/>
              </a:ext>
            </a:extLst>
          </p:cNvPr>
          <p:cNvSpPr>
            <a:spLocks noGrp="1"/>
          </p:cNvSpPr>
          <p:nvPr>
            <p:ph type="pic" sz="quarter" idx="12" hasCustomPrompt="1"/>
          </p:nvPr>
        </p:nvSpPr>
        <p:spPr>
          <a:xfrm>
            <a:off x="411377" y="394831"/>
            <a:ext cx="3060243" cy="3060243"/>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23" name="Text Placeholder 9">
            <a:extLst>
              <a:ext uri="{FF2B5EF4-FFF2-40B4-BE49-F238E27FC236}">
                <a16:creationId xmlns:a16="http://schemas.microsoft.com/office/drawing/2014/main" id="{76684E54-1300-0058-EB5F-42798ED5E0BD}"/>
              </a:ext>
            </a:extLst>
          </p:cNvPr>
          <p:cNvSpPr>
            <a:spLocks noGrp="1"/>
          </p:cNvSpPr>
          <p:nvPr>
            <p:ph type="body" sz="quarter" idx="22" hasCustomPrompt="1"/>
          </p:nvPr>
        </p:nvSpPr>
        <p:spPr>
          <a:xfrm>
            <a:off x="429281" y="3979298"/>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a:t>Job title</a:t>
            </a:r>
          </a:p>
        </p:txBody>
      </p:sp>
      <p:sp>
        <p:nvSpPr>
          <p:cNvPr id="24" name="Text Placeholder 9">
            <a:extLst>
              <a:ext uri="{FF2B5EF4-FFF2-40B4-BE49-F238E27FC236}">
                <a16:creationId xmlns:a16="http://schemas.microsoft.com/office/drawing/2014/main" id="{267D35C1-A41F-8B6A-884E-1F44D3D871F8}"/>
              </a:ext>
            </a:extLst>
          </p:cNvPr>
          <p:cNvSpPr>
            <a:spLocks noGrp="1"/>
          </p:cNvSpPr>
          <p:nvPr>
            <p:ph type="body" sz="quarter" idx="27" hasCustomPrompt="1"/>
          </p:nvPr>
        </p:nvSpPr>
        <p:spPr>
          <a:xfrm>
            <a:off x="426971" y="4229127"/>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Location</a:t>
            </a:r>
          </a:p>
        </p:txBody>
      </p:sp>
      <p:pic>
        <p:nvPicPr>
          <p:cNvPr id="25" name="GroupM_SingleColor_Logo_Navy_RGB.png">
            <a:extLst>
              <a:ext uri="{FF2B5EF4-FFF2-40B4-BE49-F238E27FC236}">
                <a16:creationId xmlns:a16="http://schemas.microsoft.com/office/drawing/2014/main" id="{B912BC67-0897-5384-2EF9-29E9AF8B2B1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57274" y="310442"/>
            <a:ext cx="981088" cy="279696"/>
          </a:xfrm>
          <a:prstGeom prst="rect">
            <a:avLst/>
          </a:prstGeom>
          <a:ln w="12700">
            <a:miter lim="400000"/>
          </a:ln>
        </p:spPr>
      </p:pic>
      <p:sp>
        <p:nvSpPr>
          <p:cNvPr id="26" name="Text Placeholder 62">
            <a:extLst>
              <a:ext uri="{FF2B5EF4-FFF2-40B4-BE49-F238E27FC236}">
                <a16:creationId xmlns:a16="http://schemas.microsoft.com/office/drawing/2014/main" id="{244D6B25-7005-73CF-B94F-BDD280C10C49}"/>
              </a:ext>
            </a:extLst>
          </p:cNvPr>
          <p:cNvSpPr>
            <a:spLocks noGrp="1"/>
          </p:cNvSpPr>
          <p:nvPr>
            <p:ph type="body" sz="quarter" idx="40" hasCustomPrompt="1"/>
          </p:nvPr>
        </p:nvSpPr>
        <p:spPr>
          <a:xfrm>
            <a:off x="8267697" y="5435072"/>
            <a:ext cx="3167062" cy="873653"/>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a:t>
            </a:r>
          </a:p>
        </p:txBody>
      </p:sp>
      <p:sp>
        <p:nvSpPr>
          <p:cNvPr id="27" name="Text Placeholder 9">
            <a:extLst>
              <a:ext uri="{FF2B5EF4-FFF2-40B4-BE49-F238E27FC236}">
                <a16:creationId xmlns:a16="http://schemas.microsoft.com/office/drawing/2014/main" id="{6AED530C-01F4-32B6-36EA-7F4192124C6E}"/>
              </a:ext>
            </a:extLst>
          </p:cNvPr>
          <p:cNvSpPr>
            <a:spLocks noGrp="1"/>
          </p:cNvSpPr>
          <p:nvPr>
            <p:ph type="body" sz="quarter" idx="41" hasCustomPrompt="1"/>
          </p:nvPr>
        </p:nvSpPr>
        <p:spPr>
          <a:xfrm>
            <a:off x="8265368" y="5138105"/>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a:t>Interests</a:t>
            </a:r>
          </a:p>
        </p:txBody>
      </p:sp>
      <p:sp>
        <p:nvSpPr>
          <p:cNvPr id="29" name="Text Placeholder 9">
            <a:extLst>
              <a:ext uri="{FF2B5EF4-FFF2-40B4-BE49-F238E27FC236}">
                <a16:creationId xmlns:a16="http://schemas.microsoft.com/office/drawing/2014/main" id="{11E511C9-75E7-C81B-35A6-7FCD03A929DB}"/>
              </a:ext>
            </a:extLst>
          </p:cNvPr>
          <p:cNvSpPr>
            <a:spLocks noGrp="1"/>
          </p:cNvSpPr>
          <p:nvPr>
            <p:ph type="body" sz="quarter" idx="42" hasCustomPrompt="1"/>
          </p:nvPr>
        </p:nvSpPr>
        <p:spPr>
          <a:xfrm>
            <a:off x="418170" y="3685145"/>
            <a:ext cx="3068445" cy="226376"/>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31" name="Text Placeholder 9">
            <a:extLst>
              <a:ext uri="{FF2B5EF4-FFF2-40B4-BE49-F238E27FC236}">
                <a16:creationId xmlns:a16="http://schemas.microsoft.com/office/drawing/2014/main" id="{CA8062EE-6175-67A4-4300-F7A35C2B28F4}"/>
              </a:ext>
            </a:extLst>
          </p:cNvPr>
          <p:cNvSpPr>
            <a:spLocks noGrp="1"/>
          </p:cNvSpPr>
          <p:nvPr>
            <p:ph type="body" sz="quarter" idx="43" hasCustomPrompt="1"/>
          </p:nvPr>
        </p:nvSpPr>
        <p:spPr>
          <a:xfrm>
            <a:off x="843257" y="545064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Firstname.lastname@groupm.com</a:t>
            </a:r>
            <a:endParaRPr lang="en-GB"/>
          </a:p>
        </p:txBody>
      </p:sp>
      <p:sp>
        <p:nvSpPr>
          <p:cNvPr id="32" name="Text Placeholder 9">
            <a:extLst>
              <a:ext uri="{FF2B5EF4-FFF2-40B4-BE49-F238E27FC236}">
                <a16:creationId xmlns:a16="http://schemas.microsoft.com/office/drawing/2014/main" id="{403BB66F-A2E3-B23E-EEC3-A87EA5C13EEF}"/>
              </a:ext>
            </a:extLst>
          </p:cNvPr>
          <p:cNvSpPr>
            <a:spLocks noGrp="1"/>
          </p:cNvSpPr>
          <p:nvPr>
            <p:ph type="body" sz="quarter" idx="44" hasCustomPrompt="1"/>
          </p:nvPr>
        </p:nvSpPr>
        <p:spPr>
          <a:xfrm>
            <a:off x="842235" y="582227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+1 (212)000-000</a:t>
            </a:r>
          </a:p>
        </p:txBody>
      </p:sp>
      <p:sp>
        <p:nvSpPr>
          <p:cNvPr id="35" name="Text Placeholder 9">
            <a:extLst>
              <a:ext uri="{FF2B5EF4-FFF2-40B4-BE49-F238E27FC236}">
                <a16:creationId xmlns:a16="http://schemas.microsoft.com/office/drawing/2014/main" id="{FAF79E22-4916-DCF0-340B-095F794236E9}"/>
              </a:ext>
            </a:extLst>
          </p:cNvPr>
          <p:cNvSpPr>
            <a:spLocks noGrp="1"/>
          </p:cNvSpPr>
          <p:nvPr>
            <p:ph type="body" sz="quarter" idx="45" hasCustomPrompt="1"/>
          </p:nvPr>
        </p:nvSpPr>
        <p:spPr>
          <a:xfrm>
            <a:off x="841212" y="6193419"/>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LinkedIn Username</a:t>
            </a:r>
          </a:p>
        </p:txBody>
      </p:sp>
    </p:spTree>
    <p:extLst>
      <p:ext uri="{BB962C8B-B14F-4D97-AF65-F5344CB8AC3E}">
        <p14:creationId xmlns:p14="http://schemas.microsoft.com/office/powerpoint/2010/main" val="4119456098"/>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io Highligh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C6DD49-1480-8537-5C1E-0B63D750EFD3}"/>
              </a:ext>
            </a:extLst>
          </p:cNvPr>
          <p:cNvSpPr/>
          <p:nvPr userDrawn="1"/>
        </p:nvSpPr>
        <p:spPr>
          <a:xfrm>
            <a:off x="1" y="1449388"/>
            <a:ext cx="3873500" cy="54086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8B254A-713C-871B-CC35-D673E60445D2}"/>
              </a:ext>
            </a:extLst>
          </p:cNvPr>
          <p:cNvCxnSpPr>
            <a:cxnSpLocks/>
          </p:cNvCxnSpPr>
          <p:nvPr userDrawn="1"/>
        </p:nvCxnSpPr>
        <p:spPr>
          <a:xfrm>
            <a:off x="412804" y="4659207"/>
            <a:ext cx="67744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296689F-1401-E248-77E3-F9922E39BEF2}"/>
              </a:ext>
            </a:extLst>
          </p:cNvPr>
          <p:cNvGrpSpPr/>
          <p:nvPr userDrawn="1"/>
        </p:nvGrpSpPr>
        <p:grpSpPr>
          <a:xfrm>
            <a:off x="403647" y="6120272"/>
            <a:ext cx="289160" cy="289160"/>
            <a:chOff x="403647" y="6326896"/>
            <a:chExt cx="289160" cy="289160"/>
          </a:xfrm>
        </p:grpSpPr>
        <p:sp>
          <p:nvSpPr>
            <p:cNvPr id="13" name="Oval 12">
              <a:extLst>
                <a:ext uri="{FF2B5EF4-FFF2-40B4-BE49-F238E27FC236}">
                  <a16:creationId xmlns:a16="http://schemas.microsoft.com/office/drawing/2014/main" id="{D09349CC-49E7-9A89-6CF5-2AB1F1F8B93F}"/>
                </a:ext>
              </a:extLst>
            </p:cNvPr>
            <p:cNvSpPr/>
            <p:nvPr/>
          </p:nvSpPr>
          <p:spPr>
            <a:xfrm>
              <a:off x="403647" y="6326896"/>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black logo&#10;&#10;Description automatically generated">
              <a:extLst>
                <a:ext uri="{FF2B5EF4-FFF2-40B4-BE49-F238E27FC236}">
                  <a16:creationId xmlns:a16="http://schemas.microsoft.com/office/drawing/2014/main" id="{BC2DB1DF-6E69-808C-BD12-B8A8C37F7B72}"/>
                </a:ext>
              </a:extLst>
            </p:cNvPr>
            <p:cNvPicPr>
              <a:picLocks noChangeAspect="1"/>
            </p:cNvPicPr>
            <p:nvPr/>
          </p:nvPicPr>
          <p:blipFill>
            <a:blip r:embed="rId2">
              <a:biLevel thresh="50000"/>
            </a:blip>
            <a:stretch>
              <a:fillRect/>
            </a:stretch>
          </p:blipFill>
          <p:spPr>
            <a:xfrm>
              <a:off x="471154" y="6389489"/>
              <a:ext cx="163974" cy="163974"/>
            </a:xfrm>
            <a:prstGeom prst="rect">
              <a:avLst/>
            </a:prstGeom>
          </p:spPr>
        </p:pic>
      </p:grpSp>
      <p:grpSp>
        <p:nvGrpSpPr>
          <p:cNvPr id="15" name="Group 14">
            <a:extLst>
              <a:ext uri="{FF2B5EF4-FFF2-40B4-BE49-F238E27FC236}">
                <a16:creationId xmlns:a16="http://schemas.microsoft.com/office/drawing/2014/main" id="{21D857AA-632F-B882-D925-7B59024DA6DD}"/>
              </a:ext>
            </a:extLst>
          </p:cNvPr>
          <p:cNvGrpSpPr/>
          <p:nvPr userDrawn="1"/>
        </p:nvGrpSpPr>
        <p:grpSpPr>
          <a:xfrm>
            <a:off x="402565" y="5383294"/>
            <a:ext cx="289160" cy="289160"/>
            <a:chOff x="402565" y="5523148"/>
            <a:chExt cx="289160" cy="289160"/>
          </a:xfrm>
        </p:grpSpPr>
        <p:sp>
          <p:nvSpPr>
            <p:cNvPr id="16" name="Oval 15">
              <a:extLst>
                <a:ext uri="{FF2B5EF4-FFF2-40B4-BE49-F238E27FC236}">
                  <a16:creationId xmlns:a16="http://schemas.microsoft.com/office/drawing/2014/main" id="{70EDEC6D-8A70-70E8-D365-5DD4F2396748}"/>
                </a:ext>
              </a:extLst>
            </p:cNvPr>
            <p:cNvSpPr/>
            <p:nvPr/>
          </p:nvSpPr>
          <p:spPr>
            <a:xfrm>
              <a:off x="402565" y="5523148"/>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35D66239-52E5-9A1C-E337-414EAAAD5CE0}"/>
                </a:ext>
              </a:extLst>
            </p:cNvPr>
            <p:cNvPicPr>
              <a:picLocks noChangeAspect="1"/>
            </p:cNvPicPr>
            <p:nvPr/>
          </p:nvPicPr>
          <p:blipFill>
            <a:blip r:embed="rId3"/>
            <a:srcRect/>
            <a:stretch/>
          </p:blipFill>
          <p:spPr>
            <a:xfrm>
              <a:off x="455302" y="5571981"/>
              <a:ext cx="191122" cy="191122"/>
            </a:xfrm>
            <a:prstGeom prst="rect">
              <a:avLst/>
            </a:prstGeom>
          </p:spPr>
        </p:pic>
      </p:grpSp>
      <p:grpSp>
        <p:nvGrpSpPr>
          <p:cNvPr id="18" name="Group 17">
            <a:extLst>
              <a:ext uri="{FF2B5EF4-FFF2-40B4-BE49-F238E27FC236}">
                <a16:creationId xmlns:a16="http://schemas.microsoft.com/office/drawing/2014/main" id="{FECEEC9D-ACC6-2823-A69A-10C3CB458818}"/>
              </a:ext>
            </a:extLst>
          </p:cNvPr>
          <p:cNvGrpSpPr/>
          <p:nvPr userDrawn="1"/>
        </p:nvGrpSpPr>
        <p:grpSpPr>
          <a:xfrm>
            <a:off x="399036" y="5756258"/>
            <a:ext cx="289160" cy="289160"/>
            <a:chOff x="399036" y="5896112"/>
            <a:chExt cx="289160" cy="289160"/>
          </a:xfrm>
        </p:grpSpPr>
        <p:sp>
          <p:nvSpPr>
            <p:cNvPr id="19" name="Oval 18">
              <a:extLst>
                <a:ext uri="{FF2B5EF4-FFF2-40B4-BE49-F238E27FC236}">
                  <a16:creationId xmlns:a16="http://schemas.microsoft.com/office/drawing/2014/main" id="{1E6FB2B6-E519-A962-6945-4348BDDA86AE}"/>
                </a:ext>
              </a:extLst>
            </p:cNvPr>
            <p:cNvSpPr/>
            <p:nvPr/>
          </p:nvSpPr>
          <p:spPr>
            <a:xfrm>
              <a:off x="399036" y="5896112"/>
              <a:ext cx="289160" cy="289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33">
              <a:extLst>
                <a:ext uri="{FF2B5EF4-FFF2-40B4-BE49-F238E27FC236}">
                  <a16:creationId xmlns:a16="http://schemas.microsoft.com/office/drawing/2014/main" id="{8D3B6BE3-A116-2BB9-C264-115113AB39D2}"/>
                </a:ext>
              </a:extLst>
            </p:cNvPr>
            <p:cNvPicPr>
              <a:picLocks noChangeAspect="1"/>
            </p:cNvPicPr>
            <p:nvPr/>
          </p:nvPicPr>
          <p:blipFill>
            <a:blip r:embed="rId4"/>
            <a:srcRect/>
            <a:stretch/>
          </p:blipFill>
          <p:spPr>
            <a:xfrm>
              <a:off x="448628" y="5944890"/>
              <a:ext cx="191122" cy="191122"/>
            </a:xfrm>
            <a:prstGeom prst="rect">
              <a:avLst/>
            </a:prstGeom>
          </p:spPr>
        </p:pic>
      </p:grpSp>
      <p:sp>
        <p:nvSpPr>
          <p:cNvPr id="64" name="Text Placeholder 62">
            <a:extLst>
              <a:ext uri="{FF2B5EF4-FFF2-40B4-BE49-F238E27FC236}">
                <a16:creationId xmlns:a16="http://schemas.microsoft.com/office/drawing/2014/main" id="{7F5EF76E-E75D-5550-5B92-BC1EE8C36D84}"/>
              </a:ext>
            </a:extLst>
          </p:cNvPr>
          <p:cNvSpPr>
            <a:spLocks noGrp="1"/>
          </p:cNvSpPr>
          <p:nvPr>
            <p:ph type="body" sz="quarter" idx="31" hasCustomPrompt="1"/>
          </p:nvPr>
        </p:nvSpPr>
        <p:spPr>
          <a:xfrm>
            <a:off x="4452938" y="5435072"/>
            <a:ext cx="3167062" cy="873653"/>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a:t>
            </a:r>
          </a:p>
        </p:txBody>
      </p:sp>
      <p:sp>
        <p:nvSpPr>
          <p:cNvPr id="67" name="Text Placeholder 9">
            <a:extLst>
              <a:ext uri="{FF2B5EF4-FFF2-40B4-BE49-F238E27FC236}">
                <a16:creationId xmlns:a16="http://schemas.microsoft.com/office/drawing/2014/main" id="{7987AC64-9BFD-61B0-C469-B1E427FA999D}"/>
              </a:ext>
            </a:extLst>
          </p:cNvPr>
          <p:cNvSpPr>
            <a:spLocks noGrp="1"/>
          </p:cNvSpPr>
          <p:nvPr>
            <p:ph type="body" sz="quarter" idx="33" hasCustomPrompt="1"/>
          </p:nvPr>
        </p:nvSpPr>
        <p:spPr>
          <a:xfrm>
            <a:off x="4450609" y="5138105"/>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Experience</a:t>
            </a:r>
          </a:p>
        </p:txBody>
      </p:sp>
      <p:sp>
        <p:nvSpPr>
          <p:cNvPr id="68" name="Text Placeholder 62">
            <a:extLst>
              <a:ext uri="{FF2B5EF4-FFF2-40B4-BE49-F238E27FC236}">
                <a16:creationId xmlns:a16="http://schemas.microsoft.com/office/drawing/2014/main" id="{6410FFB1-9F3D-7523-6F2B-1439EB153C9B}"/>
              </a:ext>
            </a:extLst>
          </p:cNvPr>
          <p:cNvSpPr>
            <a:spLocks noGrp="1"/>
          </p:cNvSpPr>
          <p:nvPr>
            <p:ph type="body" sz="quarter" idx="34" hasCustomPrompt="1"/>
          </p:nvPr>
        </p:nvSpPr>
        <p:spPr>
          <a:xfrm>
            <a:off x="4452938" y="3594983"/>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Lorem ipsum dolor sit </a:t>
            </a:r>
            <a:r>
              <a:rPr lang="en-US" dirty="0" err="1"/>
              <a:t>amer</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nostrudexercitation</a:t>
            </a:r>
            <a:r>
              <a:rPr lang="en-US" dirty="0"/>
              <a:t> </a:t>
            </a:r>
            <a:r>
              <a:rPr lang="en-US" dirty="0" err="1"/>
              <a:t>ullamco</a:t>
            </a:r>
            <a:r>
              <a:rPr lang="en-US" dirty="0"/>
              <a:t> </a:t>
            </a:r>
            <a:r>
              <a:rPr lang="en-US" dirty="0" err="1"/>
              <a:t>laboris</a:t>
            </a:r>
            <a:r>
              <a:rPr lang="en-US" dirty="0"/>
              <a:t>. Lorem ipsum dolor sit </a:t>
            </a:r>
            <a:r>
              <a:rPr lang="en-US" dirty="0" err="1"/>
              <a:t>amet</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p>
        </p:txBody>
      </p:sp>
      <p:sp>
        <p:nvSpPr>
          <p:cNvPr id="69" name="Text Placeholder 9">
            <a:extLst>
              <a:ext uri="{FF2B5EF4-FFF2-40B4-BE49-F238E27FC236}">
                <a16:creationId xmlns:a16="http://schemas.microsoft.com/office/drawing/2014/main" id="{B6C6C1A6-A355-1F63-5EC8-BF50106A4EE1}"/>
              </a:ext>
            </a:extLst>
          </p:cNvPr>
          <p:cNvSpPr>
            <a:spLocks noGrp="1"/>
          </p:cNvSpPr>
          <p:nvPr>
            <p:ph type="body" sz="quarter" idx="35" hasCustomPrompt="1"/>
          </p:nvPr>
        </p:nvSpPr>
        <p:spPr>
          <a:xfrm>
            <a:off x="4450609" y="3298016"/>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Current role</a:t>
            </a:r>
          </a:p>
        </p:txBody>
      </p:sp>
      <p:sp>
        <p:nvSpPr>
          <p:cNvPr id="72" name="Text Placeholder 62">
            <a:extLst>
              <a:ext uri="{FF2B5EF4-FFF2-40B4-BE49-F238E27FC236}">
                <a16:creationId xmlns:a16="http://schemas.microsoft.com/office/drawing/2014/main" id="{7E30AD9C-B298-3665-5172-C3DC34C760F0}"/>
              </a:ext>
            </a:extLst>
          </p:cNvPr>
          <p:cNvSpPr>
            <a:spLocks noGrp="1"/>
          </p:cNvSpPr>
          <p:nvPr>
            <p:ph type="body" sz="quarter" idx="36" hasCustomPrompt="1"/>
          </p:nvPr>
        </p:nvSpPr>
        <p:spPr>
          <a:xfrm>
            <a:off x="4461405" y="1729421"/>
            <a:ext cx="3167062" cy="1135061"/>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p>
        </p:txBody>
      </p:sp>
      <p:sp>
        <p:nvSpPr>
          <p:cNvPr id="73" name="Text Placeholder 9">
            <a:extLst>
              <a:ext uri="{FF2B5EF4-FFF2-40B4-BE49-F238E27FC236}">
                <a16:creationId xmlns:a16="http://schemas.microsoft.com/office/drawing/2014/main" id="{4BC778CF-3D72-E219-AA4E-F2FE76025C90}"/>
              </a:ext>
            </a:extLst>
          </p:cNvPr>
          <p:cNvSpPr>
            <a:spLocks noGrp="1"/>
          </p:cNvSpPr>
          <p:nvPr>
            <p:ph type="body" sz="quarter" idx="37" hasCustomPrompt="1"/>
          </p:nvPr>
        </p:nvSpPr>
        <p:spPr>
          <a:xfrm>
            <a:off x="4459076" y="1432454"/>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Overview</a:t>
            </a:r>
          </a:p>
        </p:txBody>
      </p:sp>
      <p:sp>
        <p:nvSpPr>
          <p:cNvPr id="85" name="Text Placeholder 62">
            <a:extLst>
              <a:ext uri="{FF2B5EF4-FFF2-40B4-BE49-F238E27FC236}">
                <a16:creationId xmlns:a16="http://schemas.microsoft.com/office/drawing/2014/main" id="{79B3C2FF-B04D-EEB8-592E-BAF60D6AE016}"/>
              </a:ext>
            </a:extLst>
          </p:cNvPr>
          <p:cNvSpPr>
            <a:spLocks noGrp="1"/>
          </p:cNvSpPr>
          <p:nvPr>
            <p:ph type="body" sz="quarter" idx="39" hasCustomPrompt="1"/>
          </p:nvPr>
        </p:nvSpPr>
        <p:spPr>
          <a:xfrm>
            <a:off x="7733971" y="279193"/>
            <a:ext cx="791449" cy="855116"/>
          </a:xfrm>
        </p:spPr>
        <p:txBody>
          <a:bodyPr/>
          <a:lstStyle>
            <a:lvl1pPr marL="0" indent="0" algn="l">
              <a:lnSpc>
                <a:spcPct val="100000"/>
              </a:lnSpc>
              <a:buNone/>
              <a:defRPr sz="11500" b="1" i="0">
                <a:solidFill>
                  <a:schemeClr val="accent1">
                    <a:alpha val="20000"/>
                  </a:schemeClr>
                </a:solidFill>
                <a:latin typeface="Georgia" panose="02040502050405020303" pitchFamily="18" charset="0"/>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a:t>
            </a:r>
          </a:p>
        </p:txBody>
      </p:sp>
      <p:sp>
        <p:nvSpPr>
          <p:cNvPr id="83" name="Text Placeholder 62">
            <a:extLst>
              <a:ext uri="{FF2B5EF4-FFF2-40B4-BE49-F238E27FC236}">
                <a16:creationId xmlns:a16="http://schemas.microsoft.com/office/drawing/2014/main" id="{A5D48B1F-2085-7FCA-66E5-15BE40D75A43}"/>
              </a:ext>
            </a:extLst>
          </p:cNvPr>
          <p:cNvSpPr>
            <a:spLocks noGrp="1"/>
          </p:cNvSpPr>
          <p:nvPr>
            <p:ph type="body" sz="quarter" idx="38" hasCustomPrompt="1"/>
          </p:nvPr>
        </p:nvSpPr>
        <p:spPr>
          <a:xfrm>
            <a:off x="8260742" y="921150"/>
            <a:ext cx="3380396" cy="2349179"/>
          </a:xfrm>
        </p:spPr>
        <p:txBody>
          <a:bodyPr/>
          <a:lstStyle>
            <a:lvl1pPr marL="0" indent="0" algn="l">
              <a:lnSpc>
                <a:spcPct val="110000"/>
              </a:lnSpc>
              <a:buNone/>
              <a:defRPr sz="2400" b="0" i="0">
                <a:solidFill>
                  <a:schemeClr val="accent1"/>
                </a:solidFill>
                <a:latin typeface="Poppins Light" pitchFamily="2" charset="77"/>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Add a quote here about how you have contributed to making advertising work better for people and clients.”</a:t>
            </a:r>
          </a:p>
        </p:txBody>
      </p:sp>
      <p:sp>
        <p:nvSpPr>
          <p:cNvPr id="22" name="Picture Placeholder 27">
            <a:extLst>
              <a:ext uri="{FF2B5EF4-FFF2-40B4-BE49-F238E27FC236}">
                <a16:creationId xmlns:a16="http://schemas.microsoft.com/office/drawing/2014/main" id="{D19897AF-5686-6404-7BE7-BAB60F5ED03B}"/>
              </a:ext>
            </a:extLst>
          </p:cNvPr>
          <p:cNvSpPr>
            <a:spLocks noGrp="1"/>
          </p:cNvSpPr>
          <p:nvPr>
            <p:ph type="pic" sz="quarter" idx="12" hasCustomPrompt="1"/>
          </p:nvPr>
        </p:nvSpPr>
        <p:spPr>
          <a:xfrm>
            <a:off x="411377" y="394831"/>
            <a:ext cx="3060243" cy="3060243"/>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23" name="Text Placeholder 9">
            <a:extLst>
              <a:ext uri="{FF2B5EF4-FFF2-40B4-BE49-F238E27FC236}">
                <a16:creationId xmlns:a16="http://schemas.microsoft.com/office/drawing/2014/main" id="{76684E54-1300-0058-EB5F-42798ED5E0BD}"/>
              </a:ext>
            </a:extLst>
          </p:cNvPr>
          <p:cNvSpPr>
            <a:spLocks noGrp="1"/>
          </p:cNvSpPr>
          <p:nvPr>
            <p:ph type="body" sz="quarter" idx="22" hasCustomPrompt="1"/>
          </p:nvPr>
        </p:nvSpPr>
        <p:spPr>
          <a:xfrm>
            <a:off x="429281" y="3979298"/>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a:t>Job title</a:t>
            </a:r>
          </a:p>
        </p:txBody>
      </p:sp>
      <p:sp>
        <p:nvSpPr>
          <p:cNvPr id="24" name="Text Placeholder 9">
            <a:extLst>
              <a:ext uri="{FF2B5EF4-FFF2-40B4-BE49-F238E27FC236}">
                <a16:creationId xmlns:a16="http://schemas.microsoft.com/office/drawing/2014/main" id="{267D35C1-A41F-8B6A-884E-1F44D3D871F8}"/>
              </a:ext>
            </a:extLst>
          </p:cNvPr>
          <p:cNvSpPr>
            <a:spLocks noGrp="1"/>
          </p:cNvSpPr>
          <p:nvPr>
            <p:ph type="body" sz="quarter" idx="27" hasCustomPrompt="1"/>
          </p:nvPr>
        </p:nvSpPr>
        <p:spPr>
          <a:xfrm>
            <a:off x="426971" y="4229127"/>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Location</a:t>
            </a:r>
          </a:p>
        </p:txBody>
      </p:sp>
      <p:pic>
        <p:nvPicPr>
          <p:cNvPr id="25" name="GroupM_SingleColor_Logo_Navy_RGB.png">
            <a:extLst>
              <a:ext uri="{FF2B5EF4-FFF2-40B4-BE49-F238E27FC236}">
                <a16:creationId xmlns:a16="http://schemas.microsoft.com/office/drawing/2014/main" id="{B912BC67-0897-5384-2EF9-29E9AF8B2B1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57274" y="310442"/>
            <a:ext cx="981088" cy="279696"/>
          </a:xfrm>
          <a:prstGeom prst="rect">
            <a:avLst/>
          </a:prstGeom>
          <a:ln w="12700">
            <a:miter lim="400000"/>
          </a:ln>
        </p:spPr>
      </p:pic>
      <p:sp>
        <p:nvSpPr>
          <p:cNvPr id="26" name="Text Placeholder 62">
            <a:extLst>
              <a:ext uri="{FF2B5EF4-FFF2-40B4-BE49-F238E27FC236}">
                <a16:creationId xmlns:a16="http://schemas.microsoft.com/office/drawing/2014/main" id="{244D6B25-7005-73CF-B94F-BDD280C10C49}"/>
              </a:ext>
            </a:extLst>
          </p:cNvPr>
          <p:cNvSpPr>
            <a:spLocks noGrp="1"/>
          </p:cNvSpPr>
          <p:nvPr>
            <p:ph type="body" sz="quarter" idx="40" hasCustomPrompt="1"/>
          </p:nvPr>
        </p:nvSpPr>
        <p:spPr>
          <a:xfrm>
            <a:off x="8267697" y="5435072"/>
            <a:ext cx="3167062" cy="873653"/>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Lorem ipsum dolor sit </a:t>
            </a:r>
            <a:r>
              <a:rPr lang="en-US" err="1"/>
              <a:t>amer</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nostrudexercitation</a:t>
            </a:r>
            <a:r>
              <a:rPr lang="en-US"/>
              <a:t> </a:t>
            </a:r>
            <a:r>
              <a:rPr lang="en-US" err="1"/>
              <a:t>ullamco</a:t>
            </a:r>
            <a:r>
              <a:rPr lang="en-US"/>
              <a:t> </a:t>
            </a:r>
            <a:r>
              <a:rPr lang="en-US" err="1"/>
              <a:t>laboris</a:t>
            </a:r>
            <a:r>
              <a:rPr lang="en-US"/>
              <a:t>. Lorem ipsum dolor sit </a:t>
            </a:r>
            <a:r>
              <a:rPr lang="en-US" err="1"/>
              <a:t>amet</a:t>
            </a:r>
            <a:r>
              <a:rPr lang="en-US"/>
              <a:t>.</a:t>
            </a:r>
          </a:p>
        </p:txBody>
      </p:sp>
      <p:sp>
        <p:nvSpPr>
          <p:cNvPr id="27" name="Text Placeholder 9">
            <a:extLst>
              <a:ext uri="{FF2B5EF4-FFF2-40B4-BE49-F238E27FC236}">
                <a16:creationId xmlns:a16="http://schemas.microsoft.com/office/drawing/2014/main" id="{6AED530C-01F4-32B6-36EA-7F4192124C6E}"/>
              </a:ext>
            </a:extLst>
          </p:cNvPr>
          <p:cNvSpPr>
            <a:spLocks noGrp="1"/>
          </p:cNvSpPr>
          <p:nvPr>
            <p:ph type="body" sz="quarter" idx="41" hasCustomPrompt="1"/>
          </p:nvPr>
        </p:nvSpPr>
        <p:spPr>
          <a:xfrm>
            <a:off x="8265368" y="5138105"/>
            <a:ext cx="1958657" cy="226376"/>
          </a:xfrm>
        </p:spPr>
        <p:txBody>
          <a:bodyPr/>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a:t>Interests</a:t>
            </a:r>
          </a:p>
        </p:txBody>
      </p:sp>
      <p:sp>
        <p:nvSpPr>
          <p:cNvPr id="29" name="Text Placeholder 9">
            <a:extLst>
              <a:ext uri="{FF2B5EF4-FFF2-40B4-BE49-F238E27FC236}">
                <a16:creationId xmlns:a16="http://schemas.microsoft.com/office/drawing/2014/main" id="{11E511C9-75E7-C81B-35A6-7FCD03A929DB}"/>
              </a:ext>
            </a:extLst>
          </p:cNvPr>
          <p:cNvSpPr>
            <a:spLocks noGrp="1"/>
          </p:cNvSpPr>
          <p:nvPr>
            <p:ph type="body" sz="quarter" idx="42" hasCustomPrompt="1"/>
          </p:nvPr>
        </p:nvSpPr>
        <p:spPr>
          <a:xfrm>
            <a:off x="418170" y="3685145"/>
            <a:ext cx="3068445" cy="226376"/>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31" name="Text Placeholder 9">
            <a:extLst>
              <a:ext uri="{FF2B5EF4-FFF2-40B4-BE49-F238E27FC236}">
                <a16:creationId xmlns:a16="http://schemas.microsoft.com/office/drawing/2014/main" id="{CA8062EE-6175-67A4-4300-F7A35C2B28F4}"/>
              </a:ext>
            </a:extLst>
          </p:cNvPr>
          <p:cNvSpPr>
            <a:spLocks noGrp="1"/>
          </p:cNvSpPr>
          <p:nvPr>
            <p:ph type="body" sz="quarter" idx="43" hasCustomPrompt="1"/>
          </p:nvPr>
        </p:nvSpPr>
        <p:spPr>
          <a:xfrm>
            <a:off x="843257" y="545064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Firstname.lastname@groupm.com</a:t>
            </a:r>
            <a:endParaRPr lang="en-GB"/>
          </a:p>
        </p:txBody>
      </p:sp>
      <p:sp>
        <p:nvSpPr>
          <p:cNvPr id="32" name="Text Placeholder 9">
            <a:extLst>
              <a:ext uri="{FF2B5EF4-FFF2-40B4-BE49-F238E27FC236}">
                <a16:creationId xmlns:a16="http://schemas.microsoft.com/office/drawing/2014/main" id="{403BB66F-A2E3-B23E-EEC3-A87EA5C13EEF}"/>
              </a:ext>
            </a:extLst>
          </p:cNvPr>
          <p:cNvSpPr>
            <a:spLocks noGrp="1"/>
          </p:cNvSpPr>
          <p:nvPr>
            <p:ph type="body" sz="quarter" idx="44" hasCustomPrompt="1"/>
          </p:nvPr>
        </p:nvSpPr>
        <p:spPr>
          <a:xfrm>
            <a:off x="842235" y="582227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+1 (212)000-000</a:t>
            </a:r>
          </a:p>
        </p:txBody>
      </p:sp>
      <p:sp>
        <p:nvSpPr>
          <p:cNvPr id="35" name="Text Placeholder 9">
            <a:extLst>
              <a:ext uri="{FF2B5EF4-FFF2-40B4-BE49-F238E27FC236}">
                <a16:creationId xmlns:a16="http://schemas.microsoft.com/office/drawing/2014/main" id="{FAF79E22-4916-DCF0-340B-095F794236E9}"/>
              </a:ext>
            </a:extLst>
          </p:cNvPr>
          <p:cNvSpPr>
            <a:spLocks noGrp="1"/>
          </p:cNvSpPr>
          <p:nvPr>
            <p:ph type="body" sz="quarter" idx="45" hasCustomPrompt="1"/>
          </p:nvPr>
        </p:nvSpPr>
        <p:spPr>
          <a:xfrm>
            <a:off x="841212" y="6193419"/>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LinkedIn Username</a:t>
            </a:r>
          </a:p>
        </p:txBody>
      </p:sp>
      <p:sp>
        <p:nvSpPr>
          <p:cNvPr id="2" name="Text Placeholder 9">
            <a:extLst>
              <a:ext uri="{FF2B5EF4-FFF2-40B4-BE49-F238E27FC236}">
                <a16:creationId xmlns:a16="http://schemas.microsoft.com/office/drawing/2014/main" id="{173C2DE5-8869-C94D-70E3-01C053C44231}"/>
              </a:ext>
            </a:extLst>
          </p:cNvPr>
          <p:cNvSpPr>
            <a:spLocks noGrp="1"/>
          </p:cNvSpPr>
          <p:nvPr>
            <p:ph type="body" sz="quarter" idx="10" hasCustomPrompt="1"/>
          </p:nvPr>
        </p:nvSpPr>
        <p:spPr>
          <a:xfrm>
            <a:off x="8266653" y="4474118"/>
            <a:ext cx="1054417" cy="307021"/>
          </a:xfrm>
        </p:spPr>
        <p:txBody>
          <a:bodyPr/>
          <a:lstStyle>
            <a:lvl1pPr marL="0" indent="0">
              <a:lnSpc>
                <a:spcPct val="90000"/>
              </a:lnSpc>
              <a:spcBef>
                <a:spcPts val="0"/>
              </a:spcBef>
              <a:spcAft>
                <a:spcPts val="0"/>
              </a:spcAft>
              <a:buNone/>
              <a:defRPr sz="11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years in </a:t>
            </a:r>
            <a:br>
              <a:rPr lang="en-GB"/>
            </a:br>
            <a:r>
              <a:rPr lang="en-GB"/>
              <a:t>the industry</a:t>
            </a:r>
          </a:p>
        </p:txBody>
      </p:sp>
      <p:cxnSp>
        <p:nvCxnSpPr>
          <p:cNvPr id="4" name="Straight Connector 3">
            <a:extLst>
              <a:ext uri="{FF2B5EF4-FFF2-40B4-BE49-F238E27FC236}">
                <a16:creationId xmlns:a16="http://schemas.microsoft.com/office/drawing/2014/main" id="{500628A8-EFE2-0121-72CD-BBF105E38C3D}"/>
              </a:ext>
            </a:extLst>
          </p:cNvPr>
          <p:cNvCxnSpPr>
            <a:cxnSpLocks/>
          </p:cNvCxnSpPr>
          <p:nvPr userDrawn="1"/>
        </p:nvCxnSpPr>
        <p:spPr>
          <a:xfrm flipV="1">
            <a:off x="9459750" y="3651427"/>
            <a:ext cx="0" cy="1193371"/>
          </a:xfrm>
          <a:prstGeom prst="line">
            <a:avLst/>
          </a:prstGeom>
          <a:ln w="127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F721EFAF-FBAD-4247-FD90-A57B6F496D4C}"/>
              </a:ext>
            </a:extLst>
          </p:cNvPr>
          <p:cNvSpPr>
            <a:spLocks noGrp="1"/>
          </p:cNvSpPr>
          <p:nvPr>
            <p:ph type="body" sz="quarter" idx="28" hasCustomPrompt="1"/>
          </p:nvPr>
        </p:nvSpPr>
        <p:spPr>
          <a:xfrm>
            <a:off x="8208550" y="3638774"/>
            <a:ext cx="1082040" cy="706120"/>
          </a:xfrm>
        </p:spPr>
        <p:txBody>
          <a:bodyPr/>
          <a:lstStyle>
            <a:lvl1pPr marL="0" indent="0">
              <a:lnSpc>
                <a:spcPct val="90000"/>
              </a:lnSpc>
              <a:spcBef>
                <a:spcPts val="0"/>
              </a:spcBef>
              <a:spcAft>
                <a:spcPts val="0"/>
              </a:spcAft>
              <a:buNone/>
              <a:defRPr sz="6600" b="0" i="0" spc="-150">
                <a:solidFill>
                  <a:schemeClr val="accent1"/>
                </a:solidFill>
                <a:latin typeface="Poppins Light" pitchFamily="2" charset="77"/>
                <a:cs typeface="Poppins Light"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00</a:t>
            </a:r>
          </a:p>
        </p:txBody>
      </p:sp>
      <p:sp>
        <p:nvSpPr>
          <p:cNvPr id="7" name="Text Placeholder 9">
            <a:extLst>
              <a:ext uri="{FF2B5EF4-FFF2-40B4-BE49-F238E27FC236}">
                <a16:creationId xmlns:a16="http://schemas.microsoft.com/office/drawing/2014/main" id="{7EA09B84-496E-F722-8DCF-452089C60B9A}"/>
              </a:ext>
            </a:extLst>
          </p:cNvPr>
          <p:cNvSpPr>
            <a:spLocks noGrp="1"/>
          </p:cNvSpPr>
          <p:nvPr>
            <p:ph type="body" sz="quarter" idx="29" hasCustomPrompt="1"/>
          </p:nvPr>
        </p:nvSpPr>
        <p:spPr>
          <a:xfrm>
            <a:off x="9703997" y="3610519"/>
            <a:ext cx="1958657" cy="226376"/>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Superpowers</a:t>
            </a:r>
          </a:p>
        </p:txBody>
      </p:sp>
      <p:sp>
        <p:nvSpPr>
          <p:cNvPr id="8" name="Text Placeholder 62">
            <a:extLst>
              <a:ext uri="{FF2B5EF4-FFF2-40B4-BE49-F238E27FC236}">
                <a16:creationId xmlns:a16="http://schemas.microsoft.com/office/drawing/2014/main" id="{B3A5A5ED-66FA-C9BA-0EE7-48C60361F143}"/>
              </a:ext>
            </a:extLst>
          </p:cNvPr>
          <p:cNvSpPr>
            <a:spLocks noGrp="1"/>
          </p:cNvSpPr>
          <p:nvPr>
            <p:ph type="body" sz="quarter" idx="32" hasCustomPrompt="1"/>
          </p:nvPr>
        </p:nvSpPr>
        <p:spPr>
          <a:xfrm>
            <a:off x="9714792" y="3871324"/>
            <a:ext cx="1939395" cy="909815"/>
          </a:xfrm>
        </p:spPr>
        <p:txBody>
          <a:bodyPr/>
          <a:lstStyle>
            <a:lvl1pPr marL="0" indent="0">
              <a:lnSpc>
                <a:spcPct val="110000"/>
              </a:lnSpc>
              <a:buNone/>
              <a:defRPr sz="11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Lorem ipsum dolor sit </a:t>
            </a:r>
            <a:r>
              <a:rPr lang="en-US" dirty="0" err="1"/>
              <a:t>amer</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2052818678"/>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io Highlight 4">
    <p:bg>
      <p:bgPr>
        <a:solidFill>
          <a:srgbClr val="D9D9D9"/>
        </a:solidFill>
        <a:effectLst/>
      </p:bgPr>
    </p:bg>
    <p:spTree>
      <p:nvGrpSpPr>
        <p:cNvPr id="1" name=""/>
        <p:cNvGrpSpPr/>
        <p:nvPr/>
      </p:nvGrpSpPr>
      <p:grpSpPr>
        <a:xfrm>
          <a:off x="0" y="0"/>
          <a:ext cx="0" cy="0"/>
          <a:chOff x="0" y="0"/>
          <a:chExt cx="0" cy="0"/>
        </a:xfrm>
      </p:grpSpPr>
      <p:sp>
        <p:nvSpPr>
          <p:cNvPr id="22" name="Picture Placeholder 27">
            <a:extLst>
              <a:ext uri="{FF2B5EF4-FFF2-40B4-BE49-F238E27FC236}">
                <a16:creationId xmlns:a16="http://schemas.microsoft.com/office/drawing/2014/main" id="{D19897AF-5686-6404-7BE7-BAB60F5ED03B}"/>
              </a:ext>
            </a:extLst>
          </p:cNvPr>
          <p:cNvSpPr>
            <a:spLocks noGrp="1"/>
          </p:cNvSpPr>
          <p:nvPr>
            <p:ph type="pic" sz="quarter" idx="12" hasCustomPrompt="1"/>
          </p:nvPr>
        </p:nvSpPr>
        <p:spPr>
          <a:xfrm>
            <a:off x="0" y="0"/>
            <a:ext cx="6858000" cy="6858000"/>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64" name="Text Placeholder 62">
            <a:extLst>
              <a:ext uri="{FF2B5EF4-FFF2-40B4-BE49-F238E27FC236}">
                <a16:creationId xmlns:a16="http://schemas.microsoft.com/office/drawing/2014/main" id="{7F5EF76E-E75D-5550-5B92-BC1EE8C36D84}"/>
              </a:ext>
            </a:extLst>
          </p:cNvPr>
          <p:cNvSpPr>
            <a:spLocks noGrp="1"/>
          </p:cNvSpPr>
          <p:nvPr>
            <p:ph type="body" sz="quarter" idx="31" hasCustomPrompt="1"/>
          </p:nvPr>
        </p:nvSpPr>
        <p:spPr>
          <a:xfrm>
            <a:off x="7032291" y="4099819"/>
            <a:ext cx="4095555" cy="538442"/>
          </a:xfrm>
        </p:spPr>
        <p:txBody>
          <a:bodyPr/>
          <a:lstStyle>
            <a:lvl1pPr marL="0" indent="0">
              <a:lnSpc>
                <a:spcPct val="110000"/>
              </a:lnSpc>
              <a:buNone/>
              <a:defRPr sz="1100">
                <a:solidFill>
                  <a:schemeClr val="bg1"/>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Lorem ipsum dolor sit </a:t>
            </a:r>
            <a:r>
              <a:rPr lang="en-US" dirty="0" err="1"/>
              <a:t>amer</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nostrudexercitation</a:t>
            </a:r>
            <a:r>
              <a:rPr lang="en-US" dirty="0"/>
              <a:t>.</a:t>
            </a:r>
          </a:p>
        </p:txBody>
      </p:sp>
      <p:sp>
        <p:nvSpPr>
          <p:cNvPr id="67" name="Text Placeholder 9">
            <a:extLst>
              <a:ext uri="{FF2B5EF4-FFF2-40B4-BE49-F238E27FC236}">
                <a16:creationId xmlns:a16="http://schemas.microsoft.com/office/drawing/2014/main" id="{7987AC64-9BFD-61B0-C469-B1E427FA999D}"/>
              </a:ext>
            </a:extLst>
          </p:cNvPr>
          <p:cNvSpPr>
            <a:spLocks noGrp="1"/>
          </p:cNvSpPr>
          <p:nvPr>
            <p:ph type="body" sz="quarter" idx="33" hasCustomPrompt="1"/>
          </p:nvPr>
        </p:nvSpPr>
        <p:spPr>
          <a:xfrm>
            <a:off x="7029963" y="3802851"/>
            <a:ext cx="1958657" cy="226376"/>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a:t>Interests</a:t>
            </a:r>
          </a:p>
        </p:txBody>
      </p:sp>
      <p:sp>
        <p:nvSpPr>
          <p:cNvPr id="68" name="Text Placeholder 62">
            <a:extLst>
              <a:ext uri="{FF2B5EF4-FFF2-40B4-BE49-F238E27FC236}">
                <a16:creationId xmlns:a16="http://schemas.microsoft.com/office/drawing/2014/main" id="{6410FFB1-9F3D-7523-6F2B-1439EB153C9B}"/>
              </a:ext>
            </a:extLst>
          </p:cNvPr>
          <p:cNvSpPr>
            <a:spLocks noGrp="1"/>
          </p:cNvSpPr>
          <p:nvPr>
            <p:ph type="body" sz="quarter" idx="34" hasCustomPrompt="1"/>
          </p:nvPr>
        </p:nvSpPr>
        <p:spPr>
          <a:xfrm>
            <a:off x="7032291" y="2512178"/>
            <a:ext cx="4095555" cy="902606"/>
          </a:xfrm>
        </p:spPr>
        <p:txBody>
          <a:bodyPr/>
          <a:lstStyle>
            <a:lvl1pPr marL="0" indent="0">
              <a:lnSpc>
                <a:spcPct val="110000"/>
              </a:lnSpc>
              <a:buNone/>
              <a:defRPr sz="1100">
                <a:solidFill>
                  <a:schemeClr val="bg1"/>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Lorem ipsum dolor sit </a:t>
            </a:r>
            <a:r>
              <a:rPr lang="en-US" dirty="0" err="1"/>
              <a:t>amer</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nostrudexercitation</a:t>
            </a:r>
            <a:r>
              <a:rPr lang="en-US" dirty="0"/>
              <a:t> </a:t>
            </a:r>
            <a:r>
              <a:rPr lang="en-US" dirty="0" err="1"/>
              <a:t>ullamco</a:t>
            </a:r>
            <a:r>
              <a:rPr lang="en-US" dirty="0"/>
              <a:t> </a:t>
            </a:r>
            <a:r>
              <a:rPr lang="en-US" dirty="0" err="1"/>
              <a:t>laboris</a:t>
            </a:r>
            <a:r>
              <a:rPr lang="en-US" dirty="0"/>
              <a:t>. Lorem ipsum dolor sit </a:t>
            </a:r>
            <a:r>
              <a:rPr lang="en-US" dirty="0" err="1"/>
              <a:t>amet</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p>
        </p:txBody>
      </p:sp>
      <p:sp>
        <p:nvSpPr>
          <p:cNvPr id="69" name="Text Placeholder 9">
            <a:extLst>
              <a:ext uri="{FF2B5EF4-FFF2-40B4-BE49-F238E27FC236}">
                <a16:creationId xmlns:a16="http://schemas.microsoft.com/office/drawing/2014/main" id="{B6C6C1A6-A355-1F63-5EC8-BF50106A4EE1}"/>
              </a:ext>
            </a:extLst>
          </p:cNvPr>
          <p:cNvSpPr>
            <a:spLocks noGrp="1"/>
          </p:cNvSpPr>
          <p:nvPr>
            <p:ph type="body" sz="quarter" idx="35" hasCustomPrompt="1"/>
          </p:nvPr>
        </p:nvSpPr>
        <p:spPr>
          <a:xfrm>
            <a:off x="7029963" y="2215210"/>
            <a:ext cx="1958657" cy="226376"/>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Current role</a:t>
            </a:r>
          </a:p>
        </p:txBody>
      </p:sp>
      <p:sp>
        <p:nvSpPr>
          <p:cNvPr id="72" name="Text Placeholder 62">
            <a:extLst>
              <a:ext uri="{FF2B5EF4-FFF2-40B4-BE49-F238E27FC236}">
                <a16:creationId xmlns:a16="http://schemas.microsoft.com/office/drawing/2014/main" id="{7E30AD9C-B298-3665-5172-C3DC34C760F0}"/>
              </a:ext>
            </a:extLst>
          </p:cNvPr>
          <p:cNvSpPr>
            <a:spLocks noGrp="1"/>
          </p:cNvSpPr>
          <p:nvPr>
            <p:ph type="body" sz="quarter" idx="36" hasCustomPrompt="1"/>
          </p:nvPr>
        </p:nvSpPr>
        <p:spPr>
          <a:xfrm>
            <a:off x="7040758" y="1009362"/>
            <a:ext cx="4095555" cy="925198"/>
          </a:xfrm>
        </p:spPr>
        <p:txBody>
          <a:bodyPr/>
          <a:lstStyle>
            <a:lvl1pPr marL="0" indent="0">
              <a:lnSpc>
                <a:spcPct val="110000"/>
              </a:lnSpc>
              <a:buNone/>
              <a:defRPr sz="1100">
                <a:solidFill>
                  <a:schemeClr val="bg1"/>
                </a:solidFill>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Lorem ipsum dolor sit </a:t>
            </a:r>
            <a:r>
              <a:rPr lang="en-US" dirty="0" err="1"/>
              <a:t>amer</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nostrudexercitation</a:t>
            </a:r>
            <a:r>
              <a:rPr lang="en-US" dirty="0"/>
              <a:t> </a:t>
            </a:r>
            <a:r>
              <a:rPr lang="en-US" dirty="0" err="1"/>
              <a:t>ullamco</a:t>
            </a:r>
            <a:r>
              <a:rPr lang="en-US" dirty="0"/>
              <a:t> </a:t>
            </a:r>
            <a:r>
              <a:rPr lang="en-US" dirty="0" err="1"/>
              <a:t>laboris</a:t>
            </a:r>
            <a:r>
              <a:rPr lang="en-US" dirty="0"/>
              <a:t>. Lorem ipsum dolor sit </a:t>
            </a:r>
            <a:r>
              <a:rPr lang="en-US" dirty="0" err="1"/>
              <a:t>amet</a:t>
            </a:r>
            <a:r>
              <a:rPr lang="en-US" dirty="0"/>
              <a:t>, </a:t>
            </a:r>
            <a:r>
              <a:rPr lang="en-US" dirty="0" err="1"/>
              <a:t>consectetur</a:t>
            </a:r>
            <a:r>
              <a:rPr lang="en-US" dirty="0"/>
              <a:t> </a:t>
            </a:r>
            <a:r>
              <a:rPr lang="en-US" dirty="0" err="1"/>
              <a:t>adipisicing</a:t>
            </a:r>
            <a:r>
              <a:rPr lang="en-US" dirty="0"/>
              <a:t> do </a:t>
            </a:r>
            <a:r>
              <a:rPr lang="en-US" dirty="0" err="1"/>
              <a:t>eiusmod</a:t>
            </a:r>
            <a:r>
              <a:rPr lang="en-US" dirty="0"/>
              <a:t> </a:t>
            </a:r>
            <a:r>
              <a:rPr lang="en-US" dirty="0" err="1"/>
              <a:t>tempor</a:t>
            </a:r>
            <a:r>
              <a:rPr lang="en-US" dirty="0"/>
              <a:t>. </a:t>
            </a:r>
          </a:p>
        </p:txBody>
      </p:sp>
      <p:sp>
        <p:nvSpPr>
          <p:cNvPr id="73" name="Text Placeholder 9">
            <a:extLst>
              <a:ext uri="{FF2B5EF4-FFF2-40B4-BE49-F238E27FC236}">
                <a16:creationId xmlns:a16="http://schemas.microsoft.com/office/drawing/2014/main" id="{4BC778CF-3D72-E219-AA4E-F2FE76025C90}"/>
              </a:ext>
            </a:extLst>
          </p:cNvPr>
          <p:cNvSpPr>
            <a:spLocks noGrp="1"/>
          </p:cNvSpPr>
          <p:nvPr>
            <p:ph type="body" sz="quarter" idx="37" hasCustomPrompt="1"/>
          </p:nvPr>
        </p:nvSpPr>
        <p:spPr>
          <a:xfrm>
            <a:off x="7038430" y="712394"/>
            <a:ext cx="1958657" cy="226376"/>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a:t>Overview</a:t>
            </a:r>
          </a:p>
        </p:txBody>
      </p:sp>
      <p:sp>
        <p:nvSpPr>
          <p:cNvPr id="85" name="Text Placeholder 62">
            <a:extLst>
              <a:ext uri="{FF2B5EF4-FFF2-40B4-BE49-F238E27FC236}">
                <a16:creationId xmlns:a16="http://schemas.microsoft.com/office/drawing/2014/main" id="{79B3C2FF-B04D-EEB8-592E-BAF60D6AE016}"/>
              </a:ext>
            </a:extLst>
          </p:cNvPr>
          <p:cNvSpPr>
            <a:spLocks noGrp="1"/>
          </p:cNvSpPr>
          <p:nvPr>
            <p:ph type="body" sz="quarter" idx="39" hasCustomPrompt="1"/>
          </p:nvPr>
        </p:nvSpPr>
        <p:spPr>
          <a:xfrm>
            <a:off x="6500113" y="4584408"/>
            <a:ext cx="791449" cy="855116"/>
          </a:xfrm>
        </p:spPr>
        <p:txBody>
          <a:bodyPr/>
          <a:lstStyle>
            <a:lvl1pPr marL="0" indent="0" algn="l">
              <a:lnSpc>
                <a:spcPct val="100000"/>
              </a:lnSpc>
              <a:buNone/>
              <a:defRPr sz="11500" b="1" i="0">
                <a:solidFill>
                  <a:schemeClr val="bg1">
                    <a:alpha val="20000"/>
                  </a:schemeClr>
                </a:solidFill>
                <a:latin typeface="Georgia" panose="02040502050405020303" pitchFamily="18" charset="0"/>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a:t>
            </a:r>
          </a:p>
        </p:txBody>
      </p:sp>
      <p:sp>
        <p:nvSpPr>
          <p:cNvPr id="83" name="Text Placeholder 62">
            <a:extLst>
              <a:ext uri="{FF2B5EF4-FFF2-40B4-BE49-F238E27FC236}">
                <a16:creationId xmlns:a16="http://schemas.microsoft.com/office/drawing/2014/main" id="{A5D48B1F-2085-7FCA-66E5-15BE40D75A43}"/>
              </a:ext>
            </a:extLst>
          </p:cNvPr>
          <p:cNvSpPr>
            <a:spLocks noGrp="1"/>
          </p:cNvSpPr>
          <p:nvPr>
            <p:ph type="body" sz="quarter" idx="38" hasCustomPrompt="1"/>
          </p:nvPr>
        </p:nvSpPr>
        <p:spPr>
          <a:xfrm>
            <a:off x="7050128" y="5211411"/>
            <a:ext cx="4486008" cy="1163416"/>
          </a:xfrm>
        </p:spPr>
        <p:txBody>
          <a:bodyPr/>
          <a:lstStyle>
            <a:lvl1pPr marL="0" indent="0" algn="l">
              <a:lnSpc>
                <a:spcPct val="110000"/>
              </a:lnSpc>
              <a:buNone/>
              <a:defRPr sz="2400" b="0" i="0">
                <a:solidFill>
                  <a:schemeClr val="bg1"/>
                </a:solidFill>
                <a:latin typeface="Poppins Light" pitchFamily="2" charset="77"/>
                <a:cs typeface="Poppins Light" pitchFamily="2" charset="77"/>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Add quote here on how you make advertising work better for people and clients.”</a:t>
            </a:r>
          </a:p>
        </p:txBody>
      </p:sp>
      <p:sp>
        <p:nvSpPr>
          <p:cNvPr id="23" name="Text Placeholder 9">
            <a:extLst>
              <a:ext uri="{FF2B5EF4-FFF2-40B4-BE49-F238E27FC236}">
                <a16:creationId xmlns:a16="http://schemas.microsoft.com/office/drawing/2014/main" id="{76684E54-1300-0058-EB5F-42798ED5E0BD}"/>
              </a:ext>
            </a:extLst>
          </p:cNvPr>
          <p:cNvSpPr>
            <a:spLocks noGrp="1"/>
          </p:cNvSpPr>
          <p:nvPr>
            <p:ph type="body" sz="quarter" idx="22" hasCustomPrompt="1"/>
          </p:nvPr>
        </p:nvSpPr>
        <p:spPr>
          <a:xfrm>
            <a:off x="893107" y="5934719"/>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a:t>Job title</a:t>
            </a:r>
          </a:p>
        </p:txBody>
      </p:sp>
      <p:sp>
        <p:nvSpPr>
          <p:cNvPr id="24" name="Text Placeholder 9">
            <a:extLst>
              <a:ext uri="{FF2B5EF4-FFF2-40B4-BE49-F238E27FC236}">
                <a16:creationId xmlns:a16="http://schemas.microsoft.com/office/drawing/2014/main" id="{267D35C1-A41F-8B6A-884E-1F44D3D871F8}"/>
              </a:ext>
            </a:extLst>
          </p:cNvPr>
          <p:cNvSpPr>
            <a:spLocks noGrp="1"/>
          </p:cNvSpPr>
          <p:nvPr>
            <p:ph type="body" sz="quarter" idx="27" hasCustomPrompt="1"/>
          </p:nvPr>
        </p:nvSpPr>
        <p:spPr>
          <a:xfrm>
            <a:off x="890797" y="6184548"/>
            <a:ext cx="968094" cy="167209"/>
          </a:xfrm>
        </p:spPr>
        <p:txBody>
          <a:bodyPr/>
          <a:lstStyle>
            <a:lvl1pPr marL="0" indent="0">
              <a:lnSpc>
                <a:spcPct val="90000"/>
              </a:lnSpc>
              <a:spcBef>
                <a:spcPts val="0"/>
              </a:spcBef>
              <a:spcAft>
                <a:spcPts val="0"/>
              </a:spcAft>
              <a:buNone/>
              <a:defRPr sz="120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a:t>Location</a:t>
            </a:r>
          </a:p>
        </p:txBody>
      </p:sp>
      <p:pic>
        <p:nvPicPr>
          <p:cNvPr id="25" name="GroupM_SingleColor_Logo_Navy_RGB.png">
            <a:extLst>
              <a:ext uri="{FF2B5EF4-FFF2-40B4-BE49-F238E27FC236}">
                <a16:creationId xmlns:a16="http://schemas.microsoft.com/office/drawing/2014/main" id="{B912BC67-0897-5384-2EF9-29E9AF8B2B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29" name="Text Placeholder 9">
            <a:extLst>
              <a:ext uri="{FF2B5EF4-FFF2-40B4-BE49-F238E27FC236}">
                <a16:creationId xmlns:a16="http://schemas.microsoft.com/office/drawing/2014/main" id="{11E511C9-75E7-C81B-35A6-7FCD03A929DB}"/>
              </a:ext>
            </a:extLst>
          </p:cNvPr>
          <p:cNvSpPr>
            <a:spLocks noGrp="1"/>
          </p:cNvSpPr>
          <p:nvPr>
            <p:ph type="body" sz="quarter" idx="42" hasCustomPrompt="1"/>
          </p:nvPr>
        </p:nvSpPr>
        <p:spPr>
          <a:xfrm>
            <a:off x="881997" y="5393140"/>
            <a:ext cx="1281538" cy="469778"/>
          </a:xfrm>
        </p:spPr>
        <p:txBody>
          <a:bodyPr/>
          <a:lstStyle>
            <a:lvl1pPr marL="0" indent="0">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err="1"/>
              <a:t>Firstname</a:t>
            </a:r>
            <a:r>
              <a:rPr lang="en-GB" dirty="0"/>
              <a:t> </a:t>
            </a:r>
            <a:br>
              <a:rPr lang="en-GB" dirty="0"/>
            </a:br>
            <a:r>
              <a:rPr lang="en-GB" dirty="0" err="1"/>
              <a:t>Lastname</a:t>
            </a:r>
            <a:endParaRPr lang="en-GB" dirty="0"/>
          </a:p>
        </p:txBody>
      </p:sp>
      <p:sp>
        <p:nvSpPr>
          <p:cNvPr id="31" name="Text Placeholder 9">
            <a:extLst>
              <a:ext uri="{FF2B5EF4-FFF2-40B4-BE49-F238E27FC236}">
                <a16:creationId xmlns:a16="http://schemas.microsoft.com/office/drawing/2014/main" id="{CA8062EE-6175-67A4-4300-F7A35C2B28F4}"/>
              </a:ext>
            </a:extLst>
          </p:cNvPr>
          <p:cNvSpPr>
            <a:spLocks noGrp="1"/>
          </p:cNvSpPr>
          <p:nvPr>
            <p:ph type="body" sz="quarter" idx="43" hasCustomPrompt="1"/>
          </p:nvPr>
        </p:nvSpPr>
        <p:spPr>
          <a:xfrm>
            <a:off x="2986056" y="545064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Firstname.lastname@groupm.com</a:t>
            </a:r>
            <a:endParaRPr lang="en-GB"/>
          </a:p>
        </p:txBody>
      </p:sp>
      <p:sp>
        <p:nvSpPr>
          <p:cNvPr id="32" name="Text Placeholder 9">
            <a:extLst>
              <a:ext uri="{FF2B5EF4-FFF2-40B4-BE49-F238E27FC236}">
                <a16:creationId xmlns:a16="http://schemas.microsoft.com/office/drawing/2014/main" id="{403BB66F-A2E3-B23E-EEC3-A87EA5C13EEF}"/>
              </a:ext>
            </a:extLst>
          </p:cNvPr>
          <p:cNvSpPr>
            <a:spLocks noGrp="1"/>
          </p:cNvSpPr>
          <p:nvPr>
            <p:ph type="body" sz="quarter" idx="44" hasCustomPrompt="1"/>
          </p:nvPr>
        </p:nvSpPr>
        <p:spPr>
          <a:xfrm>
            <a:off x="2985034" y="5822275"/>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+1 (212)000-000</a:t>
            </a:r>
          </a:p>
        </p:txBody>
      </p:sp>
      <p:sp>
        <p:nvSpPr>
          <p:cNvPr id="35" name="Text Placeholder 9">
            <a:extLst>
              <a:ext uri="{FF2B5EF4-FFF2-40B4-BE49-F238E27FC236}">
                <a16:creationId xmlns:a16="http://schemas.microsoft.com/office/drawing/2014/main" id="{FAF79E22-4916-DCF0-340B-095F794236E9}"/>
              </a:ext>
            </a:extLst>
          </p:cNvPr>
          <p:cNvSpPr>
            <a:spLocks noGrp="1"/>
          </p:cNvSpPr>
          <p:nvPr>
            <p:ph type="body" sz="quarter" idx="45" hasCustomPrompt="1"/>
          </p:nvPr>
        </p:nvSpPr>
        <p:spPr>
          <a:xfrm>
            <a:off x="2984011" y="6193419"/>
            <a:ext cx="2611825" cy="167209"/>
          </a:xfrm>
        </p:spPr>
        <p:txBody>
          <a:bodyPr/>
          <a:lstStyle>
            <a:lvl1pPr marL="0" indent="0">
              <a:lnSpc>
                <a:spcPct val="90000"/>
              </a:lnSpc>
              <a:spcBef>
                <a:spcPts val="0"/>
              </a:spcBef>
              <a:spcAft>
                <a:spcPts val="0"/>
              </a:spcAft>
              <a:buNone/>
              <a:defRPr sz="1050" b="0"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LinkedIn Username</a:t>
            </a:r>
          </a:p>
        </p:txBody>
      </p:sp>
      <p:sp>
        <p:nvSpPr>
          <p:cNvPr id="10" name="Text Placeholder 9">
            <a:extLst>
              <a:ext uri="{FF2B5EF4-FFF2-40B4-BE49-F238E27FC236}">
                <a16:creationId xmlns:a16="http://schemas.microsoft.com/office/drawing/2014/main" id="{56391B73-444F-3806-C68A-CC356C9D0DAF}"/>
              </a:ext>
            </a:extLst>
          </p:cNvPr>
          <p:cNvSpPr>
            <a:spLocks noGrp="1"/>
          </p:cNvSpPr>
          <p:nvPr>
            <p:ph type="body" sz="quarter" idx="10" hasCustomPrompt="1"/>
          </p:nvPr>
        </p:nvSpPr>
        <p:spPr>
          <a:xfrm>
            <a:off x="378585" y="1042781"/>
            <a:ext cx="1054417" cy="307021"/>
          </a:xfrm>
        </p:spPr>
        <p:txBody>
          <a:bodyPr/>
          <a:lstStyle>
            <a:lvl1pPr marL="0" indent="0">
              <a:lnSpc>
                <a:spcPct val="90000"/>
              </a:lnSpc>
              <a:spcBef>
                <a:spcPts val="0"/>
              </a:spcBef>
              <a:spcAft>
                <a:spcPts val="0"/>
              </a:spcAft>
              <a:buNone/>
              <a:defRPr sz="11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years in </a:t>
            </a:r>
            <a:br>
              <a:rPr lang="en-GB"/>
            </a:br>
            <a:r>
              <a:rPr lang="en-GB"/>
              <a:t>the industry</a:t>
            </a:r>
          </a:p>
        </p:txBody>
      </p:sp>
      <p:sp>
        <p:nvSpPr>
          <p:cNvPr id="11" name="Text Placeholder 9">
            <a:extLst>
              <a:ext uri="{FF2B5EF4-FFF2-40B4-BE49-F238E27FC236}">
                <a16:creationId xmlns:a16="http://schemas.microsoft.com/office/drawing/2014/main" id="{17E13D83-19B3-C068-1E76-ECA05D7A10A2}"/>
              </a:ext>
            </a:extLst>
          </p:cNvPr>
          <p:cNvSpPr>
            <a:spLocks noGrp="1"/>
          </p:cNvSpPr>
          <p:nvPr>
            <p:ph type="body" sz="quarter" idx="28" hasCustomPrompt="1"/>
          </p:nvPr>
        </p:nvSpPr>
        <p:spPr>
          <a:xfrm>
            <a:off x="320482" y="207437"/>
            <a:ext cx="1082040" cy="706120"/>
          </a:xfrm>
        </p:spPr>
        <p:txBody>
          <a:bodyPr/>
          <a:lstStyle>
            <a:lvl1pPr marL="0" indent="0">
              <a:lnSpc>
                <a:spcPct val="90000"/>
              </a:lnSpc>
              <a:spcBef>
                <a:spcPts val="0"/>
              </a:spcBef>
              <a:spcAft>
                <a:spcPts val="0"/>
              </a:spcAft>
              <a:buNone/>
              <a:defRPr sz="6600" b="0" i="0" spc="-150">
                <a:solidFill>
                  <a:schemeClr val="bg2"/>
                </a:solidFill>
                <a:latin typeface="Poppins Light" pitchFamily="2" charset="77"/>
                <a:cs typeface="Poppins Light"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dirty="0"/>
              <a:t>00</a:t>
            </a:r>
          </a:p>
        </p:txBody>
      </p:sp>
    </p:spTree>
    <p:extLst>
      <p:ext uri="{BB962C8B-B14F-4D97-AF65-F5344CB8AC3E}">
        <p14:creationId xmlns:p14="http://schemas.microsoft.com/office/powerpoint/2010/main" val="3962061050"/>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1055688"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1055688"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1055688" y="1449388"/>
            <a:ext cx="1871662" cy="1871662"/>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791558"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528442"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9264651"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p:ph type="body" sz="quarter" idx="16" hasCustomPrompt="1"/>
          </p:nvPr>
        </p:nvSpPr>
        <p:spPr>
          <a:xfrm>
            <a:off x="3791558"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39" name="Text Placeholder 9">
            <a:extLst>
              <a:ext uri="{FF2B5EF4-FFF2-40B4-BE49-F238E27FC236}">
                <a16:creationId xmlns:a16="http://schemas.microsoft.com/office/drawing/2014/main" id="{8A69FA5A-702F-BF7F-EF09-40AEB240685A}"/>
              </a:ext>
            </a:extLst>
          </p:cNvPr>
          <p:cNvSpPr>
            <a:spLocks noGrp="1"/>
          </p:cNvSpPr>
          <p:nvPr>
            <p:ph type="body" sz="quarter" idx="17" hasCustomPrompt="1"/>
          </p:nvPr>
        </p:nvSpPr>
        <p:spPr>
          <a:xfrm>
            <a:off x="3791558"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p:ph type="body" sz="quarter" idx="18" hasCustomPrompt="1"/>
          </p:nvPr>
        </p:nvSpPr>
        <p:spPr>
          <a:xfrm>
            <a:off x="6528442"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1" name="Text Placeholder 9">
            <a:extLst>
              <a:ext uri="{FF2B5EF4-FFF2-40B4-BE49-F238E27FC236}">
                <a16:creationId xmlns:a16="http://schemas.microsoft.com/office/drawing/2014/main" id="{D35EF71C-D000-AFBF-D941-2CA8FD9761CA}"/>
              </a:ext>
            </a:extLst>
          </p:cNvPr>
          <p:cNvSpPr>
            <a:spLocks noGrp="1"/>
          </p:cNvSpPr>
          <p:nvPr>
            <p:ph type="body" sz="quarter" idx="19" hasCustomPrompt="1"/>
          </p:nvPr>
        </p:nvSpPr>
        <p:spPr>
          <a:xfrm>
            <a:off x="6528442"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2" name="Text Placeholder 9">
            <a:extLst>
              <a:ext uri="{FF2B5EF4-FFF2-40B4-BE49-F238E27FC236}">
                <a16:creationId xmlns:a16="http://schemas.microsoft.com/office/drawing/2014/main" id="{B5D41C8B-9BF8-2955-2CD9-994F7658DAE6}"/>
              </a:ext>
            </a:extLst>
          </p:cNvPr>
          <p:cNvSpPr>
            <a:spLocks noGrp="1"/>
          </p:cNvSpPr>
          <p:nvPr>
            <p:ph type="body" sz="quarter" idx="20" hasCustomPrompt="1"/>
          </p:nvPr>
        </p:nvSpPr>
        <p:spPr>
          <a:xfrm>
            <a:off x="9264650"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3" name="Text Placeholder 9">
            <a:extLst>
              <a:ext uri="{FF2B5EF4-FFF2-40B4-BE49-F238E27FC236}">
                <a16:creationId xmlns:a16="http://schemas.microsoft.com/office/drawing/2014/main" id="{B781DC5C-68A8-284A-1965-68CF7C5C386A}"/>
              </a:ext>
            </a:extLst>
          </p:cNvPr>
          <p:cNvSpPr>
            <a:spLocks noGrp="1"/>
          </p:cNvSpPr>
          <p:nvPr>
            <p:ph type="body" sz="quarter" idx="21" hasCustomPrompt="1"/>
          </p:nvPr>
        </p:nvSpPr>
        <p:spPr>
          <a:xfrm>
            <a:off x="9264650"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4" name="Text Placeholder 9">
            <a:extLst>
              <a:ext uri="{FF2B5EF4-FFF2-40B4-BE49-F238E27FC236}">
                <a16:creationId xmlns:a16="http://schemas.microsoft.com/office/drawing/2014/main" id="{6BD15E2F-29A2-AFBB-3F0C-E52B316C2BA7}"/>
              </a:ext>
            </a:extLst>
          </p:cNvPr>
          <p:cNvSpPr>
            <a:spLocks noGrp="1"/>
          </p:cNvSpPr>
          <p:nvPr>
            <p:ph type="body" sz="quarter" idx="22" hasCustomPrompt="1"/>
          </p:nvPr>
        </p:nvSpPr>
        <p:spPr>
          <a:xfrm>
            <a:off x="1055688"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5" name="Text Placeholder 9">
            <a:extLst>
              <a:ext uri="{FF2B5EF4-FFF2-40B4-BE49-F238E27FC236}">
                <a16:creationId xmlns:a16="http://schemas.microsoft.com/office/drawing/2014/main" id="{5EEF8FAE-1E4D-63CE-21D6-DE8319DC12C0}"/>
              </a:ext>
            </a:extLst>
          </p:cNvPr>
          <p:cNvSpPr>
            <a:spLocks noGrp="1"/>
          </p:cNvSpPr>
          <p:nvPr>
            <p:ph type="body" sz="quarter" idx="23" hasCustomPrompt="1"/>
          </p:nvPr>
        </p:nvSpPr>
        <p:spPr>
          <a:xfrm>
            <a:off x="1055688"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1055688"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7" name="Picture Placeholder 27">
            <a:extLst>
              <a:ext uri="{FF2B5EF4-FFF2-40B4-BE49-F238E27FC236}">
                <a16:creationId xmlns:a16="http://schemas.microsoft.com/office/drawing/2014/main" id="{F3412A09-3B9B-6997-8F4E-FD6949B49D67}"/>
              </a:ext>
            </a:extLst>
          </p:cNvPr>
          <p:cNvSpPr>
            <a:spLocks noGrp="1"/>
          </p:cNvSpPr>
          <p:nvPr>
            <p:ph type="pic" sz="quarter" idx="25" hasCustomPrompt="1"/>
          </p:nvPr>
        </p:nvSpPr>
        <p:spPr>
          <a:xfrm>
            <a:off x="3791558"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8" name="Picture Placeholder 27">
            <a:extLst>
              <a:ext uri="{FF2B5EF4-FFF2-40B4-BE49-F238E27FC236}">
                <a16:creationId xmlns:a16="http://schemas.microsoft.com/office/drawing/2014/main" id="{B9E77112-DCDE-1B30-41F3-9E218B9800CE}"/>
              </a:ext>
            </a:extLst>
          </p:cNvPr>
          <p:cNvSpPr>
            <a:spLocks noGrp="1"/>
          </p:cNvSpPr>
          <p:nvPr>
            <p:ph type="pic" sz="quarter" idx="26" hasCustomPrompt="1"/>
          </p:nvPr>
        </p:nvSpPr>
        <p:spPr>
          <a:xfrm>
            <a:off x="6528442"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9" name="Picture Placeholder 27">
            <a:extLst>
              <a:ext uri="{FF2B5EF4-FFF2-40B4-BE49-F238E27FC236}">
                <a16:creationId xmlns:a16="http://schemas.microsoft.com/office/drawing/2014/main" id="{FE4291D2-CEBD-729E-2F13-FB2A1BDE1D23}"/>
              </a:ext>
            </a:extLst>
          </p:cNvPr>
          <p:cNvSpPr>
            <a:spLocks noGrp="1"/>
          </p:cNvSpPr>
          <p:nvPr>
            <p:ph type="pic" sz="quarter" idx="27" hasCustomPrompt="1"/>
          </p:nvPr>
        </p:nvSpPr>
        <p:spPr>
          <a:xfrm>
            <a:off x="9264651"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50" name="Text Placeholder 9">
            <a:extLst>
              <a:ext uri="{FF2B5EF4-FFF2-40B4-BE49-F238E27FC236}">
                <a16:creationId xmlns:a16="http://schemas.microsoft.com/office/drawing/2014/main" id="{42F74DCB-09B4-928F-A7C8-F2D047205F00}"/>
              </a:ext>
            </a:extLst>
          </p:cNvPr>
          <p:cNvSpPr>
            <a:spLocks noGrp="1"/>
          </p:cNvSpPr>
          <p:nvPr>
            <p:ph type="body" sz="quarter" idx="28" hasCustomPrompt="1"/>
          </p:nvPr>
        </p:nvSpPr>
        <p:spPr>
          <a:xfrm>
            <a:off x="3791558"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1" name="Text Placeholder 9">
            <a:extLst>
              <a:ext uri="{FF2B5EF4-FFF2-40B4-BE49-F238E27FC236}">
                <a16:creationId xmlns:a16="http://schemas.microsoft.com/office/drawing/2014/main" id="{1A277CB7-729E-1C1D-5636-C30DB4B0E62E}"/>
              </a:ext>
            </a:extLst>
          </p:cNvPr>
          <p:cNvSpPr>
            <a:spLocks noGrp="1"/>
          </p:cNvSpPr>
          <p:nvPr>
            <p:ph type="body" sz="quarter" idx="29" hasCustomPrompt="1"/>
          </p:nvPr>
        </p:nvSpPr>
        <p:spPr>
          <a:xfrm>
            <a:off x="3791558"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2" name="Text Placeholder 9">
            <a:extLst>
              <a:ext uri="{FF2B5EF4-FFF2-40B4-BE49-F238E27FC236}">
                <a16:creationId xmlns:a16="http://schemas.microsoft.com/office/drawing/2014/main" id="{05C6E0B0-56F5-0EB0-8154-840FCD9401A8}"/>
              </a:ext>
            </a:extLst>
          </p:cNvPr>
          <p:cNvSpPr>
            <a:spLocks noGrp="1"/>
          </p:cNvSpPr>
          <p:nvPr>
            <p:ph type="body" sz="quarter" idx="30" hasCustomPrompt="1"/>
          </p:nvPr>
        </p:nvSpPr>
        <p:spPr>
          <a:xfrm>
            <a:off x="6528442"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3" name="Text Placeholder 9">
            <a:extLst>
              <a:ext uri="{FF2B5EF4-FFF2-40B4-BE49-F238E27FC236}">
                <a16:creationId xmlns:a16="http://schemas.microsoft.com/office/drawing/2014/main" id="{3D03BC7F-D984-A0F4-8582-E6961B5355B3}"/>
              </a:ext>
            </a:extLst>
          </p:cNvPr>
          <p:cNvSpPr>
            <a:spLocks noGrp="1"/>
          </p:cNvSpPr>
          <p:nvPr>
            <p:ph type="body" sz="quarter" idx="31" hasCustomPrompt="1"/>
          </p:nvPr>
        </p:nvSpPr>
        <p:spPr>
          <a:xfrm>
            <a:off x="6528442"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4" name="Text Placeholder 9">
            <a:extLst>
              <a:ext uri="{FF2B5EF4-FFF2-40B4-BE49-F238E27FC236}">
                <a16:creationId xmlns:a16="http://schemas.microsoft.com/office/drawing/2014/main" id="{03E0C728-D573-6F85-C388-4C612EB4D93A}"/>
              </a:ext>
            </a:extLst>
          </p:cNvPr>
          <p:cNvSpPr>
            <a:spLocks noGrp="1"/>
          </p:cNvSpPr>
          <p:nvPr>
            <p:ph type="body" sz="quarter" idx="32" hasCustomPrompt="1"/>
          </p:nvPr>
        </p:nvSpPr>
        <p:spPr>
          <a:xfrm>
            <a:off x="9264650"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5" name="Text Placeholder 9">
            <a:extLst>
              <a:ext uri="{FF2B5EF4-FFF2-40B4-BE49-F238E27FC236}">
                <a16:creationId xmlns:a16="http://schemas.microsoft.com/office/drawing/2014/main" id="{57174493-5B6C-CC39-42A9-2166C91D8F26}"/>
              </a:ext>
            </a:extLst>
          </p:cNvPr>
          <p:cNvSpPr>
            <a:spLocks noGrp="1"/>
          </p:cNvSpPr>
          <p:nvPr>
            <p:ph type="body" sz="quarter" idx="33" hasCustomPrompt="1"/>
          </p:nvPr>
        </p:nvSpPr>
        <p:spPr>
          <a:xfrm>
            <a:off x="9264650"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pic>
        <p:nvPicPr>
          <p:cNvPr id="4" name="GroupM_SingleColor_Logo_Navy_RGB.png">
            <a:extLst>
              <a:ext uri="{FF2B5EF4-FFF2-40B4-BE49-F238E27FC236}">
                <a16:creationId xmlns:a16="http://schemas.microsoft.com/office/drawing/2014/main" id="{BC565B26-5E6C-F7F2-0CBB-206ECAEB9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64081194"/>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am Highligh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547688" y="4028440"/>
            <a:ext cx="2409922" cy="392835"/>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br>
              <a:rPr lang="en-GB"/>
            </a:b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547688" y="4542741"/>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547688" y="1449388"/>
            <a:ext cx="2409922" cy="2409922"/>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283558" y="1449388"/>
            <a:ext cx="2409922" cy="240992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020442" y="1449388"/>
            <a:ext cx="2409922" cy="240992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8756651" y="1449388"/>
            <a:ext cx="2409922" cy="240992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p:ph type="body" sz="quarter" idx="16" hasCustomPrompt="1"/>
          </p:nvPr>
        </p:nvSpPr>
        <p:spPr>
          <a:xfrm>
            <a:off x="3283558" y="4028440"/>
            <a:ext cx="2409922" cy="392835"/>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br>
              <a:rPr lang="en-GB"/>
            </a:br>
            <a:r>
              <a:rPr lang="en-GB" err="1"/>
              <a:t>Lastname</a:t>
            </a:r>
            <a:endParaRPr lang="en-GB"/>
          </a:p>
        </p:txBody>
      </p:sp>
      <p:sp>
        <p:nvSpPr>
          <p:cNvPr id="39" name="Text Placeholder 9">
            <a:extLst>
              <a:ext uri="{FF2B5EF4-FFF2-40B4-BE49-F238E27FC236}">
                <a16:creationId xmlns:a16="http://schemas.microsoft.com/office/drawing/2014/main" id="{8A69FA5A-702F-BF7F-EF09-40AEB240685A}"/>
              </a:ext>
            </a:extLst>
          </p:cNvPr>
          <p:cNvSpPr>
            <a:spLocks noGrp="1"/>
          </p:cNvSpPr>
          <p:nvPr>
            <p:ph type="body" sz="quarter" idx="17" hasCustomPrompt="1"/>
          </p:nvPr>
        </p:nvSpPr>
        <p:spPr>
          <a:xfrm>
            <a:off x="3283558" y="4542741"/>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p:ph type="body" sz="quarter" idx="18" hasCustomPrompt="1"/>
          </p:nvPr>
        </p:nvSpPr>
        <p:spPr>
          <a:xfrm>
            <a:off x="6020442" y="4028440"/>
            <a:ext cx="2409922" cy="392835"/>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br>
              <a:rPr lang="en-GB"/>
            </a:br>
            <a:r>
              <a:rPr lang="en-GB" err="1"/>
              <a:t>Lastname</a:t>
            </a:r>
            <a:endParaRPr lang="en-GB"/>
          </a:p>
        </p:txBody>
      </p:sp>
      <p:sp>
        <p:nvSpPr>
          <p:cNvPr id="41" name="Text Placeholder 9">
            <a:extLst>
              <a:ext uri="{FF2B5EF4-FFF2-40B4-BE49-F238E27FC236}">
                <a16:creationId xmlns:a16="http://schemas.microsoft.com/office/drawing/2014/main" id="{D35EF71C-D000-AFBF-D941-2CA8FD9761CA}"/>
              </a:ext>
            </a:extLst>
          </p:cNvPr>
          <p:cNvSpPr>
            <a:spLocks noGrp="1"/>
          </p:cNvSpPr>
          <p:nvPr>
            <p:ph type="body" sz="quarter" idx="19" hasCustomPrompt="1"/>
          </p:nvPr>
        </p:nvSpPr>
        <p:spPr>
          <a:xfrm>
            <a:off x="6020442" y="4542741"/>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2" name="Text Placeholder 9">
            <a:extLst>
              <a:ext uri="{FF2B5EF4-FFF2-40B4-BE49-F238E27FC236}">
                <a16:creationId xmlns:a16="http://schemas.microsoft.com/office/drawing/2014/main" id="{B5D41C8B-9BF8-2955-2CD9-994F7658DAE6}"/>
              </a:ext>
            </a:extLst>
          </p:cNvPr>
          <p:cNvSpPr>
            <a:spLocks noGrp="1"/>
          </p:cNvSpPr>
          <p:nvPr>
            <p:ph type="body" sz="quarter" idx="20" hasCustomPrompt="1"/>
          </p:nvPr>
        </p:nvSpPr>
        <p:spPr>
          <a:xfrm>
            <a:off x="8756650" y="4028440"/>
            <a:ext cx="2409922" cy="392835"/>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br>
              <a:rPr lang="en-GB"/>
            </a:br>
            <a:r>
              <a:rPr lang="en-GB" err="1"/>
              <a:t>Lastname</a:t>
            </a:r>
            <a:endParaRPr lang="en-GB"/>
          </a:p>
        </p:txBody>
      </p:sp>
      <p:sp>
        <p:nvSpPr>
          <p:cNvPr id="43" name="Text Placeholder 9">
            <a:extLst>
              <a:ext uri="{FF2B5EF4-FFF2-40B4-BE49-F238E27FC236}">
                <a16:creationId xmlns:a16="http://schemas.microsoft.com/office/drawing/2014/main" id="{B781DC5C-68A8-284A-1965-68CF7C5C386A}"/>
              </a:ext>
            </a:extLst>
          </p:cNvPr>
          <p:cNvSpPr>
            <a:spLocks noGrp="1"/>
          </p:cNvSpPr>
          <p:nvPr>
            <p:ph type="body" sz="quarter" idx="21" hasCustomPrompt="1"/>
          </p:nvPr>
        </p:nvSpPr>
        <p:spPr>
          <a:xfrm>
            <a:off x="8756650" y="4542741"/>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pic>
        <p:nvPicPr>
          <p:cNvPr id="4" name="GroupM_SingleColor_Logo_Navy_RGB.png">
            <a:extLst>
              <a:ext uri="{FF2B5EF4-FFF2-40B4-BE49-F238E27FC236}">
                <a16:creationId xmlns:a16="http://schemas.microsoft.com/office/drawing/2014/main" id="{BC565B26-5E6C-F7F2-0CBB-206ECAEB9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3" name="Text Placeholder 9">
            <a:extLst>
              <a:ext uri="{FF2B5EF4-FFF2-40B4-BE49-F238E27FC236}">
                <a16:creationId xmlns:a16="http://schemas.microsoft.com/office/drawing/2014/main" id="{6D3540A5-6314-2877-BAF4-2D17B748840A}"/>
              </a:ext>
            </a:extLst>
          </p:cNvPr>
          <p:cNvSpPr>
            <a:spLocks noGrp="1"/>
          </p:cNvSpPr>
          <p:nvPr>
            <p:ph type="body" sz="quarter" idx="22" hasCustomPrompt="1"/>
          </p:nvPr>
        </p:nvSpPr>
        <p:spPr>
          <a:xfrm>
            <a:off x="547688" y="4747007"/>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5" name="Text Placeholder 9">
            <a:extLst>
              <a:ext uri="{FF2B5EF4-FFF2-40B4-BE49-F238E27FC236}">
                <a16:creationId xmlns:a16="http://schemas.microsoft.com/office/drawing/2014/main" id="{B25F629A-54C5-E410-F390-9CA8CD92DB0B}"/>
              </a:ext>
            </a:extLst>
          </p:cNvPr>
          <p:cNvSpPr>
            <a:spLocks noGrp="1"/>
          </p:cNvSpPr>
          <p:nvPr>
            <p:ph type="body" sz="quarter" idx="23" hasCustomPrompt="1"/>
          </p:nvPr>
        </p:nvSpPr>
        <p:spPr>
          <a:xfrm>
            <a:off x="3283558" y="4747007"/>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6" name="Text Placeholder 9">
            <a:extLst>
              <a:ext uri="{FF2B5EF4-FFF2-40B4-BE49-F238E27FC236}">
                <a16:creationId xmlns:a16="http://schemas.microsoft.com/office/drawing/2014/main" id="{681BF884-248E-AE8F-60B6-8DB947C46457}"/>
              </a:ext>
            </a:extLst>
          </p:cNvPr>
          <p:cNvSpPr>
            <a:spLocks noGrp="1"/>
          </p:cNvSpPr>
          <p:nvPr>
            <p:ph type="body" sz="quarter" idx="24" hasCustomPrompt="1"/>
          </p:nvPr>
        </p:nvSpPr>
        <p:spPr>
          <a:xfrm>
            <a:off x="6020442" y="4747007"/>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7" name="Text Placeholder 9">
            <a:extLst>
              <a:ext uri="{FF2B5EF4-FFF2-40B4-BE49-F238E27FC236}">
                <a16:creationId xmlns:a16="http://schemas.microsoft.com/office/drawing/2014/main" id="{D23C875E-2003-04DA-5851-D7703F166075}"/>
              </a:ext>
            </a:extLst>
          </p:cNvPr>
          <p:cNvSpPr>
            <a:spLocks noGrp="1"/>
          </p:cNvSpPr>
          <p:nvPr>
            <p:ph type="body" sz="quarter" idx="25" hasCustomPrompt="1"/>
          </p:nvPr>
        </p:nvSpPr>
        <p:spPr>
          <a:xfrm>
            <a:off x="8756650" y="4747007"/>
            <a:ext cx="2409922" cy="138226"/>
          </a:xfrm>
        </p:spPr>
        <p:txBody>
          <a:bodyPr/>
          <a:lstStyle>
            <a:lvl1pPr marL="0" indent="0">
              <a:lnSpc>
                <a:spcPct val="90000"/>
              </a:lnSpc>
              <a:spcBef>
                <a:spcPts val="0"/>
              </a:spcBef>
              <a:spcAft>
                <a:spcPts val="0"/>
              </a:spcAft>
              <a:buNone/>
              <a:defRPr sz="105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9" name="Text Placeholder 60">
            <a:extLst>
              <a:ext uri="{FF2B5EF4-FFF2-40B4-BE49-F238E27FC236}">
                <a16:creationId xmlns:a16="http://schemas.microsoft.com/office/drawing/2014/main" id="{230CEBF9-C83E-B4BB-EA17-A0DC087D3516}"/>
              </a:ext>
            </a:extLst>
          </p:cNvPr>
          <p:cNvSpPr>
            <a:spLocks noGrp="1"/>
          </p:cNvSpPr>
          <p:nvPr>
            <p:ph type="body" sz="quarter" idx="26" hasCustomPrompt="1"/>
          </p:nvPr>
        </p:nvSpPr>
        <p:spPr>
          <a:xfrm>
            <a:off x="549902" y="5034036"/>
            <a:ext cx="2414362" cy="69534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2" name="Text Placeholder 60">
            <a:extLst>
              <a:ext uri="{FF2B5EF4-FFF2-40B4-BE49-F238E27FC236}">
                <a16:creationId xmlns:a16="http://schemas.microsoft.com/office/drawing/2014/main" id="{9107F505-78DD-14A7-578B-6320AFAA58A3}"/>
              </a:ext>
            </a:extLst>
          </p:cNvPr>
          <p:cNvSpPr>
            <a:spLocks noGrp="1"/>
          </p:cNvSpPr>
          <p:nvPr>
            <p:ph type="body" sz="quarter" idx="29" hasCustomPrompt="1"/>
          </p:nvPr>
        </p:nvSpPr>
        <p:spPr>
          <a:xfrm>
            <a:off x="3278297" y="5034036"/>
            <a:ext cx="2414362"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 name="Text Placeholder 60">
            <a:extLst>
              <a:ext uri="{FF2B5EF4-FFF2-40B4-BE49-F238E27FC236}">
                <a16:creationId xmlns:a16="http://schemas.microsoft.com/office/drawing/2014/main" id="{CDE352AF-1ABF-2783-58DA-DFA568549493}"/>
              </a:ext>
            </a:extLst>
          </p:cNvPr>
          <p:cNvSpPr>
            <a:spLocks noGrp="1"/>
          </p:cNvSpPr>
          <p:nvPr>
            <p:ph type="body" sz="quarter" idx="33" hasCustomPrompt="1"/>
          </p:nvPr>
        </p:nvSpPr>
        <p:spPr>
          <a:xfrm>
            <a:off x="6021704" y="5034036"/>
            <a:ext cx="2414362"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 name="Text Placeholder 60">
            <a:extLst>
              <a:ext uri="{FF2B5EF4-FFF2-40B4-BE49-F238E27FC236}">
                <a16:creationId xmlns:a16="http://schemas.microsoft.com/office/drawing/2014/main" id="{EFB679C6-1724-74B6-8F72-42602203BF08}"/>
              </a:ext>
            </a:extLst>
          </p:cNvPr>
          <p:cNvSpPr>
            <a:spLocks noGrp="1"/>
          </p:cNvSpPr>
          <p:nvPr>
            <p:ph type="body" sz="quarter" idx="37" hasCustomPrompt="1"/>
          </p:nvPr>
        </p:nvSpPr>
        <p:spPr>
          <a:xfrm>
            <a:off x="8760148" y="5034036"/>
            <a:ext cx="2414362"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Tree>
    <p:extLst>
      <p:ext uri="{BB962C8B-B14F-4D97-AF65-F5344CB8AC3E}">
        <p14:creationId xmlns:p14="http://schemas.microsoft.com/office/powerpoint/2010/main" val="1536807781"/>
      </p:ext>
    </p:extLst>
  </p:cSld>
  <p:clrMapOvr>
    <a:masterClrMapping/>
  </p:clrMapOvr>
  <p:extLst>
    <p:ext uri="{DCECCB84-F9BA-43D5-87BE-67443E8EF086}">
      <p15:sldGuideLst xmlns:p15="http://schemas.microsoft.com/office/powerpoint/2012/main">
        <p15:guide id="1" orient="horz" pos="913">
          <p15:clr>
            <a:srgbClr val="FBAE40"/>
          </p15:clr>
        </p15:guide>
        <p15:guide id="2" pos="665">
          <p15:clr>
            <a:srgbClr val="FBAE40"/>
          </p15:clr>
        </p15:guide>
        <p15:guide id="3" pos="7015">
          <p15:clr>
            <a:srgbClr val="FBAE40"/>
          </p15:clr>
        </p15:guide>
        <p15:guide id="4" orient="horz" pos="3974">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am Callou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 call out cards</a:t>
            </a:r>
          </a:p>
        </p:txBody>
      </p:sp>
      <p:sp>
        <p:nvSpPr>
          <p:cNvPr id="34" name="Picture Placeholder 27">
            <a:extLst>
              <a:ext uri="{FF2B5EF4-FFF2-40B4-BE49-F238E27FC236}">
                <a16:creationId xmlns:a16="http://schemas.microsoft.com/office/drawing/2014/main" id="{8500506F-DF6E-30B4-1FD8-74F8866D4022}"/>
              </a:ext>
            </a:extLst>
          </p:cNvPr>
          <p:cNvSpPr>
            <a:spLocks noGrp="1" noChangeAspect="1"/>
          </p:cNvSpPr>
          <p:nvPr>
            <p:ph type="pic" sz="quarter" idx="12" hasCustomPrompt="1"/>
          </p:nvPr>
        </p:nvSpPr>
        <p:spPr>
          <a:xfrm>
            <a:off x="577966"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578135"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578135"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61" name="Text Placeholder 60">
            <a:extLst>
              <a:ext uri="{FF2B5EF4-FFF2-40B4-BE49-F238E27FC236}">
                <a16:creationId xmlns:a16="http://schemas.microsoft.com/office/drawing/2014/main" id="{9DBAEA1E-5B0B-5182-E230-76FE5005AE1C}"/>
              </a:ext>
            </a:extLst>
          </p:cNvPr>
          <p:cNvSpPr>
            <a:spLocks noGrp="1"/>
          </p:cNvSpPr>
          <p:nvPr>
            <p:ph type="body" sz="quarter" idx="13" hasCustomPrompt="1"/>
          </p:nvPr>
        </p:nvSpPr>
        <p:spPr>
          <a:xfrm>
            <a:off x="577503" y="2672675"/>
            <a:ext cx="2141745" cy="69534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0" name="Picture Placeholder 27">
            <a:extLst>
              <a:ext uri="{FF2B5EF4-FFF2-40B4-BE49-F238E27FC236}">
                <a16:creationId xmlns:a16="http://schemas.microsoft.com/office/drawing/2014/main" id="{CC480690-C65F-39D8-0775-FF4F9EF4D95B}"/>
              </a:ext>
            </a:extLst>
          </p:cNvPr>
          <p:cNvSpPr>
            <a:spLocks noGrp="1" noChangeAspect="1"/>
          </p:cNvSpPr>
          <p:nvPr>
            <p:ph type="pic" sz="quarter" idx="26" hasCustomPrompt="1"/>
          </p:nvPr>
        </p:nvSpPr>
        <p:spPr>
          <a:xfrm>
            <a:off x="3447038"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31" name="Text Placeholder 9">
            <a:extLst>
              <a:ext uri="{FF2B5EF4-FFF2-40B4-BE49-F238E27FC236}">
                <a16:creationId xmlns:a16="http://schemas.microsoft.com/office/drawing/2014/main" id="{E06E9E03-2E1E-93F1-3860-43CB9DA6F2DE}"/>
              </a:ext>
            </a:extLst>
          </p:cNvPr>
          <p:cNvSpPr>
            <a:spLocks noGrp="1"/>
          </p:cNvSpPr>
          <p:nvPr>
            <p:ph type="body" sz="quarter" idx="27" hasCustomPrompt="1"/>
          </p:nvPr>
        </p:nvSpPr>
        <p:spPr>
          <a:xfrm>
            <a:off x="3447207"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32" name="Text Placeholder 9">
            <a:extLst>
              <a:ext uri="{FF2B5EF4-FFF2-40B4-BE49-F238E27FC236}">
                <a16:creationId xmlns:a16="http://schemas.microsoft.com/office/drawing/2014/main" id="{83C85C0C-02B2-6C9C-04F4-27FAF6BED37B}"/>
              </a:ext>
            </a:extLst>
          </p:cNvPr>
          <p:cNvSpPr>
            <a:spLocks noGrp="1"/>
          </p:cNvSpPr>
          <p:nvPr>
            <p:ph type="body" sz="quarter" idx="28" hasCustomPrompt="1"/>
          </p:nvPr>
        </p:nvSpPr>
        <p:spPr>
          <a:xfrm>
            <a:off x="3447207"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3" name="Text Placeholder 60">
            <a:extLst>
              <a:ext uri="{FF2B5EF4-FFF2-40B4-BE49-F238E27FC236}">
                <a16:creationId xmlns:a16="http://schemas.microsoft.com/office/drawing/2014/main" id="{F6467463-8411-DA0E-91F5-1F43B3C60D17}"/>
              </a:ext>
            </a:extLst>
          </p:cNvPr>
          <p:cNvSpPr>
            <a:spLocks noGrp="1"/>
          </p:cNvSpPr>
          <p:nvPr>
            <p:ph type="body" sz="quarter" idx="29" hasCustomPrompt="1"/>
          </p:nvPr>
        </p:nvSpPr>
        <p:spPr>
          <a:xfrm>
            <a:off x="3446575"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6" name="Picture Placeholder 27">
            <a:extLst>
              <a:ext uri="{FF2B5EF4-FFF2-40B4-BE49-F238E27FC236}">
                <a16:creationId xmlns:a16="http://schemas.microsoft.com/office/drawing/2014/main" id="{3BC8145C-2BE3-5EF0-963C-2D7FC385300F}"/>
              </a:ext>
            </a:extLst>
          </p:cNvPr>
          <p:cNvSpPr>
            <a:spLocks noGrp="1" noChangeAspect="1"/>
          </p:cNvSpPr>
          <p:nvPr>
            <p:ph type="pic" sz="quarter" idx="30" hasCustomPrompt="1"/>
          </p:nvPr>
        </p:nvSpPr>
        <p:spPr>
          <a:xfrm>
            <a:off x="6311025"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37" name="Text Placeholder 9">
            <a:extLst>
              <a:ext uri="{FF2B5EF4-FFF2-40B4-BE49-F238E27FC236}">
                <a16:creationId xmlns:a16="http://schemas.microsoft.com/office/drawing/2014/main" id="{F15D89F4-3778-1887-1832-AB0CE4E22F85}"/>
              </a:ext>
            </a:extLst>
          </p:cNvPr>
          <p:cNvSpPr>
            <a:spLocks noGrp="1"/>
          </p:cNvSpPr>
          <p:nvPr>
            <p:ph type="body" sz="quarter" idx="31" hasCustomPrompt="1"/>
          </p:nvPr>
        </p:nvSpPr>
        <p:spPr>
          <a:xfrm>
            <a:off x="6311194"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38" name="Text Placeholder 9">
            <a:extLst>
              <a:ext uri="{FF2B5EF4-FFF2-40B4-BE49-F238E27FC236}">
                <a16:creationId xmlns:a16="http://schemas.microsoft.com/office/drawing/2014/main" id="{E1D79276-9707-E98D-F106-65A8F0CC73E3}"/>
              </a:ext>
            </a:extLst>
          </p:cNvPr>
          <p:cNvSpPr>
            <a:spLocks noGrp="1"/>
          </p:cNvSpPr>
          <p:nvPr>
            <p:ph type="body" sz="quarter" idx="32" hasCustomPrompt="1"/>
          </p:nvPr>
        </p:nvSpPr>
        <p:spPr>
          <a:xfrm>
            <a:off x="6311194"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9" name="Text Placeholder 60">
            <a:extLst>
              <a:ext uri="{FF2B5EF4-FFF2-40B4-BE49-F238E27FC236}">
                <a16:creationId xmlns:a16="http://schemas.microsoft.com/office/drawing/2014/main" id="{3C160473-E395-191F-A644-70A1964F8C7E}"/>
              </a:ext>
            </a:extLst>
          </p:cNvPr>
          <p:cNvSpPr>
            <a:spLocks noGrp="1"/>
          </p:cNvSpPr>
          <p:nvPr>
            <p:ph type="body" sz="quarter" idx="33" hasCustomPrompt="1"/>
          </p:nvPr>
        </p:nvSpPr>
        <p:spPr>
          <a:xfrm>
            <a:off x="6310562"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2" name="Picture Placeholder 27">
            <a:extLst>
              <a:ext uri="{FF2B5EF4-FFF2-40B4-BE49-F238E27FC236}">
                <a16:creationId xmlns:a16="http://schemas.microsoft.com/office/drawing/2014/main" id="{B3DE9261-65A9-E291-CAEA-659A2EBF7C34}"/>
              </a:ext>
            </a:extLst>
          </p:cNvPr>
          <p:cNvSpPr>
            <a:spLocks noGrp="1" noChangeAspect="1"/>
          </p:cNvSpPr>
          <p:nvPr>
            <p:ph type="pic" sz="quarter" idx="34" hasCustomPrompt="1"/>
          </p:nvPr>
        </p:nvSpPr>
        <p:spPr>
          <a:xfrm>
            <a:off x="9180097"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43" name="Text Placeholder 9">
            <a:extLst>
              <a:ext uri="{FF2B5EF4-FFF2-40B4-BE49-F238E27FC236}">
                <a16:creationId xmlns:a16="http://schemas.microsoft.com/office/drawing/2014/main" id="{EE33FF62-5E85-97D3-90FF-434FBB679739}"/>
              </a:ext>
            </a:extLst>
          </p:cNvPr>
          <p:cNvSpPr>
            <a:spLocks noGrp="1"/>
          </p:cNvSpPr>
          <p:nvPr>
            <p:ph type="body" sz="quarter" idx="35" hasCustomPrompt="1"/>
          </p:nvPr>
        </p:nvSpPr>
        <p:spPr>
          <a:xfrm>
            <a:off x="9180266"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44" name="Text Placeholder 9">
            <a:extLst>
              <a:ext uri="{FF2B5EF4-FFF2-40B4-BE49-F238E27FC236}">
                <a16:creationId xmlns:a16="http://schemas.microsoft.com/office/drawing/2014/main" id="{CB8313D7-8696-56A6-4111-8F8868A0CC3C}"/>
              </a:ext>
            </a:extLst>
          </p:cNvPr>
          <p:cNvSpPr>
            <a:spLocks noGrp="1"/>
          </p:cNvSpPr>
          <p:nvPr>
            <p:ph type="body" sz="quarter" idx="36" hasCustomPrompt="1"/>
          </p:nvPr>
        </p:nvSpPr>
        <p:spPr>
          <a:xfrm>
            <a:off x="9180266"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45" name="Text Placeholder 60">
            <a:extLst>
              <a:ext uri="{FF2B5EF4-FFF2-40B4-BE49-F238E27FC236}">
                <a16:creationId xmlns:a16="http://schemas.microsoft.com/office/drawing/2014/main" id="{5C6AFB6A-0AE9-13D5-17C5-4DF19C496166}"/>
              </a:ext>
            </a:extLst>
          </p:cNvPr>
          <p:cNvSpPr>
            <a:spLocks noGrp="1"/>
          </p:cNvSpPr>
          <p:nvPr>
            <p:ph type="body" sz="quarter" idx="37" hasCustomPrompt="1"/>
          </p:nvPr>
        </p:nvSpPr>
        <p:spPr>
          <a:xfrm>
            <a:off x="9179634"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8" name="Picture Placeholder 27">
            <a:extLst>
              <a:ext uri="{FF2B5EF4-FFF2-40B4-BE49-F238E27FC236}">
                <a16:creationId xmlns:a16="http://schemas.microsoft.com/office/drawing/2014/main" id="{C2EAAE6D-3F24-6AA7-B53E-796E3508ECF6}"/>
              </a:ext>
            </a:extLst>
          </p:cNvPr>
          <p:cNvSpPr>
            <a:spLocks noGrp="1" noChangeAspect="1"/>
          </p:cNvSpPr>
          <p:nvPr>
            <p:ph type="pic" sz="quarter" idx="38" hasCustomPrompt="1"/>
          </p:nvPr>
        </p:nvSpPr>
        <p:spPr>
          <a:xfrm>
            <a:off x="577966"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49" name="Text Placeholder 9">
            <a:extLst>
              <a:ext uri="{FF2B5EF4-FFF2-40B4-BE49-F238E27FC236}">
                <a16:creationId xmlns:a16="http://schemas.microsoft.com/office/drawing/2014/main" id="{561FB8CB-6C12-2910-CDB3-045E4E8392DA}"/>
              </a:ext>
            </a:extLst>
          </p:cNvPr>
          <p:cNvSpPr>
            <a:spLocks noGrp="1"/>
          </p:cNvSpPr>
          <p:nvPr>
            <p:ph type="body" sz="quarter" idx="39" hasCustomPrompt="1"/>
          </p:nvPr>
        </p:nvSpPr>
        <p:spPr>
          <a:xfrm>
            <a:off x="578135"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50" name="Text Placeholder 9">
            <a:extLst>
              <a:ext uri="{FF2B5EF4-FFF2-40B4-BE49-F238E27FC236}">
                <a16:creationId xmlns:a16="http://schemas.microsoft.com/office/drawing/2014/main" id="{FCB20031-81EE-18B5-4060-449D3A13D0AF}"/>
              </a:ext>
            </a:extLst>
          </p:cNvPr>
          <p:cNvSpPr>
            <a:spLocks noGrp="1"/>
          </p:cNvSpPr>
          <p:nvPr>
            <p:ph type="body" sz="quarter" idx="40" hasCustomPrompt="1"/>
          </p:nvPr>
        </p:nvSpPr>
        <p:spPr>
          <a:xfrm>
            <a:off x="578135"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51" name="Text Placeholder 60">
            <a:extLst>
              <a:ext uri="{FF2B5EF4-FFF2-40B4-BE49-F238E27FC236}">
                <a16:creationId xmlns:a16="http://schemas.microsoft.com/office/drawing/2014/main" id="{A1B58D8F-D9DE-5ACA-D020-B629092F8F51}"/>
              </a:ext>
            </a:extLst>
          </p:cNvPr>
          <p:cNvSpPr>
            <a:spLocks noGrp="1"/>
          </p:cNvSpPr>
          <p:nvPr>
            <p:ph type="body" sz="quarter" idx="41" hasCustomPrompt="1"/>
          </p:nvPr>
        </p:nvSpPr>
        <p:spPr>
          <a:xfrm>
            <a:off x="577503"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54" name="Picture Placeholder 27">
            <a:extLst>
              <a:ext uri="{FF2B5EF4-FFF2-40B4-BE49-F238E27FC236}">
                <a16:creationId xmlns:a16="http://schemas.microsoft.com/office/drawing/2014/main" id="{7B914CB1-04BB-16DC-BDCB-A953F228F847}"/>
              </a:ext>
            </a:extLst>
          </p:cNvPr>
          <p:cNvSpPr>
            <a:spLocks noGrp="1" noChangeAspect="1"/>
          </p:cNvSpPr>
          <p:nvPr>
            <p:ph type="pic" sz="quarter" idx="42" hasCustomPrompt="1"/>
          </p:nvPr>
        </p:nvSpPr>
        <p:spPr>
          <a:xfrm>
            <a:off x="3447038"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55" name="Text Placeholder 9">
            <a:extLst>
              <a:ext uri="{FF2B5EF4-FFF2-40B4-BE49-F238E27FC236}">
                <a16:creationId xmlns:a16="http://schemas.microsoft.com/office/drawing/2014/main" id="{F735CC2D-4B8A-2520-9A08-92A34F8C681F}"/>
              </a:ext>
            </a:extLst>
          </p:cNvPr>
          <p:cNvSpPr>
            <a:spLocks noGrp="1"/>
          </p:cNvSpPr>
          <p:nvPr>
            <p:ph type="body" sz="quarter" idx="43" hasCustomPrompt="1"/>
          </p:nvPr>
        </p:nvSpPr>
        <p:spPr>
          <a:xfrm>
            <a:off x="3447207"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56" name="Text Placeholder 9">
            <a:extLst>
              <a:ext uri="{FF2B5EF4-FFF2-40B4-BE49-F238E27FC236}">
                <a16:creationId xmlns:a16="http://schemas.microsoft.com/office/drawing/2014/main" id="{3EF6C774-228E-34B8-040A-E6EB984803FB}"/>
              </a:ext>
            </a:extLst>
          </p:cNvPr>
          <p:cNvSpPr>
            <a:spLocks noGrp="1"/>
          </p:cNvSpPr>
          <p:nvPr>
            <p:ph type="body" sz="quarter" idx="44" hasCustomPrompt="1"/>
          </p:nvPr>
        </p:nvSpPr>
        <p:spPr>
          <a:xfrm>
            <a:off x="3447207"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57" name="Text Placeholder 60">
            <a:extLst>
              <a:ext uri="{FF2B5EF4-FFF2-40B4-BE49-F238E27FC236}">
                <a16:creationId xmlns:a16="http://schemas.microsoft.com/office/drawing/2014/main" id="{82A6E8B5-67F5-ABB0-0E51-85344D38080F}"/>
              </a:ext>
            </a:extLst>
          </p:cNvPr>
          <p:cNvSpPr>
            <a:spLocks noGrp="1"/>
          </p:cNvSpPr>
          <p:nvPr>
            <p:ph type="body" sz="quarter" idx="45" hasCustomPrompt="1"/>
          </p:nvPr>
        </p:nvSpPr>
        <p:spPr>
          <a:xfrm>
            <a:off x="3446575"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60" name="Picture Placeholder 27">
            <a:extLst>
              <a:ext uri="{FF2B5EF4-FFF2-40B4-BE49-F238E27FC236}">
                <a16:creationId xmlns:a16="http://schemas.microsoft.com/office/drawing/2014/main" id="{9FFE4F2C-AAF1-A00C-DBB4-5DE469F2855C}"/>
              </a:ext>
            </a:extLst>
          </p:cNvPr>
          <p:cNvSpPr>
            <a:spLocks noGrp="1" noChangeAspect="1"/>
          </p:cNvSpPr>
          <p:nvPr>
            <p:ph type="pic" sz="quarter" idx="46" hasCustomPrompt="1"/>
          </p:nvPr>
        </p:nvSpPr>
        <p:spPr>
          <a:xfrm>
            <a:off x="6311025"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61" name="Text Placeholder 9">
            <a:extLst>
              <a:ext uri="{FF2B5EF4-FFF2-40B4-BE49-F238E27FC236}">
                <a16:creationId xmlns:a16="http://schemas.microsoft.com/office/drawing/2014/main" id="{59EEF1C7-10DF-02B9-57B4-D008CED46F0D}"/>
              </a:ext>
            </a:extLst>
          </p:cNvPr>
          <p:cNvSpPr>
            <a:spLocks noGrp="1"/>
          </p:cNvSpPr>
          <p:nvPr>
            <p:ph type="body" sz="quarter" idx="47" hasCustomPrompt="1"/>
          </p:nvPr>
        </p:nvSpPr>
        <p:spPr>
          <a:xfrm>
            <a:off x="6311194"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62" name="Text Placeholder 9">
            <a:extLst>
              <a:ext uri="{FF2B5EF4-FFF2-40B4-BE49-F238E27FC236}">
                <a16:creationId xmlns:a16="http://schemas.microsoft.com/office/drawing/2014/main" id="{F320F718-4F94-4ABF-95E4-6AFB54CFAF7C}"/>
              </a:ext>
            </a:extLst>
          </p:cNvPr>
          <p:cNvSpPr>
            <a:spLocks noGrp="1"/>
          </p:cNvSpPr>
          <p:nvPr>
            <p:ph type="body" sz="quarter" idx="48" hasCustomPrompt="1"/>
          </p:nvPr>
        </p:nvSpPr>
        <p:spPr>
          <a:xfrm>
            <a:off x="6311194"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3" name="Text Placeholder 60">
            <a:extLst>
              <a:ext uri="{FF2B5EF4-FFF2-40B4-BE49-F238E27FC236}">
                <a16:creationId xmlns:a16="http://schemas.microsoft.com/office/drawing/2014/main" id="{F208F0F2-CE4A-EB63-26DA-EBB7B539D38F}"/>
              </a:ext>
            </a:extLst>
          </p:cNvPr>
          <p:cNvSpPr>
            <a:spLocks noGrp="1"/>
          </p:cNvSpPr>
          <p:nvPr>
            <p:ph type="body" sz="quarter" idx="49" hasCustomPrompt="1"/>
          </p:nvPr>
        </p:nvSpPr>
        <p:spPr>
          <a:xfrm>
            <a:off x="6310562"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66" name="Picture Placeholder 27">
            <a:extLst>
              <a:ext uri="{FF2B5EF4-FFF2-40B4-BE49-F238E27FC236}">
                <a16:creationId xmlns:a16="http://schemas.microsoft.com/office/drawing/2014/main" id="{3967D105-855E-6156-3D85-54210FEE53E1}"/>
              </a:ext>
            </a:extLst>
          </p:cNvPr>
          <p:cNvSpPr>
            <a:spLocks noGrp="1" noChangeAspect="1"/>
          </p:cNvSpPr>
          <p:nvPr>
            <p:ph type="pic" sz="quarter" idx="50" hasCustomPrompt="1"/>
          </p:nvPr>
        </p:nvSpPr>
        <p:spPr>
          <a:xfrm>
            <a:off x="9180097"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67" name="Text Placeholder 9">
            <a:extLst>
              <a:ext uri="{FF2B5EF4-FFF2-40B4-BE49-F238E27FC236}">
                <a16:creationId xmlns:a16="http://schemas.microsoft.com/office/drawing/2014/main" id="{3A94CC0E-0029-E645-02BE-E169BE1F328D}"/>
              </a:ext>
            </a:extLst>
          </p:cNvPr>
          <p:cNvSpPr>
            <a:spLocks noGrp="1"/>
          </p:cNvSpPr>
          <p:nvPr>
            <p:ph type="body" sz="quarter" idx="51" hasCustomPrompt="1"/>
          </p:nvPr>
        </p:nvSpPr>
        <p:spPr>
          <a:xfrm>
            <a:off x="9180266"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68" name="Text Placeholder 9">
            <a:extLst>
              <a:ext uri="{FF2B5EF4-FFF2-40B4-BE49-F238E27FC236}">
                <a16:creationId xmlns:a16="http://schemas.microsoft.com/office/drawing/2014/main" id="{00C6FA26-ACFE-2E97-30C5-26A08BF6FD83}"/>
              </a:ext>
            </a:extLst>
          </p:cNvPr>
          <p:cNvSpPr>
            <a:spLocks noGrp="1"/>
          </p:cNvSpPr>
          <p:nvPr>
            <p:ph type="body" sz="quarter" idx="52" hasCustomPrompt="1"/>
          </p:nvPr>
        </p:nvSpPr>
        <p:spPr>
          <a:xfrm>
            <a:off x="9180266"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9" name="Text Placeholder 60">
            <a:extLst>
              <a:ext uri="{FF2B5EF4-FFF2-40B4-BE49-F238E27FC236}">
                <a16:creationId xmlns:a16="http://schemas.microsoft.com/office/drawing/2014/main" id="{6736ED04-CE9B-F759-4DD2-DA99A1A45A74}"/>
              </a:ext>
            </a:extLst>
          </p:cNvPr>
          <p:cNvSpPr>
            <a:spLocks noGrp="1"/>
          </p:cNvSpPr>
          <p:nvPr>
            <p:ph type="body" sz="quarter" idx="53" hasCustomPrompt="1"/>
          </p:nvPr>
        </p:nvSpPr>
        <p:spPr>
          <a:xfrm>
            <a:off x="9179634"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pic>
        <p:nvPicPr>
          <p:cNvPr id="7" name="GroupM_SingleColor_Logo_Navy_RGB.png">
            <a:extLst>
              <a:ext uri="{FF2B5EF4-FFF2-40B4-BE49-F238E27FC236}">
                <a16:creationId xmlns:a16="http://schemas.microsoft.com/office/drawing/2014/main" id="{BB0CD5FD-E691-6A2F-6F62-1DBD222F33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994483511"/>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3974">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Half-Imag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C60396D-AB1D-B6BF-EC8C-7F6A1A1E04AB}"/>
              </a:ext>
            </a:extLst>
          </p:cNvPr>
          <p:cNvSpPr>
            <a:spLocks noGrp="1"/>
          </p:cNvSpPr>
          <p:nvPr>
            <p:ph type="pic" sz="quarter" idx="15" hasCustomPrompt="1"/>
          </p:nvPr>
        </p:nvSpPr>
        <p:spPr>
          <a:xfrm>
            <a:off x="6096000"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50000"/>
            </a:schemeClr>
          </a:solidFill>
        </p:spPr>
        <p:txBody>
          <a:bodyPr wrap="square">
            <a:noAutofit/>
          </a:bodyPr>
          <a:lstStyle>
            <a:lvl1pPr marL="171450" indent="-171450">
              <a:buFont typeface="Arial" panose="020B0604020202020204" pitchFamily="34" charset="0"/>
              <a:buChar char="•"/>
              <a:defRPr>
                <a:solidFill>
                  <a:schemeClr val="bg1"/>
                </a:solidFill>
              </a:defRPr>
            </a:lvl1pPr>
          </a:lstStyle>
          <a:p>
            <a:r>
              <a:rPr lang="en-US"/>
              <a:t>Click icon to add your image &gt; right click “Send to back”</a:t>
            </a:r>
          </a:p>
          <a:p>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1"/>
            <a:ext cx="5184775" cy="1163034"/>
          </a:xfrm>
        </p:spPr>
        <p:txBody>
          <a:bodyPr anchor="b"/>
          <a:lstStyle/>
          <a:p>
            <a:r>
              <a:rPr lang="en-MY"/>
              <a:t>Click here to add your title which is detailed to the content on this slide</a:t>
            </a:r>
            <a:endParaRPr lang="en-US"/>
          </a:p>
        </p:txBody>
      </p:sp>
      <p:cxnSp>
        <p:nvCxnSpPr>
          <p:cNvPr id="7" name="Straight Connector 6">
            <a:extLst>
              <a:ext uri="{FF2B5EF4-FFF2-40B4-BE49-F238E27FC236}">
                <a16:creationId xmlns:a16="http://schemas.microsoft.com/office/drawing/2014/main" id="{C486211C-F8D3-5D8C-D7F1-F5E816CE47F2}"/>
              </a:ext>
            </a:extLst>
          </p:cNvPr>
          <p:cNvCxnSpPr/>
          <p:nvPr userDrawn="1"/>
        </p:nvCxnSpPr>
        <p:spPr>
          <a:xfrm>
            <a:off x="550863" y="1952714"/>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DAFD6A72-BEA2-8BB1-98B6-38D724F05136}"/>
              </a:ext>
            </a:extLst>
          </p:cNvPr>
          <p:cNvSpPr>
            <a:spLocks noGrp="1"/>
          </p:cNvSpPr>
          <p:nvPr>
            <p:ph type="body" sz="quarter" idx="13" hasCustomPrompt="1"/>
          </p:nvPr>
        </p:nvSpPr>
        <p:spPr>
          <a:xfrm>
            <a:off x="550863" y="2362200"/>
            <a:ext cx="5184775" cy="478711"/>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a:t>
            </a:r>
          </a:p>
        </p:txBody>
      </p:sp>
      <p:sp>
        <p:nvSpPr>
          <p:cNvPr id="11" name="Text Placeholder 10">
            <a:extLst>
              <a:ext uri="{FF2B5EF4-FFF2-40B4-BE49-F238E27FC236}">
                <a16:creationId xmlns:a16="http://schemas.microsoft.com/office/drawing/2014/main" id="{252274B7-B977-3B3B-D613-519B99F9F781}"/>
              </a:ext>
            </a:extLst>
          </p:cNvPr>
          <p:cNvSpPr>
            <a:spLocks noGrp="1"/>
          </p:cNvSpPr>
          <p:nvPr>
            <p:ph type="body" sz="quarter" idx="14" hasCustomPrompt="1"/>
          </p:nvPr>
        </p:nvSpPr>
        <p:spPr>
          <a:xfrm>
            <a:off x="550863" y="3019991"/>
            <a:ext cx="5184775" cy="3109346"/>
          </a:xfrm>
        </p:spPr>
        <p:txBody>
          <a:bodyPr/>
          <a:lstStyle>
            <a:lvl1pPr>
              <a:buClr>
                <a:schemeClr val="tx2"/>
              </a:buClr>
              <a:defRPr/>
            </a:lvl1pPr>
            <a:lvl2pPr>
              <a:buClr>
                <a:schemeClr val="tx2"/>
              </a:buClr>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endParaRPr lang="en-US" noProof="0">
              <a:sym typeface="Georgia"/>
            </a:endParaRPr>
          </a:p>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377795234"/>
      </p:ext>
    </p:extLst>
  </p:cSld>
  <p:clrMapOvr>
    <a:masterClrMapping/>
  </p:clrMapOvr>
  <p:extLst>
    <p:ext uri="{DCECCB84-F9BA-43D5-87BE-67443E8EF086}">
      <p15:sldGuideLst xmlns:p15="http://schemas.microsoft.com/office/powerpoint/2012/main">
        <p15:guide id="1" pos="3840">
          <p15:clr>
            <a:srgbClr val="FBAE40"/>
          </p15:clr>
        </p15:guide>
        <p15:guide id="2" pos="3613">
          <p15:clr>
            <a:srgbClr val="FBAE40"/>
          </p15:clr>
        </p15:guide>
        <p15:guide id="3" orient="horz" pos="1502">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Half-Image (Left)_Blu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C9CCF3A-417D-EFE3-D0B6-51ECD7856484}"/>
              </a:ext>
            </a:extLst>
          </p:cNvPr>
          <p:cNvSpPr>
            <a:spLocks noGrp="1"/>
          </p:cNvSpPr>
          <p:nvPr>
            <p:ph type="pic" sz="quarter" idx="18"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261938 h 6858000"/>
              <a:gd name="connsiteX3" fmla="*/ 6096000 w 6096000"/>
              <a:gd name="connsiteY3" fmla="*/ 988361 h 6858000"/>
              <a:gd name="connsiteX4" fmla="*/ 6096000 w 6096000"/>
              <a:gd name="connsiteY4" fmla="*/ 2982761 h 6858000"/>
              <a:gd name="connsiteX5" fmla="*/ 6096000 w 6096000"/>
              <a:gd name="connsiteY5" fmla="*/ 528478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261938"/>
                </a:lnTo>
                <a:lnTo>
                  <a:pt x="6096000" y="988361"/>
                </a:lnTo>
                <a:lnTo>
                  <a:pt x="6096000" y="2982761"/>
                </a:lnTo>
                <a:lnTo>
                  <a:pt x="6096000" y="5284788"/>
                </a:lnTo>
                <a:lnTo>
                  <a:pt x="6096000" y="6858000"/>
                </a:lnTo>
                <a:lnTo>
                  <a:pt x="0" y="6858000"/>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4989512" y="1422860"/>
            <a:ext cx="6651625" cy="1116000"/>
          </a:xfrm>
        </p:spPr>
        <p:txBody>
          <a:bodyPr anchor="ctr"/>
          <a:lstStyle>
            <a:lvl1pPr>
              <a:lnSpc>
                <a:spcPct val="100000"/>
              </a:lnSpc>
              <a:defRPr/>
            </a:lvl1pPr>
          </a:lstStyle>
          <a:p>
            <a:r>
              <a:rPr lang="en-MY"/>
              <a:t>Click here to add your title which is detailed and descriptive to the content on this slide</a:t>
            </a:r>
            <a:endParaRPr lang="en-US"/>
          </a:p>
        </p:txBody>
      </p:sp>
      <p:sp>
        <p:nvSpPr>
          <p:cNvPr id="17" name="Text Placeholder 8">
            <a:extLst>
              <a:ext uri="{FF2B5EF4-FFF2-40B4-BE49-F238E27FC236}">
                <a16:creationId xmlns:a16="http://schemas.microsoft.com/office/drawing/2014/main" id="{F6E8E404-B0B2-1E15-EBE0-0F26416BF152}"/>
              </a:ext>
            </a:extLst>
          </p:cNvPr>
          <p:cNvSpPr>
            <a:spLocks noGrp="1"/>
          </p:cNvSpPr>
          <p:nvPr>
            <p:ph type="body" sz="quarter" idx="14" hasCustomPrompt="1"/>
          </p:nvPr>
        </p:nvSpPr>
        <p:spPr>
          <a:xfrm>
            <a:off x="6456362" y="3330597"/>
            <a:ext cx="5184775" cy="478711"/>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4" name="Text Placeholder 10">
            <a:extLst>
              <a:ext uri="{FF2B5EF4-FFF2-40B4-BE49-F238E27FC236}">
                <a16:creationId xmlns:a16="http://schemas.microsoft.com/office/drawing/2014/main" id="{6598CB00-22C6-2B97-E304-40016079E0DB}"/>
              </a:ext>
            </a:extLst>
          </p:cNvPr>
          <p:cNvSpPr>
            <a:spLocks noGrp="1"/>
          </p:cNvSpPr>
          <p:nvPr>
            <p:ph type="body" sz="quarter" idx="17" hasCustomPrompt="1"/>
          </p:nvPr>
        </p:nvSpPr>
        <p:spPr>
          <a:xfrm>
            <a:off x="6456361" y="3988388"/>
            <a:ext cx="5184775" cy="2140950"/>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endParaRPr lang="en-US"/>
          </a:p>
        </p:txBody>
      </p:sp>
      <p:pic>
        <p:nvPicPr>
          <p:cNvPr id="5" name="GroupM_SingleColor_Logo_Navy_RGB.png">
            <a:extLst>
              <a:ext uri="{FF2B5EF4-FFF2-40B4-BE49-F238E27FC236}">
                <a16:creationId xmlns:a16="http://schemas.microsoft.com/office/drawing/2014/main" id="{718CB1A5-BD8E-E2A8-975A-39E251A0CF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71781731"/>
      </p:ext>
    </p:extLst>
  </p:cSld>
  <p:clrMapOvr>
    <a:masterClrMapping/>
  </p:clrMapOvr>
  <p:extLst>
    <p:ext uri="{DCECCB84-F9BA-43D5-87BE-67443E8EF086}">
      <p15:sldGuideLst xmlns:p15="http://schemas.microsoft.com/office/powerpoint/2012/main">
        <p15:guide id="1" pos="3840">
          <p15:clr>
            <a:srgbClr val="FBAE40"/>
          </p15:clr>
        </p15:guide>
        <p15:guide id="2" pos="4067">
          <p15:clr>
            <a:srgbClr val="FBAE40"/>
          </p15:clr>
        </p15:guide>
        <p15:guide id="4" orient="horz" pos="2115">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Half-Image (Left)_Tea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8B52FFB-0101-72F4-B0F6-BB3481A915C9}"/>
              </a:ext>
            </a:extLst>
          </p:cNvPr>
          <p:cNvSpPr>
            <a:spLocks noGrp="1"/>
          </p:cNvSpPr>
          <p:nvPr>
            <p:ph type="pic" sz="quarter" idx="18"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261938 h 6858000"/>
              <a:gd name="connsiteX3" fmla="*/ 6096000 w 6096000"/>
              <a:gd name="connsiteY3" fmla="*/ 988361 h 6858000"/>
              <a:gd name="connsiteX4" fmla="*/ 6096000 w 6096000"/>
              <a:gd name="connsiteY4" fmla="*/ 2982761 h 6858000"/>
              <a:gd name="connsiteX5" fmla="*/ 6096000 w 6096000"/>
              <a:gd name="connsiteY5" fmla="*/ 528478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261938"/>
                </a:lnTo>
                <a:lnTo>
                  <a:pt x="6096000" y="988361"/>
                </a:lnTo>
                <a:lnTo>
                  <a:pt x="6096000" y="2982761"/>
                </a:lnTo>
                <a:lnTo>
                  <a:pt x="6096000" y="5284788"/>
                </a:lnTo>
                <a:lnTo>
                  <a:pt x="6096000" y="6858000"/>
                </a:lnTo>
                <a:lnTo>
                  <a:pt x="0" y="6858000"/>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4989512" y="1422860"/>
            <a:ext cx="6651625" cy="1116000"/>
          </a:xfrm>
        </p:spPr>
        <p:txBody>
          <a:bodyPr anchor="ctr"/>
          <a:lstStyle>
            <a:lvl1pPr>
              <a:lnSpc>
                <a:spcPct val="100000"/>
              </a:lnSpc>
              <a:defRPr/>
            </a:lvl1pPr>
          </a:lstStyle>
          <a:p>
            <a:r>
              <a:rPr lang="en-MY"/>
              <a:t>Click here to add your title which is detailed and descriptive to the content on this slide</a:t>
            </a:r>
            <a:endParaRPr lang="en-US"/>
          </a:p>
        </p:txBody>
      </p:sp>
      <p:sp>
        <p:nvSpPr>
          <p:cNvPr id="17" name="Text Placeholder 8">
            <a:extLst>
              <a:ext uri="{FF2B5EF4-FFF2-40B4-BE49-F238E27FC236}">
                <a16:creationId xmlns:a16="http://schemas.microsoft.com/office/drawing/2014/main" id="{F6E8E404-B0B2-1E15-EBE0-0F26416BF152}"/>
              </a:ext>
            </a:extLst>
          </p:cNvPr>
          <p:cNvSpPr>
            <a:spLocks noGrp="1"/>
          </p:cNvSpPr>
          <p:nvPr>
            <p:ph type="body" sz="quarter" idx="14" hasCustomPrompt="1"/>
          </p:nvPr>
        </p:nvSpPr>
        <p:spPr>
          <a:xfrm>
            <a:off x="6456362" y="3330597"/>
            <a:ext cx="5184775" cy="478711"/>
          </a:xfrm>
        </p:spPr>
        <p:txBody>
          <a:bodyPr anchor="b" anchorCtr="0"/>
          <a:lstStyle>
            <a:lvl1pPr marL="0" indent="0">
              <a:lnSpc>
                <a:spcPct val="100000"/>
              </a:lnSpc>
              <a:spcBef>
                <a:spcPts val="0"/>
              </a:spcBef>
              <a:spcAft>
                <a:spcPts val="0"/>
              </a:spcAft>
              <a:buNone/>
              <a:defRPr sz="1600" b="1" i="0">
                <a:solidFill>
                  <a:schemeClr val="accent2"/>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3" name="Text Placeholder 10">
            <a:extLst>
              <a:ext uri="{FF2B5EF4-FFF2-40B4-BE49-F238E27FC236}">
                <a16:creationId xmlns:a16="http://schemas.microsoft.com/office/drawing/2014/main" id="{F80749C9-859F-EEAE-0F11-130E35220BC0}"/>
              </a:ext>
            </a:extLst>
          </p:cNvPr>
          <p:cNvSpPr>
            <a:spLocks noGrp="1"/>
          </p:cNvSpPr>
          <p:nvPr>
            <p:ph type="body" sz="quarter" idx="17" hasCustomPrompt="1"/>
          </p:nvPr>
        </p:nvSpPr>
        <p:spPr>
          <a:xfrm>
            <a:off x="6456361" y="3988388"/>
            <a:ext cx="5184775" cy="2140950"/>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endParaRPr lang="en-US"/>
          </a:p>
        </p:txBody>
      </p:sp>
      <p:pic>
        <p:nvPicPr>
          <p:cNvPr id="7" name="GroupM_SingleColor_Logo_Navy_RGB.png">
            <a:extLst>
              <a:ext uri="{FF2B5EF4-FFF2-40B4-BE49-F238E27FC236}">
                <a16:creationId xmlns:a16="http://schemas.microsoft.com/office/drawing/2014/main" id="{AA9F2624-1B77-EDE6-89A8-B25BC83BE1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50577923"/>
      </p:ext>
    </p:extLst>
  </p:cSld>
  <p:clrMapOvr>
    <a:masterClrMapping/>
  </p:clrMapOvr>
  <p:extLst>
    <p:ext uri="{DCECCB84-F9BA-43D5-87BE-67443E8EF086}">
      <p15:sldGuideLst xmlns:p15="http://schemas.microsoft.com/office/powerpoint/2012/main">
        <p15:guide id="1" pos="3840">
          <p15:clr>
            <a:srgbClr val="FBAE40"/>
          </p15:clr>
        </p15:guide>
        <p15:guide id="2" pos="4067">
          <p15:clr>
            <a:srgbClr val="FBAE40"/>
          </p15:clr>
        </p15:guide>
        <p15:guide id="3" orient="horz" pos="211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Opt 4">
    <p:bg>
      <p:bgPr>
        <a:solidFill>
          <a:srgbClr val="01B5B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F36CAB-DF94-1241-8AE8-5ECAF6C7AAC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80671891"/>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hank You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CACFD2-4A22-472E-40B6-B0184EEC33C0}"/>
              </a:ext>
            </a:extLst>
          </p:cNvPr>
          <p:cNvSpPr/>
          <p:nvPr userDrawn="1"/>
        </p:nvSpPr>
        <p:spPr>
          <a:xfrm>
            <a:off x="0" y="3429000"/>
            <a:ext cx="12192000" cy="3429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A801007A-9D0A-3203-C04D-1A4D650B3FFE}"/>
              </a:ext>
            </a:extLst>
          </p:cNvPr>
          <p:cNvSpPr>
            <a:spLocks noGrp="1"/>
          </p:cNvSpPr>
          <p:nvPr>
            <p:ph type="body" sz="quarter" idx="10" hasCustomPrompt="1"/>
          </p:nvPr>
        </p:nvSpPr>
        <p:spPr>
          <a:xfrm>
            <a:off x="6456362" y="2820933"/>
            <a:ext cx="2851489" cy="178081"/>
          </a:xfrm>
        </p:spPr>
        <p:txBody>
          <a:bodyPr/>
          <a:lstStyle>
            <a:lvl1pPr marL="0" indent="0">
              <a:lnSpc>
                <a:spcPct val="90000"/>
              </a:lnSpc>
              <a:spcBef>
                <a:spcPts val="0"/>
              </a:spcBef>
              <a:spcAft>
                <a:spcPts val="0"/>
              </a:spcAft>
              <a:buNone/>
              <a:defRPr sz="16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8" name="Text Placeholder 9">
            <a:extLst>
              <a:ext uri="{FF2B5EF4-FFF2-40B4-BE49-F238E27FC236}">
                <a16:creationId xmlns:a16="http://schemas.microsoft.com/office/drawing/2014/main" id="{6CF89850-F05E-935C-2BF1-13D3535184CF}"/>
              </a:ext>
            </a:extLst>
          </p:cNvPr>
          <p:cNvSpPr>
            <a:spLocks noGrp="1"/>
          </p:cNvSpPr>
          <p:nvPr>
            <p:ph type="body" sz="quarter" idx="11" hasCustomPrompt="1"/>
          </p:nvPr>
        </p:nvSpPr>
        <p:spPr>
          <a:xfrm>
            <a:off x="6456363" y="3060498"/>
            <a:ext cx="1871662" cy="147769"/>
          </a:xfrm>
        </p:spPr>
        <p:txBody>
          <a:bodyPr/>
          <a:lstStyle>
            <a:lvl1pPr marL="0" indent="0">
              <a:lnSpc>
                <a:spcPct val="9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cxnSp>
        <p:nvCxnSpPr>
          <p:cNvPr id="11" name="Straight Connector 10">
            <a:extLst>
              <a:ext uri="{FF2B5EF4-FFF2-40B4-BE49-F238E27FC236}">
                <a16:creationId xmlns:a16="http://schemas.microsoft.com/office/drawing/2014/main" id="{939F8CF7-62F3-68D6-4C32-C063C382F35C}"/>
              </a:ext>
            </a:extLst>
          </p:cNvPr>
          <p:cNvCxnSpPr/>
          <p:nvPr userDrawn="1"/>
        </p:nvCxnSpPr>
        <p:spPr>
          <a:xfrm>
            <a:off x="6456362" y="2386229"/>
            <a:ext cx="9252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9FAD2D8E-02BC-712E-9F17-3B777F3EC85C}"/>
              </a:ext>
            </a:extLst>
          </p:cNvPr>
          <p:cNvSpPr>
            <a:spLocks noGrp="1"/>
          </p:cNvSpPr>
          <p:nvPr>
            <p:ph type="pic" sz="quarter" idx="12" hasCustomPrompt="1"/>
          </p:nvPr>
        </p:nvSpPr>
        <p:spPr>
          <a:xfrm>
            <a:off x="1055688" y="915757"/>
            <a:ext cx="5040312" cy="5040313"/>
          </a:xfrm>
          <a:solidFill>
            <a:schemeClr val="bg1">
              <a:lumMod val="50000"/>
            </a:schemeClr>
          </a:solidFill>
        </p:spPr>
        <p:txBody>
          <a:bodyPr/>
          <a:lstStyle>
            <a:lvl1pPr marL="171450" indent="-171450">
              <a:buFont typeface="Arial" panose="020B0604020202020204" pitchFamily="34" charset="0"/>
              <a:buChar char="•"/>
              <a:defRPr>
                <a:solidFill>
                  <a:schemeClr val="bg1"/>
                </a:solidFill>
              </a:defRPr>
            </a:lvl1pPr>
          </a:lstStyle>
          <a:p>
            <a:r>
              <a:rPr lang="en-US"/>
              <a:t>Click icon to add your profile image/headshot</a:t>
            </a:r>
          </a:p>
        </p:txBody>
      </p:sp>
      <p:sp>
        <p:nvSpPr>
          <p:cNvPr id="20" name="Text Placeholder 19">
            <a:extLst>
              <a:ext uri="{FF2B5EF4-FFF2-40B4-BE49-F238E27FC236}">
                <a16:creationId xmlns:a16="http://schemas.microsoft.com/office/drawing/2014/main" id="{77BDD5C8-2227-AF1D-23B8-9C656E6D549A}"/>
              </a:ext>
            </a:extLst>
          </p:cNvPr>
          <p:cNvSpPr>
            <a:spLocks noGrp="1"/>
          </p:cNvSpPr>
          <p:nvPr>
            <p:ph type="body" sz="quarter" idx="13" hasCustomPrompt="1"/>
          </p:nvPr>
        </p:nvSpPr>
        <p:spPr>
          <a:xfrm>
            <a:off x="6456363" y="3676292"/>
            <a:ext cx="4679950" cy="2333562"/>
          </a:xfrm>
        </p:spPr>
        <p:txBody>
          <a:bodyPr anchor="b" anchorCtr="0"/>
          <a:lstStyle>
            <a:lvl1pPr marL="0" indent="0">
              <a:buNone/>
              <a:defRPr sz="1500">
                <a:solidFill>
                  <a:schemeClr val="bg1"/>
                </a:solidFill>
              </a:defRPr>
            </a:lvl1pPr>
            <a:lvl2pPr marL="360000" indent="0">
              <a:buNone/>
              <a:defRPr sz="1600">
                <a:solidFill>
                  <a:schemeClr val="bg2"/>
                </a:solidFill>
              </a:defRPr>
            </a:lvl2pPr>
            <a:lvl3pPr marL="720000" indent="0">
              <a:buNone/>
              <a:defRPr sz="1600">
                <a:solidFill>
                  <a:schemeClr val="bg2"/>
                </a:solidFill>
              </a:defRPr>
            </a:lvl3pPr>
            <a:lvl4pPr marL="1080000" indent="0">
              <a:buNone/>
              <a:defRPr sz="1600">
                <a:solidFill>
                  <a:schemeClr val="bg2"/>
                </a:solidFill>
              </a:defRPr>
            </a:lvl4pPr>
            <a:lvl5pPr marL="1440000" indent="0">
              <a:buNone/>
              <a:defRPr sz="1600">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p>
        </p:txBody>
      </p:sp>
      <p:sp>
        <p:nvSpPr>
          <p:cNvPr id="9" name="Text Placeholder 4">
            <a:extLst>
              <a:ext uri="{FF2B5EF4-FFF2-40B4-BE49-F238E27FC236}">
                <a16:creationId xmlns:a16="http://schemas.microsoft.com/office/drawing/2014/main" id="{5527A8B3-79DD-8CD4-8624-38610E8C1165}"/>
              </a:ext>
            </a:extLst>
          </p:cNvPr>
          <p:cNvSpPr>
            <a:spLocks noGrp="1"/>
          </p:cNvSpPr>
          <p:nvPr>
            <p:ph type="body" sz="quarter" idx="14" hasCustomPrompt="1"/>
          </p:nvPr>
        </p:nvSpPr>
        <p:spPr>
          <a:xfrm>
            <a:off x="6456363" y="1073150"/>
            <a:ext cx="4679950" cy="909638"/>
          </a:xfrm>
        </p:spPr>
        <p:txBody>
          <a:bodyPr/>
          <a:lstStyle>
            <a:lvl1pPr marL="0" indent="0">
              <a:lnSpc>
                <a:spcPct val="90000"/>
              </a:lnSpc>
              <a:spcAft>
                <a:spcPts val="0"/>
              </a:spcAft>
              <a:buNone/>
              <a:defRPr sz="3600" b="0" i="0">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your title</a:t>
            </a:r>
          </a:p>
        </p:txBody>
      </p:sp>
      <p:pic>
        <p:nvPicPr>
          <p:cNvPr id="3" name="GroupM_SingleColor_Logo_Navy_RGB.png">
            <a:extLst>
              <a:ext uri="{FF2B5EF4-FFF2-40B4-BE49-F238E27FC236}">
                <a16:creationId xmlns:a16="http://schemas.microsoft.com/office/drawing/2014/main" id="{DF837D7B-BA5F-C16A-3D8B-8A71DBADF1A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70604645"/>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2160">
          <p15:clr>
            <a:srgbClr val="FBAE40"/>
          </p15:clr>
        </p15:guide>
        <p15:guide id="4" pos="4067">
          <p15:clr>
            <a:srgbClr val="FBAE40"/>
          </p15:clr>
        </p15:guide>
        <p15:guide id="5"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Title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6456363" y="1072473"/>
            <a:ext cx="4679950" cy="910996"/>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en-GB"/>
              <a:t>Click here to add your title</a:t>
            </a:r>
            <a:endParaRPr lang="en-US"/>
          </a:p>
        </p:txBody>
      </p:sp>
      <p:sp>
        <p:nvSpPr>
          <p:cNvPr id="4" name="Rectangle 3">
            <a:extLst>
              <a:ext uri="{FF2B5EF4-FFF2-40B4-BE49-F238E27FC236}">
                <a16:creationId xmlns:a16="http://schemas.microsoft.com/office/drawing/2014/main" id="{99CACFD2-4A22-472E-40B6-B0184EEC33C0}"/>
              </a:ext>
            </a:extLst>
          </p:cNvPr>
          <p:cNvSpPr/>
          <p:nvPr userDrawn="1"/>
        </p:nvSpPr>
        <p:spPr>
          <a:xfrm>
            <a:off x="0" y="3429000"/>
            <a:ext cx="12192000" cy="3429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A801007A-9D0A-3203-C04D-1A4D650B3FFE}"/>
              </a:ext>
            </a:extLst>
          </p:cNvPr>
          <p:cNvSpPr>
            <a:spLocks noGrp="1"/>
          </p:cNvSpPr>
          <p:nvPr>
            <p:ph type="body" sz="quarter" idx="10" hasCustomPrompt="1"/>
          </p:nvPr>
        </p:nvSpPr>
        <p:spPr>
          <a:xfrm>
            <a:off x="6456362" y="2820933"/>
            <a:ext cx="4679950" cy="387323"/>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detailed to the content on this slide</a:t>
            </a:r>
          </a:p>
        </p:txBody>
      </p:sp>
      <p:cxnSp>
        <p:nvCxnSpPr>
          <p:cNvPr id="11" name="Straight Connector 10">
            <a:extLst>
              <a:ext uri="{FF2B5EF4-FFF2-40B4-BE49-F238E27FC236}">
                <a16:creationId xmlns:a16="http://schemas.microsoft.com/office/drawing/2014/main" id="{939F8CF7-62F3-68D6-4C32-C063C382F35C}"/>
              </a:ext>
            </a:extLst>
          </p:cNvPr>
          <p:cNvCxnSpPr/>
          <p:nvPr userDrawn="1"/>
        </p:nvCxnSpPr>
        <p:spPr>
          <a:xfrm>
            <a:off x="6456362" y="2386229"/>
            <a:ext cx="9252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9FAD2D8E-02BC-712E-9F17-3B777F3EC85C}"/>
              </a:ext>
            </a:extLst>
          </p:cNvPr>
          <p:cNvSpPr>
            <a:spLocks noGrp="1"/>
          </p:cNvSpPr>
          <p:nvPr>
            <p:ph type="pic" sz="quarter" idx="12" hasCustomPrompt="1"/>
          </p:nvPr>
        </p:nvSpPr>
        <p:spPr>
          <a:xfrm>
            <a:off x="1055688" y="915757"/>
            <a:ext cx="5040312" cy="5040313"/>
          </a:xfrm>
          <a:solidFill>
            <a:schemeClr val="bg1">
              <a:lumMod val="50000"/>
            </a:schemeClr>
          </a:solidFill>
        </p:spPr>
        <p:txBody>
          <a:bodyPr/>
          <a:lstStyle>
            <a:lvl1pPr>
              <a:defRPr>
                <a:solidFill>
                  <a:schemeClr val="bg1"/>
                </a:solidFill>
              </a:defRPr>
            </a:lvl1pPr>
          </a:lstStyle>
          <a:p>
            <a:r>
              <a:rPr lang="en-US"/>
              <a:t>Click icon to add your image</a:t>
            </a:r>
          </a:p>
        </p:txBody>
      </p:sp>
      <p:sp>
        <p:nvSpPr>
          <p:cNvPr id="20" name="Text Placeholder 19">
            <a:extLst>
              <a:ext uri="{FF2B5EF4-FFF2-40B4-BE49-F238E27FC236}">
                <a16:creationId xmlns:a16="http://schemas.microsoft.com/office/drawing/2014/main" id="{77BDD5C8-2227-AF1D-23B8-9C656E6D549A}"/>
              </a:ext>
            </a:extLst>
          </p:cNvPr>
          <p:cNvSpPr>
            <a:spLocks noGrp="1"/>
          </p:cNvSpPr>
          <p:nvPr>
            <p:ph type="body" sz="quarter" idx="13" hasCustomPrompt="1"/>
          </p:nvPr>
        </p:nvSpPr>
        <p:spPr>
          <a:xfrm>
            <a:off x="6456363" y="3675600"/>
            <a:ext cx="4679950" cy="2333562"/>
          </a:xfrm>
        </p:spPr>
        <p:txBody>
          <a:bodyPr anchor="b" anchorCtr="0"/>
          <a:lstStyle>
            <a:lvl1pPr marL="0" indent="0">
              <a:buNone/>
              <a:defRPr sz="1500">
                <a:solidFill>
                  <a:schemeClr val="bg1"/>
                </a:solidFill>
              </a:defRPr>
            </a:lvl1pPr>
            <a:lvl2pPr marL="360000" indent="0">
              <a:buNone/>
              <a:defRPr sz="1600">
                <a:solidFill>
                  <a:schemeClr val="bg2"/>
                </a:solidFill>
              </a:defRPr>
            </a:lvl2pPr>
            <a:lvl3pPr marL="720000" indent="0">
              <a:buNone/>
              <a:defRPr sz="1600">
                <a:solidFill>
                  <a:schemeClr val="bg2"/>
                </a:solidFill>
              </a:defRPr>
            </a:lvl3pPr>
            <a:lvl4pPr marL="1080000" indent="0">
              <a:buNone/>
              <a:defRPr sz="1600">
                <a:solidFill>
                  <a:schemeClr val="bg2"/>
                </a:solidFill>
              </a:defRPr>
            </a:lvl4pPr>
            <a:lvl5pPr marL="1440000" indent="0">
              <a:buNone/>
              <a:defRPr sz="1600">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p>
        </p:txBody>
      </p:sp>
      <p:pic>
        <p:nvPicPr>
          <p:cNvPr id="5" name="GroupM_SingleColor_Logo_Navy_RGB.png">
            <a:extLst>
              <a:ext uri="{FF2B5EF4-FFF2-40B4-BE49-F238E27FC236}">
                <a16:creationId xmlns:a16="http://schemas.microsoft.com/office/drawing/2014/main" id="{7526CF6A-A145-A1A3-DCFE-585647CD1E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558189573"/>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2160">
          <p15:clr>
            <a:srgbClr val="FBAE40"/>
          </p15:clr>
        </p15:guide>
        <p15:guide id="4" pos="4067">
          <p15:clr>
            <a:srgbClr val="FBAE40"/>
          </p15:clr>
        </p15:guide>
        <p15:guide id="5" pos="38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Seg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958547" y="1827254"/>
            <a:ext cx="4558973" cy="396000"/>
          </a:xfrm>
        </p:spPr>
        <p:txBody>
          <a:bodyPr/>
          <a:lstStyle>
            <a:lvl1pPr marL="0" indent="0" algn="ctr">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descriptive to the content on this segment</a:t>
            </a:r>
          </a:p>
        </p:txBody>
      </p:sp>
      <p:sp>
        <p:nvSpPr>
          <p:cNvPr id="9" name="Text Placeholder 19">
            <a:extLst>
              <a:ext uri="{FF2B5EF4-FFF2-40B4-BE49-F238E27FC236}">
                <a16:creationId xmlns:a16="http://schemas.microsoft.com/office/drawing/2014/main" id="{8B835115-C0E6-0906-A12D-0090E8636504}"/>
              </a:ext>
            </a:extLst>
          </p:cNvPr>
          <p:cNvSpPr>
            <a:spLocks noGrp="1"/>
          </p:cNvSpPr>
          <p:nvPr>
            <p:ph type="body" sz="quarter" idx="13" hasCustomPrompt="1"/>
          </p:nvPr>
        </p:nvSpPr>
        <p:spPr>
          <a:xfrm>
            <a:off x="1143445" y="2709070"/>
            <a:ext cx="4189178" cy="1289197"/>
          </a:xfrm>
        </p:spPr>
        <p:txBody>
          <a:bodyPr/>
          <a:lstStyle>
            <a:lvl1pPr marL="0" indent="0" algn="ctr">
              <a:buNone/>
              <a:defRPr sz="1200">
                <a:solidFill>
                  <a:schemeClr val="bg2"/>
                </a:solidFill>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10" name="Text Placeholder 19">
            <a:extLst>
              <a:ext uri="{FF2B5EF4-FFF2-40B4-BE49-F238E27FC236}">
                <a16:creationId xmlns:a16="http://schemas.microsoft.com/office/drawing/2014/main" id="{CE5B8B3F-9AA6-0E0A-14BC-C1C3480DBC0C}"/>
              </a:ext>
            </a:extLst>
          </p:cNvPr>
          <p:cNvSpPr>
            <a:spLocks noGrp="1"/>
          </p:cNvSpPr>
          <p:nvPr>
            <p:ph type="body" sz="quarter" idx="14" hasCustomPrompt="1"/>
          </p:nvPr>
        </p:nvSpPr>
        <p:spPr>
          <a:xfrm>
            <a:off x="1143445" y="4142180"/>
            <a:ext cx="4189178" cy="1375042"/>
          </a:xfrm>
        </p:spPr>
        <p:txBody>
          <a:bodyPr/>
          <a:lstStyle>
            <a:lvl1pPr marL="0" indent="0" algn="ctr">
              <a:buNone/>
              <a:defRPr sz="1200" b="1" i="0">
                <a:solidFill>
                  <a:schemeClr val="bg2"/>
                </a:solidFill>
                <a:latin typeface="Poppins ExtraBold" pitchFamily="2" charset="77"/>
                <a:cs typeface="Poppins ExtraBold" pitchFamily="2" charset="77"/>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pPr lvl="0"/>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685971" y="1827254"/>
            <a:ext cx="4557600" cy="396000"/>
          </a:xfrm>
        </p:spPr>
        <p:txBody>
          <a:bodyPr/>
          <a:lstStyle>
            <a:lvl1pPr marL="0" indent="0" algn="ctr">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descriptive to the content on this segment</a:t>
            </a:r>
          </a:p>
        </p:txBody>
      </p:sp>
      <p:sp>
        <p:nvSpPr>
          <p:cNvPr id="14" name="Text Placeholder 19">
            <a:extLst>
              <a:ext uri="{FF2B5EF4-FFF2-40B4-BE49-F238E27FC236}">
                <a16:creationId xmlns:a16="http://schemas.microsoft.com/office/drawing/2014/main" id="{ACC004E2-E428-142C-7CA8-A7D49C697A0D}"/>
              </a:ext>
            </a:extLst>
          </p:cNvPr>
          <p:cNvSpPr>
            <a:spLocks noGrp="1"/>
          </p:cNvSpPr>
          <p:nvPr>
            <p:ph type="body" sz="quarter" idx="16" hasCustomPrompt="1"/>
          </p:nvPr>
        </p:nvSpPr>
        <p:spPr>
          <a:xfrm>
            <a:off x="6870182" y="2709070"/>
            <a:ext cx="4189178" cy="1289197"/>
          </a:xfrm>
        </p:spPr>
        <p:txBody>
          <a:bodyPr/>
          <a:lstStyle>
            <a:lvl1pPr marL="0" indent="0" algn="ctr">
              <a:buNone/>
              <a:defRPr sz="1200">
                <a:solidFill>
                  <a:schemeClr val="bg2"/>
                </a:solidFill>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15" name="Text Placeholder 19">
            <a:extLst>
              <a:ext uri="{FF2B5EF4-FFF2-40B4-BE49-F238E27FC236}">
                <a16:creationId xmlns:a16="http://schemas.microsoft.com/office/drawing/2014/main" id="{294B88AC-D49F-1B29-FBCA-78BA1E49124A}"/>
              </a:ext>
            </a:extLst>
          </p:cNvPr>
          <p:cNvSpPr>
            <a:spLocks noGrp="1"/>
          </p:cNvSpPr>
          <p:nvPr>
            <p:ph type="body" sz="quarter" idx="17" hasCustomPrompt="1"/>
          </p:nvPr>
        </p:nvSpPr>
        <p:spPr>
          <a:xfrm>
            <a:off x="6870182" y="4142180"/>
            <a:ext cx="4189178" cy="1375042"/>
          </a:xfrm>
        </p:spPr>
        <p:txBody>
          <a:bodyPr/>
          <a:lstStyle>
            <a:lvl1pPr marL="0" indent="0" algn="ctr">
              <a:buNone/>
              <a:defRPr sz="1200" b="1" i="0">
                <a:solidFill>
                  <a:schemeClr val="bg2"/>
                </a:solidFill>
                <a:latin typeface="Poppins ExtraBold" pitchFamily="2" charset="77"/>
                <a:cs typeface="Poppins ExtraBold" pitchFamily="2" charset="77"/>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pPr lvl="0"/>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p:txBody>
      </p:sp>
      <p:pic>
        <p:nvPicPr>
          <p:cNvPr id="5" name="GroupM_SingleColor_Logo_Navy_RGB.png">
            <a:extLst>
              <a:ext uri="{FF2B5EF4-FFF2-40B4-BE49-F238E27FC236}">
                <a16:creationId xmlns:a16="http://schemas.microsoft.com/office/drawing/2014/main" id="{4000A62E-F61F-3E85-800A-1324908930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423135178"/>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orient="horz" pos="1139">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efore and After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D382B1-EA37-E454-0B4F-579579E823D2}"/>
              </a:ext>
            </a:extLst>
          </p:cNvPr>
          <p:cNvSpPr/>
          <p:nvPr userDrawn="1"/>
        </p:nvSpPr>
        <p:spPr>
          <a:xfrm>
            <a:off x="5464098" y="0"/>
            <a:ext cx="672790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a:extLst>
              <a:ext uri="{FF2B5EF4-FFF2-40B4-BE49-F238E27FC236}">
                <a16:creationId xmlns:a16="http://schemas.microsoft.com/office/drawing/2014/main" id="{E7BE9D1A-FC52-4C90-8472-BEC131E75EB8}"/>
              </a:ext>
            </a:extLst>
          </p:cNvPr>
          <p:cNvSpPr/>
          <p:nvPr userDrawn="1"/>
        </p:nvSpPr>
        <p:spPr>
          <a:xfrm>
            <a:off x="0" y="0"/>
            <a:ext cx="6476331" cy="6858000"/>
          </a:xfrm>
          <a:prstGeom prst="homePlate">
            <a:avLst>
              <a:gd name="adj" fmla="val 116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430441"/>
            <a:ext cx="4824412" cy="1189607"/>
          </a:xfrm>
        </p:spPr>
        <p:txBody>
          <a:bodyPr/>
          <a:lstStyle>
            <a:lvl1pPr>
              <a:defRPr sz="2800"/>
            </a:lvl1pPr>
          </a:lstStyle>
          <a:p>
            <a:r>
              <a:rPr lang="en-MY"/>
              <a:t>Click here to add your title which is detailed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0" name="Text Placeholder 9">
            <a:extLst>
              <a:ext uri="{FF2B5EF4-FFF2-40B4-BE49-F238E27FC236}">
                <a16:creationId xmlns:a16="http://schemas.microsoft.com/office/drawing/2014/main" id="{1933C7FA-AB8E-4DD6-8E50-C373DAC0DC38}"/>
              </a:ext>
            </a:extLst>
          </p:cNvPr>
          <p:cNvSpPr>
            <a:spLocks noGrp="1"/>
          </p:cNvSpPr>
          <p:nvPr>
            <p:ph type="body" sz="quarter" idx="10" hasCustomPrompt="1"/>
          </p:nvPr>
        </p:nvSpPr>
        <p:spPr>
          <a:xfrm>
            <a:off x="561668" y="1989137"/>
            <a:ext cx="4813608"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4" name="Text Placeholder 9">
            <a:extLst>
              <a:ext uri="{FF2B5EF4-FFF2-40B4-BE49-F238E27FC236}">
                <a16:creationId xmlns:a16="http://schemas.microsoft.com/office/drawing/2014/main" id="{E51EF7E7-8B31-A514-24B4-A93A6EBDCCF0}"/>
              </a:ext>
            </a:extLst>
          </p:cNvPr>
          <p:cNvSpPr>
            <a:spLocks noGrp="1"/>
          </p:cNvSpPr>
          <p:nvPr>
            <p:ph type="body" sz="quarter" idx="15" hasCustomPrompt="1"/>
          </p:nvPr>
        </p:nvSpPr>
        <p:spPr>
          <a:xfrm>
            <a:off x="6816725" y="1989137"/>
            <a:ext cx="4824412" cy="396000"/>
          </a:xfrm>
        </p:spPr>
        <p:txBody>
          <a:bodyPr/>
          <a:lstStyle>
            <a:lvl1pPr marL="0" indent="0" algn="ct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1" name="Text Placeholder 38">
            <a:extLst>
              <a:ext uri="{FF2B5EF4-FFF2-40B4-BE49-F238E27FC236}">
                <a16:creationId xmlns:a16="http://schemas.microsoft.com/office/drawing/2014/main" id="{820E96D2-F557-4D51-9F89-2639752CB314}"/>
              </a:ext>
            </a:extLst>
          </p:cNvPr>
          <p:cNvSpPr>
            <a:spLocks noGrp="1"/>
          </p:cNvSpPr>
          <p:nvPr>
            <p:ph type="body" sz="quarter" idx="16" hasCustomPrompt="1"/>
          </p:nvPr>
        </p:nvSpPr>
        <p:spPr>
          <a:xfrm>
            <a:off x="1475704" y="2567225"/>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7" name="Text Placeholder 7">
            <a:extLst>
              <a:ext uri="{FF2B5EF4-FFF2-40B4-BE49-F238E27FC236}">
                <a16:creationId xmlns:a16="http://schemas.microsoft.com/office/drawing/2014/main" id="{187CF687-8F53-7D86-6D67-77D6C3A80D35}"/>
              </a:ext>
            </a:extLst>
          </p:cNvPr>
          <p:cNvSpPr>
            <a:spLocks noGrp="1"/>
          </p:cNvSpPr>
          <p:nvPr>
            <p:ph type="body" sz="quarter" idx="13" hasCustomPrompt="1"/>
          </p:nvPr>
        </p:nvSpPr>
        <p:spPr>
          <a:xfrm>
            <a:off x="561667" y="2567226"/>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8" name="Text Placeholder 38">
            <a:extLst>
              <a:ext uri="{FF2B5EF4-FFF2-40B4-BE49-F238E27FC236}">
                <a16:creationId xmlns:a16="http://schemas.microsoft.com/office/drawing/2014/main" id="{101E0726-C396-BB61-C25C-4FA65091051F}"/>
              </a:ext>
            </a:extLst>
          </p:cNvPr>
          <p:cNvSpPr>
            <a:spLocks noGrp="1"/>
          </p:cNvSpPr>
          <p:nvPr>
            <p:ph type="body" sz="quarter" idx="23" hasCustomPrompt="1"/>
          </p:nvPr>
        </p:nvSpPr>
        <p:spPr>
          <a:xfrm>
            <a:off x="6816725" y="2567226"/>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29" name="Text Placeholder 38">
            <a:extLst>
              <a:ext uri="{FF2B5EF4-FFF2-40B4-BE49-F238E27FC236}">
                <a16:creationId xmlns:a16="http://schemas.microsoft.com/office/drawing/2014/main" id="{A71809F2-99B2-6656-0E29-AF3FC658CC08}"/>
              </a:ext>
            </a:extLst>
          </p:cNvPr>
          <p:cNvSpPr>
            <a:spLocks noGrp="1"/>
          </p:cNvSpPr>
          <p:nvPr>
            <p:ph type="body" sz="quarter" idx="24" hasCustomPrompt="1"/>
          </p:nvPr>
        </p:nvSpPr>
        <p:spPr>
          <a:xfrm>
            <a:off x="6816725" y="3506764"/>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0" name="Text Placeholder 38">
            <a:extLst>
              <a:ext uri="{FF2B5EF4-FFF2-40B4-BE49-F238E27FC236}">
                <a16:creationId xmlns:a16="http://schemas.microsoft.com/office/drawing/2014/main" id="{59D34692-C50B-B92A-EDE9-06A50EA2FBCF}"/>
              </a:ext>
            </a:extLst>
          </p:cNvPr>
          <p:cNvSpPr>
            <a:spLocks noGrp="1"/>
          </p:cNvSpPr>
          <p:nvPr>
            <p:ph type="body" sz="quarter" idx="25" hasCustomPrompt="1"/>
          </p:nvPr>
        </p:nvSpPr>
        <p:spPr>
          <a:xfrm>
            <a:off x="6816725" y="4446302"/>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2" name="Text Placeholder 38">
            <a:extLst>
              <a:ext uri="{FF2B5EF4-FFF2-40B4-BE49-F238E27FC236}">
                <a16:creationId xmlns:a16="http://schemas.microsoft.com/office/drawing/2014/main" id="{C4813BAA-70D5-B6A0-69F0-E0ED11638452}"/>
              </a:ext>
            </a:extLst>
          </p:cNvPr>
          <p:cNvSpPr>
            <a:spLocks noGrp="1"/>
          </p:cNvSpPr>
          <p:nvPr>
            <p:ph type="body" sz="quarter" idx="26" hasCustomPrompt="1"/>
          </p:nvPr>
        </p:nvSpPr>
        <p:spPr>
          <a:xfrm>
            <a:off x="6816725" y="5385840"/>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6" name="Text Placeholder 38">
            <a:extLst>
              <a:ext uri="{FF2B5EF4-FFF2-40B4-BE49-F238E27FC236}">
                <a16:creationId xmlns:a16="http://schemas.microsoft.com/office/drawing/2014/main" id="{3031B728-50B6-CEBD-56CE-FCBA968688A1}"/>
              </a:ext>
            </a:extLst>
          </p:cNvPr>
          <p:cNvSpPr>
            <a:spLocks noGrp="1"/>
          </p:cNvSpPr>
          <p:nvPr>
            <p:ph type="body" sz="quarter" idx="27" hasCustomPrompt="1"/>
          </p:nvPr>
        </p:nvSpPr>
        <p:spPr>
          <a:xfrm>
            <a:off x="1475704" y="3506764"/>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39" name="Text Placeholder 7">
            <a:extLst>
              <a:ext uri="{FF2B5EF4-FFF2-40B4-BE49-F238E27FC236}">
                <a16:creationId xmlns:a16="http://schemas.microsoft.com/office/drawing/2014/main" id="{85F1D8ED-0653-E054-A3C0-A2C98E45B892}"/>
              </a:ext>
            </a:extLst>
          </p:cNvPr>
          <p:cNvSpPr>
            <a:spLocks noGrp="1"/>
          </p:cNvSpPr>
          <p:nvPr>
            <p:ph type="body" sz="quarter" idx="28" hasCustomPrompt="1"/>
          </p:nvPr>
        </p:nvSpPr>
        <p:spPr>
          <a:xfrm>
            <a:off x="561667" y="3506765"/>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1" name="Text Placeholder 38">
            <a:extLst>
              <a:ext uri="{FF2B5EF4-FFF2-40B4-BE49-F238E27FC236}">
                <a16:creationId xmlns:a16="http://schemas.microsoft.com/office/drawing/2014/main" id="{E56DE284-7418-7800-21B2-F7CD896568AB}"/>
              </a:ext>
            </a:extLst>
          </p:cNvPr>
          <p:cNvSpPr>
            <a:spLocks noGrp="1"/>
          </p:cNvSpPr>
          <p:nvPr>
            <p:ph type="body" sz="quarter" idx="29" hasCustomPrompt="1"/>
          </p:nvPr>
        </p:nvSpPr>
        <p:spPr>
          <a:xfrm>
            <a:off x="1475704" y="4448702"/>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2" name="Text Placeholder 7">
            <a:extLst>
              <a:ext uri="{FF2B5EF4-FFF2-40B4-BE49-F238E27FC236}">
                <a16:creationId xmlns:a16="http://schemas.microsoft.com/office/drawing/2014/main" id="{ACD87AD6-6600-37C5-746F-BAEF5FBD2C8F}"/>
              </a:ext>
            </a:extLst>
          </p:cNvPr>
          <p:cNvSpPr>
            <a:spLocks noGrp="1"/>
          </p:cNvSpPr>
          <p:nvPr>
            <p:ph type="body" sz="quarter" idx="30" hasCustomPrompt="1"/>
          </p:nvPr>
        </p:nvSpPr>
        <p:spPr>
          <a:xfrm>
            <a:off x="561667" y="4448703"/>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4" name="Text Placeholder 38">
            <a:extLst>
              <a:ext uri="{FF2B5EF4-FFF2-40B4-BE49-F238E27FC236}">
                <a16:creationId xmlns:a16="http://schemas.microsoft.com/office/drawing/2014/main" id="{9FAC1ABD-C9DB-1D4D-11CF-67A8BB5E49C9}"/>
              </a:ext>
            </a:extLst>
          </p:cNvPr>
          <p:cNvSpPr>
            <a:spLocks noGrp="1"/>
          </p:cNvSpPr>
          <p:nvPr>
            <p:ph type="body" sz="quarter" idx="31" hasCustomPrompt="1"/>
          </p:nvPr>
        </p:nvSpPr>
        <p:spPr>
          <a:xfrm>
            <a:off x="1475704" y="5389836"/>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54" name="Text Placeholder 7">
            <a:extLst>
              <a:ext uri="{FF2B5EF4-FFF2-40B4-BE49-F238E27FC236}">
                <a16:creationId xmlns:a16="http://schemas.microsoft.com/office/drawing/2014/main" id="{F22651DD-5B90-8926-5531-37926ACF9F88}"/>
              </a:ext>
            </a:extLst>
          </p:cNvPr>
          <p:cNvSpPr>
            <a:spLocks noGrp="1"/>
          </p:cNvSpPr>
          <p:nvPr>
            <p:ph type="body" sz="quarter" idx="32" hasCustomPrompt="1"/>
          </p:nvPr>
        </p:nvSpPr>
        <p:spPr>
          <a:xfrm>
            <a:off x="561667" y="5389837"/>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pic>
        <p:nvPicPr>
          <p:cNvPr id="8" name="GroupM_SingleColor_Logo_Navy_RGB.png">
            <a:extLst>
              <a:ext uri="{FF2B5EF4-FFF2-40B4-BE49-F238E27FC236}">
                <a16:creationId xmlns:a16="http://schemas.microsoft.com/office/drawing/2014/main" id="{29AEDF12-E5D5-55E1-383B-88EC2FA144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729282590"/>
      </p:ext>
    </p:extLst>
  </p:cSld>
  <p:clrMapOvr>
    <a:masterClrMapping/>
  </p:clrMapOvr>
  <p:extLst>
    <p:ext uri="{DCECCB84-F9BA-43D5-87BE-67443E8EF086}">
      <p15:sldGuideLst xmlns:p15="http://schemas.microsoft.com/office/powerpoint/2012/main">
        <p15:guide id="1" pos="4294">
          <p15:clr>
            <a:srgbClr val="FBAE40"/>
          </p15:clr>
        </p15:guide>
        <p15:guide id="2" pos="3386">
          <p15:clr>
            <a:srgbClr val="FBAE40"/>
          </p15:clr>
        </p15:guide>
        <p15:guide id="3" orient="horz" pos="1253">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efore and After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D382B1-EA37-E454-0B4F-579579E823D2}"/>
              </a:ext>
            </a:extLst>
          </p:cNvPr>
          <p:cNvSpPr/>
          <p:nvPr userDrawn="1"/>
        </p:nvSpPr>
        <p:spPr>
          <a:xfrm>
            <a:off x="5464098" y="0"/>
            <a:ext cx="672790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a:extLst>
              <a:ext uri="{FF2B5EF4-FFF2-40B4-BE49-F238E27FC236}">
                <a16:creationId xmlns:a16="http://schemas.microsoft.com/office/drawing/2014/main" id="{E7BE9D1A-FC52-4C90-8472-BEC131E75EB8}"/>
              </a:ext>
            </a:extLst>
          </p:cNvPr>
          <p:cNvSpPr/>
          <p:nvPr userDrawn="1"/>
        </p:nvSpPr>
        <p:spPr>
          <a:xfrm>
            <a:off x="0" y="0"/>
            <a:ext cx="6476331" cy="6858000"/>
          </a:xfrm>
          <a:prstGeom prst="homePlate">
            <a:avLst>
              <a:gd name="adj" fmla="val 116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430441"/>
            <a:ext cx="4824412" cy="1189607"/>
          </a:xfrm>
        </p:spPr>
        <p:txBody>
          <a:bodyPr/>
          <a:lstStyle>
            <a:lvl1pPr>
              <a:defRPr sz="2800"/>
            </a:lvl1pPr>
          </a:lstStyle>
          <a:p>
            <a:r>
              <a:rPr lang="en-MY"/>
              <a:t>Click here to add your title which is detailed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0" name="Text Placeholder 9">
            <a:extLst>
              <a:ext uri="{FF2B5EF4-FFF2-40B4-BE49-F238E27FC236}">
                <a16:creationId xmlns:a16="http://schemas.microsoft.com/office/drawing/2014/main" id="{1933C7FA-AB8E-4DD6-8E50-C373DAC0DC38}"/>
              </a:ext>
            </a:extLst>
          </p:cNvPr>
          <p:cNvSpPr>
            <a:spLocks noGrp="1"/>
          </p:cNvSpPr>
          <p:nvPr>
            <p:ph type="body" sz="quarter" idx="10" hasCustomPrompt="1"/>
          </p:nvPr>
        </p:nvSpPr>
        <p:spPr>
          <a:xfrm>
            <a:off x="561668" y="1989137"/>
            <a:ext cx="4813608"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4" name="Text Placeholder 9">
            <a:extLst>
              <a:ext uri="{FF2B5EF4-FFF2-40B4-BE49-F238E27FC236}">
                <a16:creationId xmlns:a16="http://schemas.microsoft.com/office/drawing/2014/main" id="{E51EF7E7-8B31-A514-24B4-A93A6EBDCCF0}"/>
              </a:ext>
            </a:extLst>
          </p:cNvPr>
          <p:cNvSpPr>
            <a:spLocks noGrp="1"/>
          </p:cNvSpPr>
          <p:nvPr>
            <p:ph type="body" sz="quarter" idx="15" hasCustomPrompt="1"/>
          </p:nvPr>
        </p:nvSpPr>
        <p:spPr>
          <a:xfrm>
            <a:off x="6816725" y="1989137"/>
            <a:ext cx="4824412" cy="396000"/>
          </a:xfrm>
        </p:spPr>
        <p:txBody>
          <a:bodyPr/>
          <a:lstStyle>
            <a:lvl1pPr marL="0" indent="0" algn="ct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1" name="Text Placeholder 38">
            <a:extLst>
              <a:ext uri="{FF2B5EF4-FFF2-40B4-BE49-F238E27FC236}">
                <a16:creationId xmlns:a16="http://schemas.microsoft.com/office/drawing/2014/main" id="{820E96D2-F557-4D51-9F89-2639752CB314}"/>
              </a:ext>
            </a:extLst>
          </p:cNvPr>
          <p:cNvSpPr>
            <a:spLocks noGrp="1"/>
          </p:cNvSpPr>
          <p:nvPr>
            <p:ph type="body" sz="quarter" idx="16" hasCustomPrompt="1"/>
          </p:nvPr>
        </p:nvSpPr>
        <p:spPr>
          <a:xfrm>
            <a:off x="1475704" y="2567225"/>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28" name="Text Placeholder 38">
            <a:extLst>
              <a:ext uri="{FF2B5EF4-FFF2-40B4-BE49-F238E27FC236}">
                <a16:creationId xmlns:a16="http://schemas.microsoft.com/office/drawing/2014/main" id="{101E0726-C396-BB61-C25C-4FA65091051F}"/>
              </a:ext>
            </a:extLst>
          </p:cNvPr>
          <p:cNvSpPr>
            <a:spLocks noGrp="1"/>
          </p:cNvSpPr>
          <p:nvPr>
            <p:ph type="body" sz="quarter" idx="23" hasCustomPrompt="1"/>
          </p:nvPr>
        </p:nvSpPr>
        <p:spPr>
          <a:xfrm>
            <a:off x="6816725" y="2567226"/>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29" name="Text Placeholder 38">
            <a:extLst>
              <a:ext uri="{FF2B5EF4-FFF2-40B4-BE49-F238E27FC236}">
                <a16:creationId xmlns:a16="http://schemas.microsoft.com/office/drawing/2014/main" id="{A71809F2-99B2-6656-0E29-AF3FC658CC08}"/>
              </a:ext>
            </a:extLst>
          </p:cNvPr>
          <p:cNvSpPr>
            <a:spLocks noGrp="1"/>
          </p:cNvSpPr>
          <p:nvPr>
            <p:ph type="body" sz="quarter" idx="24" hasCustomPrompt="1"/>
          </p:nvPr>
        </p:nvSpPr>
        <p:spPr>
          <a:xfrm>
            <a:off x="6816725" y="3506764"/>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0" name="Text Placeholder 38">
            <a:extLst>
              <a:ext uri="{FF2B5EF4-FFF2-40B4-BE49-F238E27FC236}">
                <a16:creationId xmlns:a16="http://schemas.microsoft.com/office/drawing/2014/main" id="{59D34692-C50B-B92A-EDE9-06A50EA2FBCF}"/>
              </a:ext>
            </a:extLst>
          </p:cNvPr>
          <p:cNvSpPr>
            <a:spLocks noGrp="1"/>
          </p:cNvSpPr>
          <p:nvPr>
            <p:ph type="body" sz="quarter" idx="25" hasCustomPrompt="1"/>
          </p:nvPr>
        </p:nvSpPr>
        <p:spPr>
          <a:xfrm>
            <a:off x="6816725" y="4446302"/>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2" name="Text Placeholder 38">
            <a:extLst>
              <a:ext uri="{FF2B5EF4-FFF2-40B4-BE49-F238E27FC236}">
                <a16:creationId xmlns:a16="http://schemas.microsoft.com/office/drawing/2014/main" id="{C4813BAA-70D5-B6A0-69F0-E0ED11638452}"/>
              </a:ext>
            </a:extLst>
          </p:cNvPr>
          <p:cNvSpPr>
            <a:spLocks noGrp="1"/>
          </p:cNvSpPr>
          <p:nvPr>
            <p:ph type="body" sz="quarter" idx="26" hasCustomPrompt="1"/>
          </p:nvPr>
        </p:nvSpPr>
        <p:spPr>
          <a:xfrm>
            <a:off x="6816725" y="5385840"/>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6" name="Text Placeholder 38">
            <a:extLst>
              <a:ext uri="{FF2B5EF4-FFF2-40B4-BE49-F238E27FC236}">
                <a16:creationId xmlns:a16="http://schemas.microsoft.com/office/drawing/2014/main" id="{3031B728-50B6-CEBD-56CE-FCBA968688A1}"/>
              </a:ext>
            </a:extLst>
          </p:cNvPr>
          <p:cNvSpPr>
            <a:spLocks noGrp="1"/>
          </p:cNvSpPr>
          <p:nvPr>
            <p:ph type="body" sz="quarter" idx="27" hasCustomPrompt="1"/>
          </p:nvPr>
        </p:nvSpPr>
        <p:spPr>
          <a:xfrm>
            <a:off x="1475704" y="3506764"/>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1" name="Text Placeholder 38">
            <a:extLst>
              <a:ext uri="{FF2B5EF4-FFF2-40B4-BE49-F238E27FC236}">
                <a16:creationId xmlns:a16="http://schemas.microsoft.com/office/drawing/2014/main" id="{E56DE284-7418-7800-21B2-F7CD896568AB}"/>
              </a:ext>
            </a:extLst>
          </p:cNvPr>
          <p:cNvSpPr>
            <a:spLocks noGrp="1"/>
          </p:cNvSpPr>
          <p:nvPr>
            <p:ph type="body" sz="quarter" idx="29" hasCustomPrompt="1"/>
          </p:nvPr>
        </p:nvSpPr>
        <p:spPr>
          <a:xfrm>
            <a:off x="1475704" y="4448702"/>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4" name="Text Placeholder 38">
            <a:extLst>
              <a:ext uri="{FF2B5EF4-FFF2-40B4-BE49-F238E27FC236}">
                <a16:creationId xmlns:a16="http://schemas.microsoft.com/office/drawing/2014/main" id="{9FAC1ABD-C9DB-1D4D-11CF-67A8BB5E49C9}"/>
              </a:ext>
            </a:extLst>
          </p:cNvPr>
          <p:cNvSpPr>
            <a:spLocks noGrp="1"/>
          </p:cNvSpPr>
          <p:nvPr>
            <p:ph type="body" sz="quarter" idx="31" hasCustomPrompt="1"/>
          </p:nvPr>
        </p:nvSpPr>
        <p:spPr>
          <a:xfrm>
            <a:off x="1475704" y="5389836"/>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11" name="Picture Placeholder 7">
            <a:extLst>
              <a:ext uri="{FF2B5EF4-FFF2-40B4-BE49-F238E27FC236}">
                <a16:creationId xmlns:a16="http://schemas.microsoft.com/office/drawing/2014/main" id="{508C69C7-38FF-646E-6B2D-42E84CB264E7}"/>
              </a:ext>
            </a:extLst>
          </p:cNvPr>
          <p:cNvSpPr>
            <a:spLocks noGrp="1"/>
          </p:cNvSpPr>
          <p:nvPr>
            <p:ph type="pic" sz="quarter" idx="33" hasCustomPrompt="1"/>
          </p:nvPr>
        </p:nvSpPr>
        <p:spPr>
          <a:xfrm>
            <a:off x="550863" y="2646463"/>
            <a:ext cx="581025" cy="581025"/>
          </a:xfrm>
        </p:spPr>
        <p:txBody>
          <a:bodyPr anchor="ctr" anchorCtr="0"/>
          <a:lstStyle>
            <a:lvl1pPr marL="0" indent="0" algn="ctr">
              <a:buNone/>
              <a:defRPr sz="600"/>
            </a:lvl1pPr>
          </a:lstStyle>
          <a:p>
            <a:r>
              <a:rPr lang="en-US"/>
              <a:t>Click here to add your icon</a:t>
            </a:r>
          </a:p>
        </p:txBody>
      </p:sp>
      <p:sp>
        <p:nvSpPr>
          <p:cNvPr id="12" name="Picture Placeholder 7">
            <a:extLst>
              <a:ext uri="{FF2B5EF4-FFF2-40B4-BE49-F238E27FC236}">
                <a16:creationId xmlns:a16="http://schemas.microsoft.com/office/drawing/2014/main" id="{0D6BBC9C-2387-0F3F-E363-605423123DDF}"/>
              </a:ext>
            </a:extLst>
          </p:cNvPr>
          <p:cNvSpPr>
            <a:spLocks noGrp="1"/>
          </p:cNvSpPr>
          <p:nvPr>
            <p:ph type="pic" sz="quarter" idx="34" hasCustomPrompt="1"/>
          </p:nvPr>
        </p:nvSpPr>
        <p:spPr>
          <a:xfrm>
            <a:off x="550863" y="3589438"/>
            <a:ext cx="581025" cy="581025"/>
          </a:xfrm>
        </p:spPr>
        <p:txBody>
          <a:bodyPr anchor="ctr" anchorCtr="0"/>
          <a:lstStyle>
            <a:lvl1pPr marL="0" indent="0" algn="ctr">
              <a:buNone/>
              <a:defRPr sz="600"/>
            </a:lvl1pPr>
          </a:lstStyle>
          <a:p>
            <a:r>
              <a:rPr lang="en-US"/>
              <a:t>Click here to add your icon</a:t>
            </a:r>
          </a:p>
        </p:txBody>
      </p:sp>
      <p:sp>
        <p:nvSpPr>
          <p:cNvPr id="13" name="Picture Placeholder 7">
            <a:extLst>
              <a:ext uri="{FF2B5EF4-FFF2-40B4-BE49-F238E27FC236}">
                <a16:creationId xmlns:a16="http://schemas.microsoft.com/office/drawing/2014/main" id="{951F3938-5D06-66A3-76F2-21C1B89139B2}"/>
              </a:ext>
            </a:extLst>
          </p:cNvPr>
          <p:cNvSpPr>
            <a:spLocks noGrp="1"/>
          </p:cNvSpPr>
          <p:nvPr>
            <p:ph type="pic" sz="quarter" idx="35" hasCustomPrompt="1"/>
          </p:nvPr>
        </p:nvSpPr>
        <p:spPr>
          <a:xfrm>
            <a:off x="550863" y="4526698"/>
            <a:ext cx="581025" cy="581025"/>
          </a:xfrm>
        </p:spPr>
        <p:txBody>
          <a:bodyPr anchor="ctr" anchorCtr="0"/>
          <a:lstStyle>
            <a:lvl1pPr marL="0" indent="0" algn="ctr">
              <a:buNone/>
              <a:defRPr sz="600"/>
            </a:lvl1pPr>
          </a:lstStyle>
          <a:p>
            <a:r>
              <a:rPr lang="en-US"/>
              <a:t>Click here to add your icon</a:t>
            </a:r>
          </a:p>
        </p:txBody>
      </p:sp>
      <p:sp>
        <p:nvSpPr>
          <p:cNvPr id="15" name="Picture Placeholder 7">
            <a:extLst>
              <a:ext uri="{FF2B5EF4-FFF2-40B4-BE49-F238E27FC236}">
                <a16:creationId xmlns:a16="http://schemas.microsoft.com/office/drawing/2014/main" id="{0F8DAD8E-F9DA-2E9B-536D-68C4B654DF4D}"/>
              </a:ext>
            </a:extLst>
          </p:cNvPr>
          <p:cNvSpPr>
            <a:spLocks noGrp="1"/>
          </p:cNvSpPr>
          <p:nvPr>
            <p:ph type="pic" sz="quarter" idx="36" hasCustomPrompt="1"/>
          </p:nvPr>
        </p:nvSpPr>
        <p:spPr>
          <a:xfrm>
            <a:off x="550863" y="5475388"/>
            <a:ext cx="581025" cy="581025"/>
          </a:xfrm>
        </p:spPr>
        <p:txBody>
          <a:bodyPr anchor="ctr" anchorCtr="0"/>
          <a:lstStyle>
            <a:lvl1pPr marL="0" indent="0" algn="ctr">
              <a:buNone/>
              <a:defRPr sz="600"/>
            </a:lvl1pPr>
          </a:lstStyle>
          <a:p>
            <a:r>
              <a:rPr lang="en-US"/>
              <a:t>Click here to add your icon</a:t>
            </a:r>
          </a:p>
        </p:txBody>
      </p:sp>
      <p:pic>
        <p:nvPicPr>
          <p:cNvPr id="7" name="GroupM_SingleColor_Logo_Navy_RGB.png">
            <a:extLst>
              <a:ext uri="{FF2B5EF4-FFF2-40B4-BE49-F238E27FC236}">
                <a16:creationId xmlns:a16="http://schemas.microsoft.com/office/drawing/2014/main" id="{4C21072F-ED2C-43E1-68FC-FEAD301AB7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614067"/>
      </p:ext>
    </p:extLst>
  </p:cSld>
  <p:clrMapOvr>
    <a:masterClrMapping/>
  </p:clrMapOvr>
  <p:extLst>
    <p:ext uri="{DCECCB84-F9BA-43D5-87BE-67443E8EF086}">
      <p15:sldGuideLst xmlns:p15="http://schemas.microsoft.com/office/powerpoint/2012/main">
        <p15:guide id="1" pos="4294">
          <p15:clr>
            <a:srgbClr val="FBAE40"/>
          </p15:clr>
        </p15:guide>
        <p15:guide id="2" pos="3386">
          <p15:clr>
            <a:srgbClr val="FBAE40"/>
          </p15:clr>
        </p15:guide>
        <p15:guide id="3" orient="horz" pos="1253">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efore and After_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C0CBA-81B8-9B90-F27A-2448B62572B3}"/>
              </a:ext>
            </a:extLst>
          </p:cNvPr>
          <p:cNvGrpSpPr/>
          <p:nvPr userDrawn="1"/>
        </p:nvGrpSpPr>
        <p:grpSpPr>
          <a:xfrm>
            <a:off x="561667" y="2208892"/>
            <a:ext cx="11081682" cy="3920446"/>
            <a:chOff x="561667" y="2208892"/>
            <a:chExt cx="11081682" cy="3567846"/>
          </a:xfrm>
          <a:solidFill>
            <a:schemeClr val="accent6"/>
          </a:solidFill>
        </p:grpSpPr>
        <p:sp>
          <p:nvSpPr>
            <p:cNvPr id="4" name="Rectangle 3">
              <a:extLst>
                <a:ext uri="{FF2B5EF4-FFF2-40B4-BE49-F238E27FC236}">
                  <a16:creationId xmlns:a16="http://schemas.microsoft.com/office/drawing/2014/main" id="{4B0C9BF8-A4BB-A2C6-42F6-538D006F2A09}"/>
                </a:ext>
              </a:extLst>
            </p:cNvPr>
            <p:cNvSpPr/>
            <p:nvPr userDrawn="1"/>
          </p:nvSpPr>
          <p:spPr>
            <a:xfrm>
              <a:off x="561667" y="2208892"/>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15EBFDD7-F9F6-0653-252C-BDD3B55285AB}"/>
                </a:ext>
              </a:extLst>
            </p:cNvPr>
            <p:cNvSpPr/>
            <p:nvPr userDrawn="1"/>
          </p:nvSpPr>
          <p:spPr>
            <a:xfrm>
              <a:off x="6456362" y="2208892"/>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C6F266C0-4A25-8A28-09D3-3CB0DB93CDC5}"/>
                </a:ext>
              </a:extLst>
            </p:cNvPr>
            <p:cNvSpPr/>
            <p:nvPr userDrawn="1"/>
          </p:nvSpPr>
          <p:spPr>
            <a:xfrm>
              <a:off x="561667" y="4761062"/>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Rectangle 24">
              <a:extLst>
                <a:ext uri="{FF2B5EF4-FFF2-40B4-BE49-F238E27FC236}">
                  <a16:creationId xmlns:a16="http://schemas.microsoft.com/office/drawing/2014/main" id="{EB307499-4ED6-F5C7-71F6-6AC442D4CBA2}"/>
                </a:ext>
              </a:extLst>
            </p:cNvPr>
            <p:cNvSpPr/>
            <p:nvPr userDrawn="1"/>
          </p:nvSpPr>
          <p:spPr>
            <a:xfrm>
              <a:off x="6456362" y="4761062"/>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EC92B498-18D6-DCEC-70E1-5362F73E40C8}"/>
                </a:ext>
              </a:extLst>
            </p:cNvPr>
            <p:cNvSpPr/>
            <p:nvPr userDrawn="1"/>
          </p:nvSpPr>
          <p:spPr>
            <a:xfrm>
              <a:off x="561667" y="3484809"/>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Rectangle 28">
              <a:extLst>
                <a:ext uri="{FF2B5EF4-FFF2-40B4-BE49-F238E27FC236}">
                  <a16:creationId xmlns:a16="http://schemas.microsoft.com/office/drawing/2014/main" id="{60705A70-C87D-DCD9-C159-608BFF76F7A5}"/>
                </a:ext>
              </a:extLst>
            </p:cNvPr>
            <p:cNvSpPr/>
            <p:nvPr userDrawn="1"/>
          </p:nvSpPr>
          <p:spPr>
            <a:xfrm>
              <a:off x="6456362" y="3484809"/>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7" name="Rectangle 6">
            <a:extLst>
              <a:ext uri="{FF2B5EF4-FFF2-40B4-BE49-F238E27FC236}">
                <a16:creationId xmlns:a16="http://schemas.microsoft.com/office/drawing/2014/main" id="{3414B517-286C-5DFB-D6C2-5D5E1944357D}"/>
              </a:ext>
            </a:extLst>
          </p:cNvPr>
          <p:cNvSpPr/>
          <p:nvPr userDrawn="1"/>
        </p:nvSpPr>
        <p:spPr>
          <a:xfrm>
            <a:off x="562752" y="3213432"/>
            <a:ext cx="5171836"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561667" y="1812892"/>
            <a:ext cx="5173971"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2" name="Rectangle 11">
            <a:extLst>
              <a:ext uri="{FF2B5EF4-FFF2-40B4-BE49-F238E27FC236}">
                <a16:creationId xmlns:a16="http://schemas.microsoft.com/office/drawing/2014/main" id="{BFE6E837-8145-E42C-9919-A173A301ADEB}"/>
              </a:ext>
            </a:extLst>
          </p:cNvPr>
          <p:cNvSpPr/>
          <p:nvPr userDrawn="1"/>
        </p:nvSpPr>
        <p:spPr>
          <a:xfrm>
            <a:off x="6457377" y="3213432"/>
            <a:ext cx="5184846"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456362" y="1812892"/>
            <a:ext cx="5184775"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24" name="Rectangle 23">
            <a:extLst>
              <a:ext uri="{FF2B5EF4-FFF2-40B4-BE49-F238E27FC236}">
                <a16:creationId xmlns:a16="http://schemas.microsoft.com/office/drawing/2014/main" id="{A68FBC82-1C59-FCA3-3A14-3BE2C5B5446C}"/>
              </a:ext>
            </a:extLst>
          </p:cNvPr>
          <p:cNvSpPr/>
          <p:nvPr userDrawn="1"/>
        </p:nvSpPr>
        <p:spPr>
          <a:xfrm>
            <a:off x="562752" y="6020918"/>
            <a:ext cx="5171836"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6" name="Rectangle 25">
            <a:extLst>
              <a:ext uri="{FF2B5EF4-FFF2-40B4-BE49-F238E27FC236}">
                <a16:creationId xmlns:a16="http://schemas.microsoft.com/office/drawing/2014/main" id="{EA784A29-2BD8-DC65-7151-8E3E37121223}"/>
              </a:ext>
            </a:extLst>
          </p:cNvPr>
          <p:cNvSpPr/>
          <p:nvPr userDrawn="1"/>
        </p:nvSpPr>
        <p:spPr>
          <a:xfrm>
            <a:off x="6457377" y="6020918"/>
            <a:ext cx="5184846"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8" name="Rectangle 27">
            <a:extLst>
              <a:ext uri="{FF2B5EF4-FFF2-40B4-BE49-F238E27FC236}">
                <a16:creationId xmlns:a16="http://schemas.microsoft.com/office/drawing/2014/main" id="{312C73EE-165D-E99B-CF9D-0B4EC9740780}"/>
              </a:ext>
            </a:extLst>
          </p:cNvPr>
          <p:cNvSpPr/>
          <p:nvPr userDrawn="1"/>
        </p:nvSpPr>
        <p:spPr>
          <a:xfrm>
            <a:off x="562752" y="4617529"/>
            <a:ext cx="5171836"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0" name="Rectangle 29">
            <a:extLst>
              <a:ext uri="{FF2B5EF4-FFF2-40B4-BE49-F238E27FC236}">
                <a16:creationId xmlns:a16="http://schemas.microsoft.com/office/drawing/2014/main" id="{6FDDC3A6-69EF-2D85-0551-BFEC3C6EC33E}"/>
              </a:ext>
            </a:extLst>
          </p:cNvPr>
          <p:cNvSpPr/>
          <p:nvPr userDrawn="1"/>
        </p:nvSpPr>
        <p:spPr>
          <a:xfrm>
            <a:off x="6457377" y="4617529"/>
            <a:ext cx="5184846"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9" name="Text Placeholder 38">
            <a:extLst>
              <a:ext uri="{FF2B5EF4-FFF2-40B4-BE49-F238E27FC236}">
                <a16:creationId xmlns:a16="http://schemas.microsoft.com/office/drawing/2014/main" id="{038D60CA-43F5-5D1A-C70A-1442143BE7B7}"/>
              </a:ext>
            </a:extLst>
          </p:cNvPr>
          <p:cNvSpPr>
            <a:spLocks noGrp="1"/>
          </p:cNvSpPr>
          <p:nvPr>
            <p:ph type="body" sz="quarter" idx="16" hasCustomPrompt="1"/>
          </p:nvPr>
        </p:nvSpPr>
        <p:spPr>
          <a:xfrm>
            <a:off x="763433" y="2404035"/>
            <a:ext cx="4770437"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0" name="Text Placeholder 38">
            <a:extLst>
              <a:ext uri="{FF2B5EF4-FFF2-40B4-BE49-F238E27FC236}">
                <a16:creationId xmlns:a16="http://schemas.microsoft.com/office/drawing/2014/main" id="{781D622F-D925-2030-D666-96B54859868C}"/>
              </a:ext>
            </a:extLst>
          </p:cNvPr>
          <p:cNvSpPr>
            <a:spLocks noGrp="1"/>
          </p:cNvSpPr>
          <p:nvPr>
            <p:ph type="body" sz="quarter" idx="17" hasCustomPrompt="1"/>
          </p:nvPr>
        </p:nvSpPr>
        <p:spPr>
          <a:xfrm>
            <a:off x="6663530" y="2404035"/>
            <a:ext cx="4770437"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1" name="Text Placeholder 38">
            <a:extLst>
              <a:ext uri="{FF2B5EF4-FFF2-40B4-BE49-F238E27FC236}">
                <a16:creationId xmlns:a16="http://schemas.microsoft.com/office/drawing/2014/main" id="{FB29A9E8-4D46-FB90-750A-1FDC926149EC}"/>
              </a:ext>
            </a:extLst>
          </p:cNvPr>
          <p:cNvSpPr>
            <a:spLocks noGrp="1"/>
          </p:cNvSpPr>
          <p:nvPr>
            <p:ph type="body" sz="quarter" idx="18" hasCustomPrompt="1"/>
          </p:nvPr>
        </p:nvSpPr>
        <p:spPr>
          <a:xfrm>
            <a:off x="763433" y="3803169"/>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2" name="Text Placeholder 38">
            <a:extLst>
              <a:ext uri="{FF2B5EF4-FFF2-40B4-BE49-F238E27FC236}">
                <a16:creationId xmlns:a16="http://schemas.microsoft.com/office/drawing/2014/main" id="{17FF746B-4ED3-1EC8-F8D5-CC4415BC1ACC}"/>
              </a:ext>
            </a:extLst>
          </p:cNvPr>
          <p:cNvSpPr>
            <a:spLocks noGrp="1"/>
          </p:cNvSpPr>
          <p:nvPr>
            <p:ph type="body" sz="quarter" idx="19" hasCustomPrompt="1"/>
          </p:nvPr>
        </p:nvSpPr>
        <p:spPr>
          <a:xfrm>
            <a:off x="6663530" y="3803169"/>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3" name="Text Placeholder 38">
            <a:extLst>
              <a:ext uri="{FF2B5EF4-FFF2-40B4-BE49-F238E27FC236}">
                <a16:creationId xmlns:a16="http://schemas.microsoft.com/office/drawing/2014/main" id="{62E21FC7-81A5-1C50-6663-AEF375CFB113}"/>
              </a:ext>
            </a:extLst>
          </p:cNvPr>
          <p:cNvSpPr>
            <a:spLocks noGrp="1"/>
          </p:cNvSpPr>
          <p:nvPr>
            <p:ph type="body" sz="quarter" idx="20" hasCustomPrompt="1"/>
          </p:nvPr>
        </p:nvSpPr>
        <p:spPr>
          <a:xfrm>
            <a:off x="763433" y="5202102"/>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4" name="Text Placeholder 38">
            <a:extLst>
              <a:ext uri="{FF2B5EF4-FFF2-40B4-BE49-F238E27FC236}">
                <a16:creationId xmlns:a16="http://schemas.microsoft.com/office/drawing/2014/main" id="{A335C6B4-9B8C-C427-EF9F-C58988E9D086}"/>
              </a:ext>
            </a:extLst>
          </p:cNvPr>
          <p:cNvSpPr>
            <a:spLocks noGrp="1"/>
          </p:cNvSpPr>
          <p:nvPr>
            <p:ph type="body" sz="quarter" idx="21" hasCustomPrompt="1"/>
          </p:nvPr>
        </p:nvSpPr>
        <p:spPr>
          <a:xfrm>
            <a:off x="6663530" y="5202102"/>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pic>
        <p:nvPicPr>
          <p:cNvPr id="9" name="GroupM_SingleColor_Logo_Navy_RGB.png">
            <a:extLst>
              <a:ext uri="{FF2B5EF4-FFF2-40B4-BE49-F238E27FC236}">
                <a16:creationId xmlns:a16="http://schemas.microsoft.com/office/drawing/2014/main" id="{47DC9154-99F8-B2A0-853A-CED8D43BEA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797054460"/>
      </p:ext>
    </p:extLst>
  </p:cSld>
  <p:clrMapOvr>
    <a:masterClrMapping/>
  </p:clrMapOvr>
  <p:extLst>
    <p:ext uri="{DCECCB84-F9BA-43D5-87BE-67443E8EF086}">
      <p15:sldGuideLst xmlns:p15="http://schemas.microsoft.com/office/powerpoint/2012/main">
        <p15:guide id="1" pos="4067">
          <p15:clr>
            <a:srgbClr val="FBAE40"/>
          </p15:clr>
        </p15:guide>
        <p15:guide id="2" pos="3613">
          <p15:clr>
            <a:srgbClr val="FBAE40"/>
          </p15:clr>
        </p15:guide>
        <p15:guide id="3" orient="horz" pos="1139">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efore and After_4">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0008D74-60A1-1C7A-DE4E-73C6B7B75800}"/>
              </a:ext>
            </a:extLst>
          </p:cNvPr>
          <p:cNvSpPr>
            <a:spLocks noGrp="1"/>
          </p:cNvSpPr>
          <p:nvPr>
            <p:ph type="pic" sz="quarter" idx="26" hasCustomPrompt="1"/>
          </p:nvPr>
        </p:nvSpPr>
        <p:spPr>
          <a:xfrm>
            <a:off x="3" y="2"/>
            <a:ext cx="12191998" cy="6857999"/>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19" name="Text Placeholder 18">
            <a:extLst>
              <a:ext uri="{FF2B5EF4-FFF2-40B4-BE49-F238E27FC236}">
                <a16:creationId xmlns:a16="http://schemas.microsoft.com/office/drawing/2014/main" id="{B6451316-0056-5973-E88B-3E0AC72B45A3}"/>
              </a:ext>
            </a:extLst>
          </p:cNvPr>
          <p:cNvSpPr>
            <a:spLocks noGrp="1"/>
          </p:cNvSpPr>
          <p:nvPr>
            <p:ph type="body" sz="quarter" idx="29"/>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solidFill>
                  <a:schemeClr val="bg1"/>
                </a:solidFill>
              </a:defRPr>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1055688" y="2005261"/>
            <a:ext cx="4679950" cy="209958"/>
          </a:xfrm>
        </p:spPr>
        <p:txBody>
          <a:bodyPr/>
          <a:lstStyle>
            <a:lvl1pPr marL="0" indent="0" algn="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456362" y="2005261"/>
            <a:ext cx="4679951" cy="209958"/>
          </a:xfrm>
        </p:spPr>
        <p:txBody>
          <a:bodyPr/>
          <a:lstStyle>
            <a:lvl1pPr marL="0" indent="0" algn="l">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9" name="Text Placeholder 38">
            <a:extLst>
              <a:ext uri="{FF2B5EF4-FFF2-40B4-BE49-F238E27FC236}">
                <a16:creationId xmlns:a16="http://schemas.microsoft.com/office/drawing/2014/main" id="{038D60CA-43F5-5D1A-C70A-1442143BE7B7}"/>
              </a:ext>
            </a:extLst>
          </p:cNvPr>
          <p:cNvSpPr>
            <a:spLocks noGrp="1"/>
          </p:cNvSpPr>
          <p:nvPr>
            <p:ph type="body" sz="quarter" idx="16" hasCustomPrompt="1"/>
          </p:nvPr>
        </p:nvSpPr>
        <p:spPr>
          <a:xfrm>
            <a:off x="1324303" y="2502556"/>
            <a:ext cx="4411335" cy="626343"/>
          </a:xfrm>
        </p:spPr>
        <p:txBody>
          <a:bodyPr anchor="ctr" anchorCtr="0"/>
          <a:lstStyle>
            <a:lvl1pPr marL="0" indent="0" algn="r">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0" name="Text Placeholder 38">
            <a:extLst>
              <a:ext uri="{FF2B5EF4-FFF2-40B4-BE49-F238E27FC236}">
                <a16:creationId xmlns:a16="http://schemas.microsoft.com/office/drawing/2014/main" id="{781D622F-D925-2030-D666-96B54859868C}"/>
              </a:ext>
            </a:extLst>
          </p:cNvPr>
          <p:cNvSpPr>
            <a:spLocks noGrp="1"/>
          </p:cNvSpPr>
          <p:nvPr>
            <p:ph type="body" sz="quarter" idx="17" hasCustomPrompt="1"/>
          </p:nvPr>
        </p:nvSpPr>
        <p:spPr>
          <a:xfrm>
            <a:off x="6456362" y="2502556"/>
            <a:ext cx="4411335"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1" name="Text Placeholder 38">
            <a:extLst>
              <a:ext uri="{FF2B5EF4-FFF2-40B4-BE49-F238E27FC236}">
                <a16:creationId xmlns:a16="http://schemas.microsoft.com/office/drawing/2014/main" id="{FB29A9E8-4D46-FB90-750A-1FDC926149EC}"/>
              </a:ext>
            </a:extLst>
          </p:cNvPr>
          <p:cNvSpPr>
            <a:spLocks noGrp="1"/>
          </p:cNvSpPr>
          <p:nvPr>
            <p:ph type="body" sz="quarter" idx="18" hasCustomPrompt="1"/>
          </p:nvPr>
        </p:nvSpPr>
        <p:spPr>
          <a:xfrm>
            <a:off x="1324303" y="3866232"/>
            <a:ext cx="4411335" cy="630000"/>
          </a:xfrm>
        </p:spPr>
        <p:txBody>
          <a:bodyPr anchor="ctr" anchorCtr="0"/>
          <a:lstStyle>
            <a:lvl1pPr marL="0" indent="0" algn="r">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2" name="Text Placeholder 38">
            <a:extLst>
              <a:ext uri="{FF2B5EF4-FFF2-40B4-BE49-F238E27FC236}">
                <a16:creationId xmlns:a16="http://schemas.microsoft.com/office/drawing/2014/main" id="{17FF746B-4ED3-1EC8-F8D5-CC4415BC1ACC}"/>
              </a:ext>
            </a:extLst>
          </p:cNvPr>
          <p:cNvSpPr>
            <a:spLocks noGrp="1"/>
          </p:cNvSpPr>
          <p:nvPr>
            <p:ph type="body" sz="quarter" idx="19" hasCustomPrompt="1"/>
          </p:nvPr>
        </p:nvSpPr>
        <p:spPr>
          <a:xfrm>
            <a:off x="6456362" y="3866232"/>
            <a:ext cx="4411335"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3" name="Text Placeholder 38">
            <a:extLst>
              <a:ext uri="{FF2B5EF4-FFF2-40B4-BE49-F238E27FC236}">
                <a16:creationId xmlns:a16="http://schemas.microsoft.com/office/drawing/2014/main" id="{62E21FC7-81A5-1C50-6663-AEF375CFB113}"/>
              </a:ext>
            </a:extLst>
          </p:cNvPr>
          <p:cNvSpPr>
            <a:spLocks noGrp="1"/>
          </p:cNvSpPr>
          <p:nvPr>
            <p:ph type="body" sz="quarter" idx="20" hasCustomPrompt="1"/>
          </p:nvPr>
        </p:nvSpPr>
        <p:spPr>
          <a:xfrm>
            <a:off x="1324303" y="5229989"/>
            <a:ext cx="4411335" cy="630000"/>
          </a:xfrm>
        </p:spPr>
        <p:txBody>
          <a:bodyPr anchor="ctr" anchorCtr="0"/>
          <a:lstStyle>
            <a:lvl1pPr marL="0" indent="0" algn="r">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4" name="Text Placeholder 38">
            <a:extLst>
              <a:ext uri="{FF2B5EF4-FFF2-40B4-BE49-F238E27FC236}">
                <a16:creationId xmlns:a16="http://schemas.microsoft.com/office/drawing/2014/main" id="{A335C6B4-9B8C-C427-EF9F-C58988E9D086}"/>
              </a:ext>
            </a:extLst>
          </p:cNvPr>
          <p:cNvSpPr>
            <a:spLocks noGrp="1"/>
          </p:cNvSpPr>
          <p:nvPr>
            <p:ph type="body" sz="quarter" idx="21" hasCustomPrompt="1"/>
          </p:nvPr>
        </p:nvSpPr>
        <p:spPr>
          <a:xfrm>
            <a:off x="6456362" y="5229989"/>
            <a:ext cx="4411335"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9" name="Text Placeholder 9">
            <a:extLst>
              <a:ext uri="{FF2B5EF4-FFF2-40B4-BE49-F238E27FC236}">
                <a16:creationId xmlns:a16="http://schemas.microsoft.com/office/drawing/2014/main" id="{AC6A468F-1BB5-9ABC-96C6-C93B3402D005}"/>
              </a:ext>
            </a:extLst>
          </p:cNvPr>
          <p:cNvSpPr>
            <a:spLocks noGrp="1"/>
          </p:cNvSpPr>
          <p:nvPr>
            <p:ph type="body" sz="quarter" idx="25"/>
          </p:nvPr>
        </p:nvSpPr>
        <p:spPr>
          <a:xfrm rot="5400000">
            <a:off x="4043363" y="4058700"/>
            <a:ext cx="4105275"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1"/>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Tree>
    <p:extLst>
      <p:ext uri="{BB962C8B-B14F-4D97-AF65-F5344CB8AC3E}">
        <p14:creationId xmlns:p14="http://schemas.microsoft.com/office/powerpoint/2010/main" val="2010663546"/>
      </p:ext>
    </p:extLst>
  </p:cSld>
  <p:clrMapOvr>
    <a:masterClrMapping/>
  </p:clrMapOvr>
  <p:extLst>
    <p:ext uri="{DCECCB84-F9BA-43D5-87BE-67443E8EF086}">
      <p15:sldGuideLst xmlns:p15="http://schemas.microsoft.com/office/powerpoint/2012/main">
        <p15:guide id="1" pos="7015">
          <p15:clr>
            <a:srgbClr val="FBAE40"/>
          </p15:clr>
        </p15:guide>
        <p15:guide id="2" pos="665">
          <p15:clr>
            <a:srgbClr val="FBAE40"/>
          </p15:clr>
        </p15:guide>
        <p15:guide id="3" orient="horz" pos="1275">
          <p15:clr>
            <a:srgbClr val="FBAE40"/>
          </p15:clr>
        </p15:guide>
        <p15:guide id="4" pos="3613">
          <p15:clr>
            <a:srgbClr val="FBAE40"/>
          </p15:clr>
        </p15:guide>
        <p15:guide id="5" pos="4067">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4298408"/>
            <a:ext cx="3341493" cy="1930949"/>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156354"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151813"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8151812" y="4298408"/>
            <a:ext cx="3341493" cy="1930949"/>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354541"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350000"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4349999" y="4298408"/>
            <a:ext cx="3341493" cy="1930949"/>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pic>
        <p:nvPicPr>
          <p:cNvPr id="5" name="GroupM_SingleColor_Logo_Navy_RGB.png">
            <a:extLst>
              <a:ext uri="{FF2B5EF4-FFF2-40B4-BE49-F238E27FC236}">
                <a16:creationId xmlns:a16="http://schemas.microsoft.com/office/drawing/2014/main" id="{D4CB2702-A771-A40D-CF95-3148A8B8DF1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3" name="Text Placeholder 10">
            <a:extLst>
              <a:ext uri="{FF2B5EF4-FFF2-40B4-BE49-F238E27FC236}">
                <a16:creationId xmlns:a16="http://schemas.microsoft.com/office/drawing/2014/main" id="{DF82437D-A84B-9E72-50D7-37F3BE71DD60}"/>
              </a:ext>
            </a:extLst>
          </p:cNvPr>
          <p:cNvSpPr>
            <a:spLocks noGrp="1"/>
          </p:cNvSpPr>
          <p:nvPr>
            <p:ph type="body" sz="quarter" idx="22" hasCustomPrompt="1"/>
          </p:nvPr>
        </p:nvSpPr>
        <p:spPr>
          <a:xfrm>
            <a:off x="543014" y="3693498"/>
            <a:ext cx="334318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7" name="Text Placeholder 10">
            <a:extLst>
              <a:ext uri="{FF2B5EF4-FFF2-40B4-BE49-F238E27FC236}">
                <a16:creationId xmlns:a16="http://schemas.microsoft.com/office/drawing/2014/main" id="{2791EF52-14B8-6DE9-357C-5F073A91DF3D}"/>
              </a:ext>
            </a:extLst>
          </p:cNvPr>
          <p:cNvSpPr>
            <a:spLocks noGrp="1"/>
          </p:cNvSpPr>
          <p:nvPr>
            <p:ph type="body" sz="quarter" idx="24" hasCustomPrompt="1"/>
          </p:nvPr>
        </p:nvSpPr>
        <p:spPr>
          <a:xfrm>
            <a:off x="4344825" y="3693498"/>
            <a:ext cx="334318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10" name="Text Placeholder 10">
            <a:extLst>
              <a:ext uri="{FF2B5EF4-FFF2-40B4-BE49-F238E27FC236}">
                <a16:creationId xmlns:a16="http://schemas.microsoft.com/office/drawing/2014/main" id="{4FAF7BE2-DC47-0D02-2291-5A095ECA47E8}"/>
              </a:ext>
            </a:extLst>
          </p:cNvPr>
          <p:cNvSpPr>
            <a:spLocks noGrp="1"/>
          </p:cNvSpPr>
          <p:nvPr>
            <p:ph type="body" sz="quarter" idx="26" hasCustomPrompt="1"/>
          </p:nvPr>
        </p:nvSpPr>
        <p:spPr>
          <a:xfrm>
            <a:off x="8152571" y="3693498"/>
            <a:ext cx="334318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Tree>
    <p:extLst>
      <p:ext uri="{BB962C8B-B14F-4D97-AF65-F5344CB8AC3E}">
        <p14:creationId xmlns:p14="http://schemas.microsoft.com/office/powerpoint/2010/main" val="3147633354"/>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Categories w Icons_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E55CD02-ABBB-1D2F-0F7B-4F61BA123DEB}"/>
              </a:ext>
            </a:extLst>
          </p:cNvPr>
          <p:cNvSpPr>
            <a:spLocks noGrp="1"/>
          </p:cNvSpPr>
          <p:nvPr>
            <p:ph type="pic" sz="quarter" idx="27" hasCustomPrompt="1"/>
          </p:nvPr>
        </p:nvSpPr>
        <p:spPr>
          <a:xfrm>
            <a:off x="3" y="0"/>
            <a:ext cx="12191998" cy="2581275"/>
          </a:xfrm>
          <a:custGeom>
            <a:avLst/>
            <a:gdLst>
              <a:gd name="connsiteX0" fmla="*/ 0 w 12191998"/>
              <a:gd name="connsiteY0" fmla="*/ 0 h 2581275"/>
              <a:gd name="connsiteX1" fmla="*/ 12191998 w 12191998"/>
              <a:gd name="connsiteY1" fmla="*/ 0 h 2581275"/>
              <a:gd name="connsiteX2" fmla="*/ 12191998 w 12191998"/>
              <a:gd name="connsiteY2" fmla="*/ 2581275 h 2581275"/>
              <a:gd name="connsiteX3" fmla="*/ 11150597 w 12191998"/>
              <a:gd name="connsiteY3" fmla="*/ 2581275 h 2581275"/>
              <a:gd name="connsiteX4" fmla="*/ 10617807 w 12191998"/>
              <a:gd name="connsiteY4" fmla="*/ 2581275 h 2581275"/>
              <a:gd name="connsiteX5" fmla="*/ 9177807 w 12191998"/>
              <a:gd name="connsiteY5" fmla="*/ 2581275 h 2581275"/>
              <a:gd name="connsiteX6" fmla="*/ 6815997 w 12191998"/>
              <a:gd name="connsiteY6" fmla="*/ 2581275 h 2581275"/>
              <a:gd name="connsiteX7" fmla="*/ 5375997 w 12191998"/>
              <a:gd name="connsiteY7" fmla="*/ 2581275 h 2581275"/>
              <a:gd name="connsiteX8" fmla="*/ 3014187 w 12191998"/>
              <a:gd name="connsiteY8" fmla="*/ 2581275 h 2581275"/>
              <a:gd name="connsiteX9" fmla="*/ 1574187 w 12191998"/>
              <a:gd name="connsiteY9" fmla="*/ 2581275 h 2581275"/>
              <a:gd name="connsiteX10" fmla="*/ 1244597 w 12191998"/>
              <a:gd name="connsiteY10" fmla="*/ 2581275 h 2581275"/>
              <a:gd name="connsiteX11" fmla="*/ 0 w 12191998"/>
              <a:gd name="connsiteY11" fmla="*/ 25812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2581275">
                <a:moveTo>
                  <a:pt x="0" y="0"/>
                </a:moveTo>
                <a:lnTo>
                  <a:pt x="12191998" y="0"/>
                </a:lnTo>
                <a:lnTo>
                  <a:pt x="12191998" y="2581275"/>
                </a:lnTo>
                <a:lnTo>
                  <a:pt x="11150597" y="2581275"/>
                </a:lnTo>
                <a:lnTo>
                  <a:pt x="10617807" y="2581275"/>
                </a:lnTo>
                <a:lnTo>
                  <a:pt x="9177807" y="2581275"/>
                </a:lnTo>
                <a:lnTo>
                  <a:pt x="6815997" y="2581275"/>
                </a:lnTo>
                <a:lnTo>
                  <a:pt x="5375997" y="2581275"/>
                </a:lnTo>
                <a:lnTo>
                  <a:pt x="3014187" y="2581275"/>
                </a:lnTo>
                <a:lnTo>
                  <a:pt x="1574187" y="2581275"/>
                </a:lnTo>
                <a:lnTo>
                  <a:pt x="1244597" y="2581275"/>
                </a:lnTo>
                <a:lnTo>
                  <a:pt x="0" y="2581275"/>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6" name="Text Placeholder 10">
            <a:extLst>
              <a:ext uri="{FF2B5EF4-FFF2-40B4-BE49-F238E27FC236}">
                <a16:creationId xmlns:a16="http://schemas.microsoft.com/office/drawing/2014/main" id="{6D6FB553-306E-7508-4BF7-3C899434FEC6}"/>
              </a:ext>
            </a:extLst>
          </p:cNvPr>
          <p:cNvSpPr>
            <a:spLocks noGrp="1" noChangeAspect="1"/>
          </p:cNvSpPr>
          <p:nvPr>
            <p:ph type="body" sz="quarter" idx="29" hasCustomPrompt="1"/>
          </p:nvPr>
        </p:nvSpPr>
        <p:spPr>
          <a:xfrm>
            <a:off x="9177810" y="1861275"/>
            <a:ext cx="1443600" cy="1443600"/>
          </a:xfrm>
          <a:prstGeom prst="ellipse">
            <a:avLst/>
          </a:prstGeom>
          <a:solidFill>
            <a:schemeClr val="accent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7" name="Text Placeholder 10">
            <a:extLst>
              <a:ext uri="{FF2B5EF4-FFF2-40B4-BE49-F238E27FC236}">
                <a16:creationId xmlns:a16="http://schemas.microsoft.com/office/drawing/2014/main" id="{37AD9932-D88B-AA52-8D83-5996B332D50A}"/>
              </a:ext>
            </a:extLst>
          </p:cNvPr>
          <p:cNvSpPr>
            <a:spLocks noGrp="1" noChangeAspect="1"/>
          </p:cNvSpPr>
          <p:nvPr>
            <p:ph type="body" sz="quarter" idx="26" hasCustomPrompt="1"/>
          </p:nvPr>
        </p:nvSpPr>
        <p:spPr>
          <a:xfrm>
            <a:off x="1570587" y="1861275"/>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800189" y="3556727"/>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8403812" y="3556727"/>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4601999" y="3556727"/>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884001" y="2167275"/>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9483810" y="2166112"/>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7" name="Text Placeholder 10">
            <a:extLst>
              <a:ext uri="{FF2B5EF4-FFF2-40B4-BE49-F238E27FC236}">
                <a16:creationId xmlns:a16="http://schemas.microsoft.com/office/drawing/2014/main" id="{30A52264-A9C3-9E81-B8F7-F8AE25A93EC1}"/>
              </a:ext>
            </a:extLst>
          </p:cNvPr>
          <p:cNvSpPr>
            <a:spLocks noGrp="1"/>
          </p:cNvSpPr>
          <p:nvPr>
            <p:ph type="body" sz="quarter" idx="23" hasCustomPrompt="1"/>
          </p:nvPr>
        </p:nvSpPr>
        <p:spPr>
          <a:xfrm>
            <a:off x="800190" y="4156374"/>
            <a:ext cx="2988000" cy="1386297"/>
          </a:xfrm>
        </p:spPr>
        <p:txBody>
          <a:bodyPr anchor="t"/>
          <a:lstStyle>
            <a:lvl1pPr marL="0" indent="0" algn="ctr">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48" name="Text Placeholder 10">
            <a:extLst>
              <a:ext uri="{FF2B5EF4-FFF2-40B4-BE49-F238E27FC236}">
                <a16:creationId xmlns:a16="http://schemas.microsoft.com/office/drawing/2014/main" id="{431AB42C-16B0-8519-1108-7D7E3E72E788}"/>
              </a:ext>
            </a:extLst>
          </p:cNvPr>
          <p:cNvSpPr>
            <a:spLocks noGrp="1"/>
          </p:cNvSpPr>
          <p:nvPr>
            <p:ph type="body" sz="quarter" idx="24" hasCustomPrompt="1"/>
          </p:nvPr>
        </p:nvSpPr>
        <p:spPr>
          <a:xfrm>
            <a:off x="4601999" y="4156374"/>
            <a:ext cx="2988000" cy="1386297"/>
          </a:xfrm>
        </p:spPr>
        <p:txBody>
          <a:bodyPr anchor="t"/>
          <a:lstStyle>
            <a:lvl1pPr marL="0" indent="0" algn="ctr">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49" name="Text Placeholder 10">
            <a:extLst>
              <a:ext uri="{FF2B5EF4-FFF2-40B4-BE49-F238E27FC236}">
                <a16:creationId xmlns:a16="http://schemas.microsoft.com/office/drawing/2014/main" id="{66834DEA-0A7B-2C14-313B-B09796DB1C47}"/>
              </a:ext>
            </a:extLst>
          </p:cNvPr>
          <p:cNvSpPr>
            <a:spLocks noGrp="1"/>
          </p:cNvSpPr>
          <p:nvPr>
            <p:ph type="body" sz="quarter" idx="25" hasCustomPrompt="1"/>
          </p:nvPr>
        </p:nvSpPr>
        <p:spPr>
          <a:xfrm>
            <a:off x="8403812" y="4156374"/>
            <a:ext cx="2988000" cy="1386297"/>
          </a:xfrm>
        </p:spPr>
        <p:txBody>
          <a:bodyPr anchor="t"/>
          <a:lstStyle>
            <a:lvl1pPr marL="0" indent="0" algn="ctr">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14" name="Text Placeholder 10">
            <a:extLst>
              <a:ext uri="{FF2B5EF4-FFF2-40B4-BE49-F238E27FC236}">
                <a16:creationId xmlns:a16="http://schemas.microsoft.com/office/drawing/2014/main" id="{E125662C-EE67-D43B-9C50-11051DE5AE64}"/>
              </a:ext>
            </a:extLst>
          </p:cNvPr>
          <p:cNvSpPr>
            <a:spLocks noGrp="1" noChangeAspect="1"/>
          </p:cNvSpPr>
          <p:nvPr>
            <p:ph type="body" sz="quarter" idx="28" hasCustomPrompt="1"/>
          </p:nvPr>
        </p:nvSpPr>
        <p:spPr>
          <a:xfrm>
            <a:off x="5378317" y="1861275"/>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5681999" y="216485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1822462318"/>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Categories w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304189"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907810"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5106000"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4185995"/>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4185995"/>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4185995"/>
            <a:ext cx="29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pic>
        <p:nvPicPr>
          <p:cNvPr id="5" name="GroupM_SingleColor_Logo_Navy_RGB.png">
            <a:extLst>
              <a:ext uri="{FF2B5EF4-FFF2-40B4-BE49-F238E27FC236}">
                <a16:creationId xmlns:a16="http://schemas.microsoft.com/office/drawing/2014/main" id="{0735A4C8-742B-FCA2-0AF7-9E1418F07F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13225317"/>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Opt 5">
    <p:bg>
      <p:bgPr>
        <a:solidFill>
          <a:schemeClr val="accent4"/>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AB0ACEB-61C5-1048-BD08-B3EACC67BE9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67146306"/>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Categori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74D7C25-33FD-F977-DF26-48D91B00904E}"/>
              </a:ext>
            </a:extLst>
          </p:cNvPr>
          <p:cNvSpPr>
            <a:spLocks noGrp="1"/>
          </p:cNvSpPr>
          <p:nvPr>
            <p:ph type="pic" sz="quarter" idx="30" hasCustomPrompt="1"/>
          </p:nvPr>
        </p:nvSpPr>
        <p:spPr>
          <a:xfrm>
            <a:off x="3" y="2"/>
            <a:ext cx="12191998" cy="6857999"/>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5737AF4E-2990-220C-0721-2038EA8223E1}"/>
              </a:ext>
            </a:extLst>
          </p:cNvPr>
          <p:cNvSpPr>
            <a:spLocks noGrp="1"/>
          </p:cNvSpPr>
          <p:nvPr>
            <p:ph type="body" sz="quarter" idx="29"/>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255046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409746" y="2550467"/>
            <a:ext cx="827999" cy="520402"/>
          </a:xfrm>
        </p:spPr>
        <p:txBody>
          <a:bodyPr anchor="t" anchorCtr="0"/>
          <a:lstStyle>
            <a:lvl1pPr marL="0" indent="0" algn="l">
              <a:lnSpc>
                <a:spcPct val="90000"/>
              </a:lnSpc>
              <a:spcBef>
                <a:spcPts val="0"/>
              </a:spcBef>
              <a:buNone/>
              <a:defRPr sz="3600" b="0" i="0">
                <a:solidFill>
                  <a:schemeClr val="accent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607934" y="2550467"/>
            <a:ext cx="726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199043"/>
            <a:ext cx="2988000"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3199043"/>
            <a:ext cx="2988000"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3199043"/>
            <a:ext cx="2988000"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Tree>
    <p:extLst>
      <p:ext uri="{BB962C8B-B14F-4D97-AF65-F5344CB8AC3E}">
        <p14:creationId xmlns:p14="http://schemas.microsoft.com/office/powerpoint/2010/main" val="3332423427"/>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4-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426096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6209150"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6204609"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6204612" y="426096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3382277"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3377736" y="2538413"/>
            <a:ext cx="612000" cy="612000"/>
          </a:xfrm>
        </p:spPr>
        <p:txBody>
          <a:bodyPr anchor="ctr" anchorCtr="0"/>
          <a:lstStyle>
            <a:lvl1pPr marL="0" marR="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sz="800">
                <a:solidFill>
                  <a:schemeClr val="bg2"/>
                </a:solidFill>
              </a:defRPr>
            </a:lvl1pPr>
          </a:lstStyle>
          <a:p>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3377737" y="426096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9121138" y="426096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9125679"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9121138"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75CABA34-A027-C083-EB61-830BEE1AB1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29" name="Text Placeholder 10">
            <a:extLst>
              <a:ext uri="{FF2B5EF4-FFF2-40B4-BE49-F238E27FC236}">
                <a16:creationId xmlns:a16="http://schemas.microsoft.com/office/drawing/2014/main" id="{D2F3511D-7B01-1831-10D5-0B4F7F3B9453}"/>
              </a:ext>
            </a:extLst>
          </p:cNvPr>
          <p:cNvSpPr>
            <a:spLocks noGrp="1"/>
          </p:cNvSpPr>
          <p:nvPr>
            <p:ph type="body" sz="quarter" idx="25" hasCustomPrompt="1"/>
          </p:nvPr>
        </p:nvSpPr>
        <p:spPr>
          <a:xfrm>
            <a:off x="529733" y="3713403"/>
            <a:ext cx="2432408"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0" name="Text Placeholder 10">
            <a:extLst>
              <a:ext uri="{FF2B5EF4-FFF2-40B4-BE49-F238E27FC236}">
                <a16:creationId xmlns:a16="http://schemas.microsoft.com/office/drawing/2014/main" id="{65FCD7B6-3EDD-5CFF-9FD0-54C159DE3B36}"/>
              </a:ext>
            </a:extLst>
          </p:cNvPr>
          <p:cNvSpPr>
            <a:spLocks noGrp="1"/>
          </p:cNvSpPr>
          <p:nvPr>
            <p:ph type="body" sz="quarter" idx="26" hasCustomPrompt="1"/>
          </p:nvPr>
        </p:nvSpPr>
        <p:spPr>
          <a:xfrm>
            <a:off x="3368769" y="3713403"/>
            <a:ext cx="2432408"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1" name="Text Placeholder 10">
            <a:extLst>
              <a:ext uri="{FF2B5EF4-FFF2-40B4-BE49-F238E27FC236}">
                <a16:creationId xmlns:a16="http://schemas.microsoft.com/office/drawing/2014/main" id="{BC57DBC5-029F-EB31-646C-57C39E138475}"/>
              </a:ext>
            </a:extLst>
          </p:cNvPr>
          <p:cNvSpPr>
            <a:spLocks noGrp="1"/>
          </p:cNvSpPr>
          <p:nvPr>
            <p:ph type="body" sz="quarter" idx="28" hasCustomPrompt="1"/>
          </p:nvPr>
        </p:nvSpPr>
        <p:spPr>
          <a:xfrm>
            <a:off x="6172500" y="3713403"/>
            <a:ext cx="2432408"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2" name="Text Placeholder 10">
            <a:extLst>
              <a:ext uri="{FF2B5EF4-FFF2-40B4-BE49-F238E27FC236}">
                <a16:creationId xmlns:a16="http://schemas.microsoft.com/office/drawing/2014/main" id="{931C497E-ADB8-FEB6-ED60-3015C3FE7907}"/>
              </a:ext>
            </a:extLst>
          </p:cNvPr>
          <p:cNvSpPr>
            <a:spLocks noGrp="1"/>
          </p:cNvSpPr>
          <p:nvPr>
            <p:ph type="body" sz="quarter" idx="31" hasCustomPrompt="1"/>
          </p:nvPr>
        </p:nvSpPr>
        <p:spPr>
          <a:xfrm>
            <a:off x="9099515" y="3713403"/>
            <a:ext cx="2432408"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Tree>
    <p:extLst>
      <p:ext uri="{BB962C8B-B14F-4D97-AF65-F5344CB8AC3E}">
        <p14:creationId xmlns:p14="http://schemas.microsoft.com/office/powerpoint/2010/main" val="317955313"/>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Categories w Icons_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3597D19-4156-4E1E-61C4-79AE510DCD20}"/>
              </a:ext>
            </a:extLst>
          </p:cNvPr>
          <p:cNvSpPr>
            <a:spLocks noGrp="1"/>
          </p:cNvSpPr>
          <p:nvPr>
            <p:ph type="pic" sz="quarter" idx="39" hasCustomPrompt="1"/>
          </p:nvPr>
        </p:nvSpPr>
        <p:spPr>
          <a:xfrm>
            <a:off x="2" y="-2"/>
            <a:ext cx="12191998" cy="2564922"/>
          </a:xfrm>
          <a:custGeom>
            <a:avLst/>
            <a:gdLst>
              <a:gd name="connsiteX0" fmla="*/ 0 w 12191998"/>
              <a:gd name="connsiteY0" fmla="*/ 0 h 2564922"/>
              <a:gd name="connsiteX1" fmla="*/ 12191998 w 12191998"/>
              <a:gd name="connsiteY1" fmla="*/ 0 h 2564922"/>
              <a:gd name="connsiteX2" fmla="*/ 12191998 w 12191998"/>
              <a:gd name="connsiteY2" fmla="*/ 2564922 h 2564922"/>
              <a:gd name="connsiteX3" fmla="*/ 11498260 w 12191998"/>
              <a:gd name="connsiteY3" fmla="*/ 2564922 h 2564922"/>
              <a:gd name="connsiteX4" fmla="*/ 11101222 w 12191998"/>
              <a:gd name="connsiteY4" fmla="*/ 2564922 h 2564922"/>
              <a:gd name="connsiteX5" fmla="*/ 9664519 w 12191998"/>
              <a:gd name="connsiteY5" fmla="*/ 2564922 h 2564922"/>
              <a:gd name="connsiteX6" fmla="*/ 8280881 w 12191998"/>
              <a:gd name="connsiteY6" fmla="*/ 2564922 h 2564922"/>
              <a:gd name="connsiteX7" fmla="*/ 6844178 w 12191998"/>
              <a:gd name="connsiteY7" fmla="*/ 2564922 h 2564922"/>
              <a:gd name="connsiteX8" fmla="*/ 5347819 w 12191998"/>
              <a:gd name="connsiteY8" fmla="*/ 2564922 h 2564922"/>
              <a:gd name="connsiteX9" fmla="*/ 3911116 w 12191998"/>
              <a:gd name="connsiteY9" fmla="*/ 2564922 h 2564922"/>
              <a:gd name="connsiteX10" fmla="*/ 2527477 w 12191998"/>
              <a:gd name="connsiteY10" fmla="*/ 2564922 h 2564922"/>
              <a:gd name="connsiteX11" fmla="*/ 1090773 w 12191998"/>
              <a:gd name="connsiteY11" fmla="*/ 2564922 h 2564922"/>
              <a:gd name="connsiteX12" fmla="*/ 871535 w 12191998"/>
              <a:gd name="connsiteY12" fmla="*/ 2564922 h 2564922"/>
              <a:gd name="connsiteX13" fmla="*/ 0 w 12191998"/>
              <a:gd name="connsiteY13" fmla="*/ 2564922 h 256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8" h="2564922">
                <a:moveTo>
                  <a:pt x="0" y="0"/>
                </a:moveTo>
                <a:lnTo>
                  <a:pt x="12191998" y="0"/>
                </a:lnTo>
                <a:lnTo>
                  <a:pt x="12191998" y="2564922"/>
                </a:lnTo>
                <a:lnTo>
                  <a:pt x="11498260" y="2564922"/>
                </a:lnTo>
                <a:lnTo>
                  <a:pt x="11101222" y="2564922"/>
                </a:lnTo>
                <a:lnTo>
                  <a:pt x="9664519" y="2564922"/>
                </a:lnTo>
                <a:lnTo>
                  <a:pt x="8280881" y="2564922"/>
                </a:lnTo>
                <a:lnTo>
                  <a:pt x="6844178" y="2564922"/>
                </a:lnTo>
                <a:lnTo>
                  <a:pt x="5347819" y="2564922"/>
                </a:lnTo>
                <a:lnTo>
                  <a:pt x="3911116" y="2564922"/>
                </a:lnTo>
                <a:lnTo>
                  <a:pt x="2527477" y="2564922"/>
                </a:lnTo>
                <a:lnTo>
                  <a:pt x="1090773" y="2564922"/>
                </a:lnTo>
                <a:lnTo>
                  <a:pt x="871535" y="2564922"/>
                </a:lnTo>
                <a:lnTo>
                  <a:pt x="0" y="2564922"/>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765127" y="3556727"/>
            <a:ext cx="20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7" name="Text Placeholder 10">
            <a:extLst>
              <a:ext uri="{FF2B5EF4-FFF2-40B4-BE49-F238E27FC236}">
                <a16:creationId xmlns:a16="http://schemas.microsoft.com/office/drawing/2014/main" id="{30A52264-A9C3-9E81-B8F7-F8AE25A93EC1}"/>
              </a:ext>
            </a:extLst>
          </p:cNvPr>
          <p:cNvSpPr>
            <a:spLocks noGrp="1"/>
          </p:cNvSpPr>
          <p:nvPr>
            <p:ph type="body" sz="quarter" idx="23" hasCustomPrompt="1"/>
          </p:nvPr>
        </p:nvSpPr>
        <p:spPr>
          <a:xfrm>
            <a:off x="765127" y="4156374"/>
            <a:ext cx="2088000" cy="1358161"/>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1" name="Text Placeholder 10">
            <a:extLst>
              <a:ext uri="{FF2B5EF4-FFF2-40B4-BE49-F238E27FC236}">
                <a16:creationId xmlns:a16="http://schemas.microsoft.com/office/drawing/2014/main" id="{B25EAD48-A35A-7FDE-5633-A8D96DA358DC}"/>
              </a:ext>
            </a:extLst>
          </p:cNvPr>
          <p:cNvSpPr>
            <a:spLocks noGrp="1"/>
          </p:cNvSpPr>
          <p:nvPr>
            <p:ph type="body" sz="quarter" idx="28" hasCustomPrompt="1"/>
          </p:nvPr>
        </p:nvSpPr>
        <p:spPr>
          <a:xfrm>
            <a:off x="3629393" y="3556727"/>
            <a:ext cx="20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4" name="Text Placeholder 10">
            <a:extLst>
              <a:ext uri="{FF2B5EF4-FFF2-40B4-BE49-F238E27FC236}">
                <a16:creationId xmlns:a16="http://schemas.microsoft.com/office/drawing/2014/main" id="{6436DC9D-645F-DC6D-D354-2AA840BAA402}"/>
              </a:ext>
            </a:extLst>
          </p:cNvPr>
          <p:cNvSpPr>
            <a:spLocks noGrp="1"/>
          </p:cNvSpPr>
          <p:nvPr>
            <p:ph type="body" sz="quarter" idx="29" hasCustomPrompt="1"/>
          </p:nvPr>
        </p:nvSpPr>
        <p:spPr>
          <a:xfrm>
            <a:off x="3629393" y="4156374"/>
            <a:ext cx="2088000" cy="1358161"/>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5" name="Text Placeholder 10">
            <a:extLst>
              <a:ext uri="{FF2B5EF4-FFF2-40B4-BE49-F238E27FC236}">
                <a16:creationId xmlns:a16="http://schemas.microsoft.com/office/drawing/2014/main" id="{E51DF702-F1E0-C79B-9AFF-8204A5749BB7}"/>
              </a:ext>
            </a:extLst>
          </p:cNvPr>
          <p:cNvSpPr>
            <a:spLocks noGrp="1"/>
          </p:cNvSpPr>
          <p:nvPr>
            <p:ph type="body" sz="quarter" idx="30" hasCustomPrompt="1"/>
          </p:nvPr>
        </p:nvSpPr>
        <p:spPr>
          <a:xfrm>
            <a:off x="6487621" y="3556727"/>
            <a:ext cx="20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8" name="Text Placeholder 10">
            <a:extLst>
              <a:ext uri="{FF2B5EF4-FFF2-40B4-BE49-F238E27FC236}">
                <a16:creationId xmlns:a16="http://schemas.microsoft.com/office/drawing/2014/main" id="{FE0EDF7E-DF2F-302D-71EC-F6B3AE0FF4E6}"/>
              </a:ext>
            </a:extLst>
          </p:cNvPr>
          <p:cNvSpPr>
            <a:spLocks noGrp="1"/>
          </p:cNvSpPr>
          <p:nvPr>
            <p:ph type="body" sz="quarter" idx="31" hasCustomPrompt="1"/>
          </p:nvPr>
        </p:nvSpPr>
        <p:spPr>
          <a:xfrm>
            <a:off x="6487621" y="4156374"/>
            <a:ext cx="2088000" cy="1358161"/>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34" name="Text Placeholder 10">
            <a:extLst>
              <a:ext uri="{FF2B5EF4-FFF2-40B4-BE49-F238E27FC236}">
                <a16:creationId xmlns:a16="http://schemas.microsoft.com/office/drawing/2014/main" id="{1194E18C-1BA8-49FB-FF84-B3B6C88598FC}"/>
              </a:ext>
            </a:extLst>
          </p:cNvPr>
          <p:cNvSpPr>
            <a:spLocks noGrp="1"/>
          </p:cNvSpPr>
          <p:nvPr>
            <p:ph type="body" sz="quarter" idx="32" hasCustomPrompt="1"/>
          </p:nvPr>
        </p:nvSpPr>
        <p:spPr>
          <a:xfrm>
            <a:off x="9338873" y="3556727"/>
            <a:ext cx="2088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5" name="Text Placeholder 10">
            <a:extLst>
              <a:ext uri="{FF2B5EF4-FFF2-40B4-BE49-F238E27FC236}">
                <a16:creationId xmlns:a16="http://schemas.microsoft.com/office/drawing/2014/main" id="{236C0B64-532D-0DED-7271-5D447B355215}"/>
              </a:ext>
            </a:extLst>
          </p:cNvPr>
          <p:cNvSpPr>
            <a:spLocks noGrp="1"/>
          </p:cNvSpPr>
          <p:nvPr>
            <p:ph type="body" sz="quarter" idx="33" hasCustomPrompt="1"/>
          </p:nvPr>
        </p:nvSpPr>
        <p:spPr>
          <a:xfrm>
            <a:off x="9338873" y="4156374"/>
            <a:ext cx="2088000" cy="1358161"/>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4" name="Text Placeholder 10">
            <a:extLst>
              <a:ext uri="{FF2B5EF4-FFF2-40B4-BE49-F238E27FC236}">
                <a16:creationId xmlns:a16="http://schemas.microsoft.com/office/drawing/2014/main" id="{A301CA00-7AFF-BDBF-723A-5329047A2145}"/>
              </a:ext>
            </a:extLst>
          </p:cNvPr>
          <p:cNvSpPr>
            <a:spLocks noGrp="1" noChangeAspect="1"/>
          </p:cNvSpPr>
          <p:nvPr>
            <p:ph type="body" sz="quarter" idx="34" hasCustomPrompt="1"/>
          </p:nvPr>
        </p:nvSpPr>
        <p:spPr>
          <a:xfrm>
            <a:off x="1084901" y="1843122"/>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5" name="Text Placeholder 10">
            <a:extLst>
              <a:ext uri="{FF2B5EF4-FFF2-40B4-BE49-F238E27FC236}">
                <a16:creationId xmlns:a16="http://schemas.microsoft.com/office/drawing/2014/main" id="{0C81DF5E-4CEE-FE32-8100-AF82BC213F85}"/>
              </a:ext>
            </a:extLst>
          </p:cNvPr>
          <p:cNvSpPr>
            <a:spLocks noGrp="1" noChangeAspect="1"/>
          </p:cNvSpPr>
          <p:nvPr>
            <p:ph type="body" sz="quarter" idx="35" hasCustomPrompt="1"/>
          </p:nvPr>
        </p:nvSpPr>
        <p:spPr>
          <a:xfrm>
            <a:off x="3907669" y="1843122"/>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7" name="Text Placeholder 10">
            <a:extLst>
              <a:ext uri="{FF2B5EF4-FFF2-40B4-BE49-F238E27FC236}">
                <a16:creationId xmlns:a16="http://schemas.microsoft.com/office/drawing/2014/main" id="{148CEE24-3EAF-43E7-F98A-388289E11933}"/>
              </a:ext>
            </a:extLst>
          </p:cNvPr>
          <p:cNvSpPr>
            <a:spLocks noGrp="1" noChangeAspect="1"/>
          </p:cNvSpPr>
          <p:nvPr>
            <p:ph type="body" sz="quarter" idx="36" hasCustomPrompt="1"/>
          </p:nvPr>
        </p:nvSpPr>
        <p:spPr>
          <a:xfrm>
            <a:off x="6840732" y="1843122"/>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153CD9B6-7745-96FE-8BAB-F8F00AB49849}"/>
              </a:ext>
            </a:extLst>
          </p:cNvPr>
          <p:cNvSpPr>
            <a:spLocks noGrp="1" noChangeAspect="1"/>
          </p:cNvSpPr>
          <p:nvPr>
            <p:ph type="body" sz="quarter" idx="37" hasCustomPrompt="1"/>
          </p:nvPr>
        </p:nvSpPr>
        <p:spPr>
          <a:xfrm>
            <a:off x="9663499" y="1843122"/>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395127" y="2151372"/>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7148532" y="215020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215469" y="2148956"/>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0" name="Picture Placeholder 7">
            <a:extLst>
              <a:ext uri="{FF2B5EF4-FFF2-40B4-BE49-F238E27FC236}">
                <a16:creationId xmlns:a16="http://schemas.microsoft.com/office/drawing/2014/main" id="{C9D55895-08D5-6BC2-508E-D5A47D0CD604}"/>
              </a:ext>
            </a:extLst>
          </p:cNvPr>
          <p:cNvSpPr>
            <a:spLocks noGrp="1" noChangeAspect="1"/>
          </p:cNvSpPr>
          <p:nvPr>
            <p:ph type="pic" sz="quarter" idx="27" hasCustomPrompt="1"/>
          </p:nvPr>
        </p:nvSpPr>
        <p:spPr>
          <a:xfrm>
            <a:off x="9968873" y="215020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207596110"/>
      </p:ext>
    </p:extLst>
  </p:cSld>
  <p:clrMapOvr>
    <a:masterClrMapping/>
  </p:clrMapOvr>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4-Categories w Icons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6296661"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337418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829313"/>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8" name="Text Placeholder 7">
            <a:extLst>
              <a:ext uri="{FF2B5EF4-FFF2-40B4-BE49-F238E27FC236}">
                <a16:creationId xmlns:a16="http://schemas.microsoft.com/office/drawing/2014/main" id="{23CEDD56-9142-21F9-80E5-F0B1E9577D97}"/>
              </a:ext>
            </a:extLst>
          </p:cNvPr>
          <p:cNvSpPr>
            <a:spLocks noGrp="1"/>
          </p:cNvSpPr>
          <p:nvPr>
            <p:ph type="body" sz="quarter" idx="24" hasCustomPrompt="1"/>
          </p:nvPr>
        </p:nvSpPr>
        <p:spPr>
          <a:xfrm>
            <a:off x="3673591"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2" name="Text Placeholder 10">
            <a:extLst>
              <a:ext uri="{FF2B5EF4-FFF2-40B4-BE49-F238E27FC236}">
                <a16:creationId xmlns:a16="http://schemas.microsoft.com/office/drawing/2014/main" id="{77A6EBCC-F124-D2D2-CF74-60D41048C216}"/>
              </a:ext>
            </a:extLst>
          </p:cNvPr>
          <p:cNvSpPr>
            <a:spLocks noGrp="1"/>
          </p:cNvSpPr>
          <p:nvPr>
            <p:ph type="body" sz="quarter" idx="25" hasCustomPrompt="1"/>
          </p:nvPr>
        </p:nvSpPr>
        <p:spPr>
          <a:xfrm>
            <a:off x="3664983" y="3829313"/>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3" name="Text Placeholder 10">
            <a:extLst>
              <a:ext uri="{FF2B5EF4-FFF2-40B4-BE49-F238E27FC236}">
                <a16:creationId xmlns:a16="http://schemas.microsoft.com/office/drawing/2014/main" id="{EA4B6B0A-9095-E4BA-4D16-E743B8EAA94D}"/>
              </a:ext>
            </a:extLst>
          </p:cNvPr>
          <p:cNvSpPr>
            <a:spLocks noGrp="1"/>
          </p:cNvSpPr>
          <p:nvPr>
            <p:ph type="body" sz="quarter" idx="26" hasCustomPrompt="1"/>
          </p:nvPr>
        </p:nvSpPr>
        <p:spPr>
          <a:xfrm>
            <a:off x="3664984"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4" name="Text Placeholder 7">
            <a:extLst>
              <a:ext uri="{FF2B5EF4-FFF2-40B4-BE49-F238E27FC236}">
                <a16:creationId xmlns:a16="http://schemas.microsoft.com/office/drawing/2014/main" id="{1DE94E99-6731-FDB4-4B11-23EC009EE08B}"/>
              </a:ext>
            </a:extLst>
          </p:cNvPr>
          <p:cNvSpPr>
            <a:spLocks noGrp="1"/>
          </p:cNvSpPr>
          <p:nvPr>
            <p:ph type="body" sz="quarter" idx="27" hasCustomPrompt="1"/>
          </p:nvPr>
        </p:nvSpPr>
        <p:spPr>
          <a:xfrm>
            <a:off x="6541716"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4F9487D6-83B1-46FC-FF11-71E773342443}"/>
              </a:ext>
            </a:extLst>
          </p:cNvPr>
          <p:cNvSpPr>
            <a:spLocks noGrp="1"/>
          </p:cNvSpPr>
          <p:nvPr>
            <p:ph type="body" sz="quarter" idx="28" hasCustomPrompt="1"/>
          </p:nvPr>
        </p:nvSpPr>
        <p:spPr>
          <a:xfrm>
            <a:off x="6533108" y="3829313"/>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6" name="Text Placeholder 10">
            <a:extLst>
              <a:ext uri="{FF2B5EF4-FFF2-40B4-BE49-F238E27FC236}">
                <a16:creationId xmlns:a16="http://schemas.microsoft.com/office/drawing/2014/main" id="{96A7A0C4-B64D-CA37-A87F-26C2F0BA963C}"/>
              </a:ext>
            </a:extLst>
          </p:cNvPr>
          <p:cNvSpPr>
            <a:spLocks noGrp="1"/>
          </p:cNvSpPr>
          <p:nvPr>
            <p:ph type="body" sz="quarter" idx="29" hasCustomPrompt="1"/>
          </p:nvPr>
        </p:nvSpPr>
        <p:spPr>
          <a:xfrm>
            <a:off x="6533109"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7" name="Text Placeholder 7">
            <a:extLst>
              <a:ext uri="{FF2B5EF4-FFF2-40B4-BE49-F238E27FC236}">
                <a16:creationId xmlns:a16="http://schemas.microsoft.com/office/drawing/2014/main" id="{671C63F9-552B-C663-406A-366AD373F977}"/>
              </a:ext>
            </a:extLst>
          </p:cNvPr>
          <p:cNvSpPr>
            <a:spLocks noGrp="1"/>
          </p:cNvSpPr>
          <p:nvPr>
            <p:ph type="body" sz="quarter" idx="30" hasCustomPrompt="1"/>
          </p:nvPr>
        </p:nvSpPr>
        <p:spPr>
          <a:xfrm>
            <a:off x="9378579"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8" name="Text Placeholder 10">
            <a:extLst>
              <a:ext uri="{FF2B5EF4-FFF2-40B4-BE49-F238E27FC236}">
                <a16:creationId xmlns:a16="http://schemas.microsoft.com/office/drawing/2014/main" id="{165A6336-E974-B713-8A5B-91303DC5FF6E}"/>
              </a:ext>
            </a:extLst>
          </p:cNvPr>
          <p:cNvSpPr>
            <a:spLocks noGrp="1"/>
          </p:cNvSpPr>
          <p:nvPr>
            <p:ph type="body" sz="quarter" idx="31" hasCustomPrompt="1"/>
          </p:nvPr>
        </p:nvSpPr>
        <p:spPr>
          <a:xfrm>
            <a:off x="9369971" y="3829313"/>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9" name="Text Placeholder 10">
            <a:extLst>
              <a:ext uri="{FF2B5EF4-FFF2-40B4-BE49-F238E27FC236}">
                <a16:creationId xmlns:a16="http://schemas.microsoft.com/office/drawing/2014/main" id="{FD31A87D-5CFB-CC67-CD91-979128044518}"/>
              </a:ext>
            </a:extLst>
          </p:cNvPr>
          <p:cNvSpPr>
            <a:spLocks noGrp="1"/>
          </p:cNvSpPr>
          <p:nvPr>
            <p:ph type="body" sz="quarter" idx="32" hasCustomPrompt="1"/>
          </p:nvPr>
        </p:nvSpPr>
        <p:spPr>
          <a:xfrm>
            <a:off x="9369972"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0" name="Picture Placeholder 7">
            <a:extLst>
              <a:ext uri="{FF2B5EF4-FFF2-40B4-BE49-F238E27FC236}">
                <a16:creationId xmlns:a16="http://schemas.microsoft.com/office/drawing/2014/main" id="{CE1C472A-E252-5CDB-E455-A1C37BAA0518}"/>
              </a:ext>
            </a:extLst>
          </p:cNvPr>
          <p:cNvSpPr>
            <a:spLocks noGrp="1" noChangeAspect="1"/>
          </p:cNvSpPr>
          <p:nvPr>
            <p:ph type="pic" sz="quarter" idx="33" hasCustomPrompt="1"/>
          </p:nvPr>
        </p:nvSpPr>
        <p:spPr>
          <a:xfrm>
            <a:off x="9120645"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DB47C10F-B352-42BB-5E74-71BFDA494A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13084368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Categories_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531E88A-2066-54B7-81B2-4AFDF10B020C}"/>
              </a:ext>
            </a:extLst>
          </p:cNvPr>
          <p:cNvSpPr>
            <a:spLocks noGrp="1"/>
          </p:cNvSpPr>
          <p:nvPr>
            <p:ph type="pic" sz="quarter" idx="36" hasCustomPrompt="1"/>
          </p:nvPr>
        </p:nvSpPr>
        <p:spPr>
          <a:xfrm>
            <a:off x="4" y="2"/>
            <a:ext cx="12191997" cy="6857999"/>
          </a:xfrm>
          <a:custGeom>
            <a:avLst/>
            <a:gdLst>
              <a:gd name="connsiteX0" fmla="*/ 0 w 12191997"/>
              <a:gd name="connsiteY0" fmla="*/ 0 h 6857999"/>
              <a:gd name="connsiteX1" fmla="*/ 12191997 w 12191997"/>
              <a:gd name="connsiteY1" fmla="*/ 0 h 6857999"/>
              <a:gd name="connsiteX2" fmla="*/ 12191997 w 12191997"/>
              <a:gd name="connsiteY2" fmla="*/ 6857999 h 6857999"/>
              <a:gd name="connsiteX3" fmla="*/ 0 w 1219199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7" h="6857999">
                <a:moveTo>
                  <a:pt x="0" y="0"/>
                </a:moveTo>
                <a:lnTo>
                  <a:pt x="12191997" y="0"/>
                </a:lnTo>
                <a:lnTo>
                  <a:pt x="12191997"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3" name="Text Placeholder 2">
            <a:extLst>
              <a:ext uri="{FF2B5EF4-FFF2-40B4-BE49-F238E27FC236}">
                <a16:creationId xmlns:a16="http://schemas.microsoft.com/office/drawing/2014/main" id="{19228846-F647-F2DD-C9DD-AF537630D796}"/>
              </a:ext>
            </a:extLst>
          </p:cNvPr>
          <p:cNvSpPr>
            <a:spLocks noGrp="1"/>
          </p:cNvSpPr>
          <p:nvPr>
            <p:ph type="body" sz="quarter" idx="37"/>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0" name="Text Placeholder 7">
            <a:extLst>
              <a:ext uri="{FF2B5EF4-FFF2-40B4-BE49-F238E27FC236}">
                <a16:creationId xmlns:a16="http://schemas.microsoft.com/office/drawing/2014/main" id="{072653EB-53C7-A72F-5ECE-D26D158FE9CC}"/>
              </a:ext>
            </a:extLst>
          </p:cNvPr>
          <p:cNvSpPr>
            <a:spLocks noGrp="1"/>
          </p:cNvSpPr>
          <p:nvPr>
            <p:ph type="body" sz="quarter" idx="13" hasCustomPrompt="1"/>
          </p:nvPr>
        </p:nvSpPr>
        <p:spPr>
          <a:xfrm>
            <a:off x="808797"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Text Placeholder 10">
            <a:extLst>
              <a:ext uri="{FF2B5EF4-FFF2-40B4-BE49-F238E27FC236}">
                <a16:creationId xmlns:a16="http://schemas.microsoft.com/office/drawing/2014/main" id="{277C25C2-F0B7-E49B-D410-7AF4E2A5AFAE}"/>
              </a:ext>
            </a:extLst>
          </p:cNvPr>
          <p:cNvSpPr>
            <a:spLocks noGrp="1"/>
          </p:cNvSpPr>
          <p:nvPr>
            <p:ph type="body" sz="quarter" idx="15" hasCustomPrompt="1"/>
          </p:nvPr>
        </p:nvSpPr>
        <p:spPr>
          <a:xfrm>
            <a:off x="800189" y="2828888"/>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3" name="Text Placeholder 10">
            <a:extLst>
              <a:ext uri="{FF2B5EF4-FFF2-40B4-BE49-F238E27FC236}">
                <a16:creationId xmlns:a16="http://schemas.microsoft.com/office/drawing/2014/main" id="{D1E2ADF3-8D8A-3769-FB0A-7A56D698CCCB}"/>
              </a:ext>
            </a:extLst>
          </p:cNvPr>
          <p:cNvSpPr>
            <a:spLocks noGrp="1"/>
          </p:cNvSpPr>
          <p:nvPr>
            <p:ph type="body" sz="quarter" idx="23" hasCustomPrompt="1"/>
          </p:nvPr>
        </p:nvSpPr>
        <p:spPr>
          <a:xfrm>
            <a:off x="800190"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4" name="Text Placeholder 7">
            <a:extLst>
              <a:ext uri="{FF2B5EF4-FFF2-40B4-BE49-F238E27FC236}">
                <a16:creationId xmlns:a16="http://schemas.microsoft.com/office/drawing/2014/main" id="{058A6041-3146-21CF-0395-153B7F59D837}"/>
              </a:ext>
            </a:extLst>
          </p:cNvPr>
          <p:cNvSpPr>
            <a:spLocks noGrp="1"/>
          </p:cNvSpPr>
          <p:nvPr>
            <p:ph type="body" sz="quarter" idx="24" hasCustomPrompt="1"/>
          </p:nvPr>
        </p:nvSpPr>
        <p:spPr>
          <a:xfrm>
            <a:off x="3663415"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Text Placeholder 10">
            <a:extLst>
              <a:ext uri="{FF2B5EF4-FFF2-40B4-BE49-F238E27FC236}">
                <a16:creationId xmlns:a16="http://schemas.microsoft.com/office/drawing/2014/main" id="{32486DC9-2A56-2C9A-7FD8-196BB712A164}"/>
              </a:ext>
            </a:extLst>
          </p:cNvPr>
          <p:cNvSpPr>
            <a:spLocks noGrp="1"/>
          </p:cNvSpPr>
          <p:nvPr>
            <p:ph type="body" sz="quarter" idx="25" hasCustomPrompt="1"/>
          </p:nvPr>
        </p:nvSpPr>
        <p:spPr>
          <a:xfrm>
            <a:off x="3654807" y="2828888"/>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7" name="Text Placeholder 10">
            <a:extLst>
              <a:ext uri="{FF2B5EF4-FFF2-40B4-BE49-F238E27FC236}">
                <a16:creationId xmlns:a16="http://schemas.microsoft.com/office/drawing/2014/main" id="{96381D0B-D385-FC7C-804C-B77560BC8689}"/>
              </a:ext>
            </a:extLst>
          </p:cNvPr>
          <p:cNvSpPr>
            <a:spLocks noGrp="1"/>
          </p:cNvSpPr>
          <p:nvPr>
            <p:ph type="body" sz="quarter" idx="26" hasCustomPrompt="1"/>
          </p:nvPr>
        </p:nvSpPr>
        <p:spPr>
          <a:xfrm>
            <a:off x="3654808"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8" name="Text Placeholder 7">
            <a:extLst>
              <a:ext uri="{FF2B5EF4-FFF2-40B4-BE49-F238E27FC236}">
                <a16:creationId xmlns:a16="http://schemas.microsoft.com/office/drawing/2014/main" id="{FEDDBEF9-0986-AC32-2809-4F4AAB02208D}"/>
              </a:ext>
            </a:extLst>
          </p:cNvPr>
          <p:cNvSpPr>
            <a:spLocks noGrp="1"/>
          </p:cNvSpPr>
          <p:nvPr>
            <p:ph type="body" sz="quarter" idx="27" hasCustomPrompt="1"/>
          </p:nvPr>
        </p:nvSpPr>
        <p:spPr>
          <a:xfrm>
            <a:off x="6526675"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2" name="Text Placeholder 10">
            <a:extLst>
              <a:ext uri="{FF2B5EF4-FFF2-40B4-BE49-F238E27FC236}">
                <a16:creationId xmlns:a16="http://schemas.microsoft.com/office/drawing/2014/main" id="{22BDE642-561D-0E9B-CD55-5B102967C954}"/>
              </a:ext>
            </a:extLst>
          </p:cNvPr>
          <p:cNvSpPr>
            <a:spLocks noGrp="1"/>
          </p:cNvSpPr>
          <p:nvPr>
            <p:ph type="body" sz="quarter" idx="28" hasCustomPrompt="1"/>
          </p:nvPr>
        </p:nvSpPr>
        <p:spPr>
          <a:xfrm>
            <a:off x="6518067" y="2828888"/>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3" name="Text Placeholder 10">
            <a:extLst>
              <a:ext uri="{FF2B5EF4-FFF2-40B4-BE49-F238E27FC236}">
                <a16:creationId xmlns:a16="http://schemas.microsoft.com/office/drawing/2014/main" id="{4606B84F-522C-EFA8-7F64-0EAEE6F9200F}"/>
              </a:ext>
            </a:extLst>
          </p:cNvPr>
          <p:cNvSpPr>
            <a:spLocks noGrp="1"/>
          </p:cNvSpPr>
          <p:nvPr>
            <p:ph type="body" sz="quarter" idx="29" hasCustomPrompt="1"/>
          </p:nvPr>
        </p:nvSpPr>
        <p:spPr>
          <a:xfrm>
            <a:off x="6518068"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34" name="Text Placeholder 7">
            <a:extLst>
              <a:ext uri="{FF2B5EF4-FFF2-40B4-BE49-F238E27FC236}">
                <a16:creationId xmlns:a16="http://schemas.microsoft.com/office/drawing/2014/main" id="{770696B3-AD59-60EE-FAB1-D0A3E6080FF9}"/>
              </a:ext>
            </a:extLst>
          </p:cNvPr>
          <p:cNvSpPr>
            <a:spLocks noGrp="1"/>
          </p:cNvSpPr>
          <p:nvPr>
            <p:ph type="body" sz="quarter" idx="30" hasCustomPrompt="1"/>
          </p:nvPr>
        </p:nvSpPr>
        <p:spPr>
          <a:xfrm>
            <a:off x="9378579"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D2E10986-8741-5EB9-FE7A-BBCD74C13389}"/>
              </a:ext>
            </a:extLst>
          </p:cNvPr>
          <p:cNvSpPr>
            <a:spLocks noGrp="1"/>
          </p:cNvSpPr>
          <p:nvPr>
            <p:ph type="body" sz="quarter" idx="31" hasCustomPrompt="1"/>
          </p:nvPr>
        </p:nvSpPr>
        <p:spPr>
          <a:xfrm>
            <a:off x="9369971" y="2828888"/>
            <a:ext cx="2021839"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6" name="Text Placeholder 10">
            <a:extLst>
              <a:ext uri="{FF2B5EF4-FFF2-40B4-BE49-F238E27FC236}">
                <a16:creationId xmlns:a16="http://schemas.microsoft.com/office/drawing/2014/main" id="{AB68BEF7-079E-6DF2-C17B-A3C1CFAE5830}"/>
              </a:ext>
            </a:extLst>
          </p:cNvPr>
          <p:cNvSpPr>
            <a:spLocks noGrp="1"/>
          </p:cNvSpPr>
          <p:nvPr>
            <p:ph type="body" sz="quarter" idx="32" hasCustomPrompt="1"/>
          </p:nvPr>
        </p:nvSpPr>
        <p:spPr>
          <a:xfrm>
            <a:off x="9369972"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706988617"/>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Categories w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813067"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13067" y="4185995"/>
            <a:ext cx="1980000" cy="414000"/>
          </a:xfr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13068"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4" name="Picture Placeholder 7">
            <a:extLst>
              <a:ext uri="{FF2B5EF4-FFF2-40B4-BE49-F238E27FC236}">
                <a16:creationId xmlns:a16="http://schemas.microsoft.com/office/drawing/2014/main" id="{9BBCF8A9-BB0C-5B38-5DA0-7F45138D6E7D}"/>
              </a:ext>
            </a:extLst>
          </p:cNvPr>
          <p:cNvSpPr>
            <a:spLocks noGrp="1" noChangeAspect="1"/>
          </p:cNvSpPr>
          <p:nvPr>
            <p:ph type="pic" sz="quarter" idx="24" hasCustomPrompt="1"/>
          </p:nvPr>
        </p:nvSpPr>
        <p:spPr>
          <a:xfrm>
            <a:off x="3682475"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5" name="Text Placeholder 10">
            <a:extLst>
              <a:ext uri="{FF2B5EF4-FFF2-40B4-BE49-F238E27FC236}">
                <a16:creationId xmlns:a16="http://schemas.microsoft.com/office/drawing/2014/main" id="{B13DD2A4-9DF6-84C8-F829-4734DB2985C9}"/>
              </a:ext>
            </a:extLst>
          </p:cNvPr>
          <p:cNvSpPr>
            <a:spLocks noGrp="1"/>
          </p:cNvSpPr>
          <p:nvPr>
            <p:ph type="body" sz="quarter" idx="25" hasCustomPrompt="1"/>
          </p:nvPr>
        </p:nvSpPr>
        <p:spPr>
          <a:xfrm>
            <a:off x="3682475" y="4185995"/>
            <a:ext cx="1980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pPr marL="0" marR="0" lvl="0" indent="0" algn="ctr"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a:t>Click here to add a sub-title</a:t>
            </a:r>
          </a:p>
          <a:p>
            <a:endParaRPr lang="en-US"/>
          </a:p>
        </p:txBody>
      </p:sp>
      <p:sp>
        <p:nvSpPr>
          <p:cNvPr id="27" name="Text Placeholder 10">
            <a:extLst>
              <a:ext uri="{FF2B5EF4-FFF2-40B4-BE49-F238E27FC236}">
                <a16:creationId xmlns:a16="http://schemas.microsoft.com/office/drawing/2014/main" id="{77EC4505-1FF6-4FB8-6C35-1173F1C0F9F4}"/>
              </a:ext>
            </a:extLst>
          </p:cNvPr>
          <p:cNvSpPr>
            <a:spLocks noGrp="1"/>
          </p:cNvSpPr>
          <p:nvPr>
            <p:ph type="body" sz="quarter" idx="26" hasCustomPrompt="1"/>
          </p:nvPr>
        </p:nvSpPr>
        <p:spPr>
          <a:xfrm>
            <a:off x="3682476"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8" name="Picture Placeholder 7">
            <a:extLst>
              <a:ext uri="{FF2B5EF4-FFF2-40B4-BE49-F238E27FC236}">
                <a16:creationId xmlns:a16="http://schemas.microsoft.com/office/drawing/2014/main" id="{6F2D21D6-67EC-6B63-6BDE-18F0762902A3}"/>
              </a:ext>
            </a:extLst>
          </p:cNvPr>
          <p:cNvSpPr>
            <a:spLocks noGrp="1" noChangeAspect="1"/>
          </p:cNvSpPr>
          <p:nvPr>
            <p:ph type="pic" sz="quarter" idx="27" hasCustomPrompt="1"/>
          </p:nvPr>
        </p:nvSpPr>
        <p:spPr>
          <a:xfrm>
            <a:off x="6540702"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32" name="Text Placeholder 10">
            <a:extLst>
              <a:ext uri="{FF2B5EF4-FFF2-40B4-BE49-F238E27FC236}">
                <a16:creationId xmlns:a16="http://schemas.microsoft.com/office/drawing/2014/main" id="{895B7F11-A52A-0204-7757-2820807A0640}"/>
              </a:ext>
            </a:extLst>
          </p:cNvPr>
          <p:cNvSpPr>
            <a:spLocks noGrp="1"/>
          </p:cNvSpPr>
          <p:nvPr>
            <p:ph type="body" sz="quarter" idx="28" hasCustomPrompt="1"/>
          </p:nvPr>
        </p:nvSpPr>
        <p:spPr>
          <a:xfrm>
            <a:off x="6540702" y="4185995"/>
            <a:ext cx="1980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3" name="Text Placeholder 10">
            <a:extLst>
              <a:ext uri="{FF2B5EF4-FFF2-40B4-BE49-F238E27FC236}">
                <a16:creationId xmlns:a16="http://schemas.microsoft.com/office/drawing/2014/main" id="{C45FA13C-7BE1-3DC2-B717-9FA1272516C1}"/>
              </a:ext>
            </a:extLst>
          </p:cNvPr>
          <p:cNvSpPr>
            <a:spLocks noGrp="1"/>
          </p:cNvSpPr>
          <p:nvPr>
            <p:ph type="body" sz="quarter" idx="29" hasCustomPrompt="1"/>
          </p:nvPr>
        </p:nvSpPr>
        <p:spPr>
          <a:xfrm>
            <a:off x="6540703"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34" name="Picture Placeholder 7">
            <a:extLst>
              <a:ext uri="{FF2B5EF4-FFF2-40B4-BE49-F238E27FC236}">
                <a16:creationId xmlns:a16="http://schemas.microsoft.com/office/drawing/2014/main" id="{E71ABD26-2B83-28FE-91DB-9754667001A4}"/>
              </a:ext>
            </a:extLst>
          </p:cNvPr>
          <p:cNvSpPr>
            <a:spLocks noGrp="1" noChangeAspect="1"/>
          </p:cNvSpPr>
          <p:nvPr>
            <p:ph type="pic" sz="quarter" idx="30" hasCustomPrompt="1"/>
          </p:nvPr>
        </p:nvSpPr>
        <p:spPr>
          <a:xfrm>
            <a:off x="9398931"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35" name="Text Placeholder 10">
            <a:extLst>
              <a:ext uri="{FF2B5EF4-FFF2-40B4-BE49-F238E27FC236}">
                <a16:creationId xmlns:a16="http://schemas.microsoft.com/office/drawing/2014/main" id="{55E6945C-C36F-0CF0-8C05-5077F7D1103E}"/>
              </a:ext>
            </a:extLst>
          </p:cNvPr>
          <p:cNvSpPr>
            <a:spLocks noGrp="1"/>
          </p:cNvSpPr>
          <p:nvPr>
            <p:ph type="body" sz="quarter" idx="31" hasCustomPrompt="1"/>
          </p:nvPr>
        </p:nvSpPr>
        <p:spPr>
          <a:xfrm>
            <a:off x="9398931" y="4185995"/>
            <a:ext cx="1980000" cy="414000"/>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6" name="Text Placeholder 10">
            <a:extLst>
              <a:ext uri="{FF2B5EF4-FFF2-40B4-BE49-F238E27FC236}">
                <a16:creationId xmlns:a16="http://schemas.microsoft.com/office/drawing/2014/main" id="{60E623F8-1145-4BCC-4F05-44FF9D1E6166}"/>
              </a:ext>
            </a:extLst>
          </p:cNvPr>
          <p:cNvSpPr>
            <a:spLocks noGrp="1"/>
          </p:cNvSpPr>
          <p:nvPr>
            <p:ph type="body" sz="quarter" idx="32" hasCustomPrompt="1"/>
          </p:nvPr>
        </p:nvSpPr>
        <p:spPr>
          <a:xfrm>
            <a:off x="9398932"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pic>
        <p:nvPicPr>
          <p:cNvPr id="5" name="GroupM_SingleColor_Logo_Navy_RGB.png">
            <a:extLst>
              <a:ext uri="{FF2B5EF4-FFF2-40B4-BE49-F238E27FC236}">
                <a16:creationId xmlns:a16="http://schemas.microsoft.com/office/drawing/2014/main" id="{0F58F087-7473-1255-4A23-22C48311EA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68945622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our Dates/Sta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BA6F17-0666-9C44-9C14-E062C93DC2C3}"/>
              </a:ext>
            </a:extLst>
          </p:cNvPr>
          <p:cNvSpPr>
            <a:spLocks noGrp="1"/>
          </p:cNvSpPr>
          <p:nvPr>
            <p:ph type="pic" sz="quarter" idx="42" hasCustomPrompt="1"/>
          </p:nvPr>
        </p:nvSpPr>
        <p:spPr>
          <a:xfrm>
            <a:off x="2"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10982322 w 12191998"/>
              <a:gd name="connsiteY3" fmla="*/ 3429000 h 3429000"/>
              <a:gd name="connsiteX4" fmla="*/ 9951809 w 12191998"/>
              <a:gd name="connsiteY4" fmla="*/ 3429000 h 3429000"/>
              <a:gd name="connsiteX5" fmla="*/ 9123809 w 12191998"/>
              <a:gd name="connsiteY5" fmla="*/ 3429000 h 3429000"/>
              <a:gd name="connsiteX6" fmla="*/ 7129423 w 12191998"/>
              <a:gd name="connsiteY6" fmla="*/ 3429000 h 3429000"/>
              <a:gd name="connsiteX7" fmla="*/ 6301424 w 12191998"/>
              <a:gd name="connsiteY7" fmla="*/ 3429000 h 3429000"/>
              <a:gd name="connsiteX8" fmla="*/ 4201247 w 12191998"/>
              <a:gd name="connsiteY8" fmla="*/ 3429000 h 3429000"/>
              <a:gd name="connsiteX9" fmla="*/ 3373247 w 12191998"/>
              <a:gd name="connsiteY9" fmla="*/ 3429000 h 3429000"/>
              <a:gd name="connsiteX10" fmla="*/ 1378861 w 12191998"/>
              <a:gd name="connsiteY10" fmla="*/ 3429000 h 3429000"/>
              <a:gd name="connsiteX11" fmla="*/ 550861 w 12191998"/>
              <a:gd name="connsiteY11" fmla="*/ 3429000 h 3429000"/>
              <a:gd name="connsiteX12" fmla="*/ 225422 w 12191998"/>
              <a:gd name="connsiteY12" fmla="*/ 3429000 h 3429000"/>
              <a:gd name="connsiteX13" fmla="*/ 0 w 12191998"/>
              <a:gd name="connsiteY13"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8" h="3429000">
                <a:moveTo>
                  <a:pt x="0" y="0"/>
                </a:moveTo>
                <a:lnTo>
                  <a:pt x="12191998" y="0"/>
                </a:lnTo>
                <a:lnTo>
                  <a:pt x="12191998" y="3429000"/>
                </a:lnTo>
                <a:lnTo>
                  <a:pt x="10982322" y="3429000"/>
                </a:lnTo>
                <a:lnTo>
                  <a:pt x="9951809" y="3429000"/>
                </a:lnTo>
                <a:lnTo>
                  <a:pt x="9123809" y="3429000"/>
                </a:lnTo>
                <a:lnTo>
                  <a:pt x="7129423" y="3429000"/>
                </a:lnTo>
                <a:lnTo>
                  <a:pt x="6301424" y="3429000"/>
                </a:lnTo>
                <a:lnTo>
                  <a:pt x="4201247" y="3429000"/>
                </a:lnTo>
                <a:lnTo>
                  <a:pt x="3373247" y="3429000"/>
                </a:lnTo>
                <a:lnTo>
                  <a:pt x="1378861" y="3429000"/>
                </a:lnTo>
                <a:lnTo>
                  <a:pt x="550861" y="3429000"/>
                </a:lnTo>
                <a:lnTo>
                  <a:pt x="225422"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9" name="Text Placeholder 10">
            <a:extLst>
              <a:ext uri="{FF2B5EF4-FFF2-40B4-BE49-F238E27FC236}">
                <a16:creationId xmlns:a16="http://schemas.microsoft.com/office/drawing/2014/main" id="{2988B2A4-370B-B421-7A7B-8A64E2722E72}"/>
              </a:ext>
            </a:extLst>
          </p:cNvPr>
          <p:cNvSpPr>
            <a:spLocks noGrp="1" noChangeAspect="1"/>
          </p:cNvSpPr>
          <p:nvPr>
            <p:ph type="body" sz="quarter" idx="37" hasCustomPrompt="1"/>
          </p:nvPr>
        </p:nvSpPr>
        <p:spPr>
          <a:xfrm>
            <a:off x="550863" y="3011402"/>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7306AD92-F5FF-2457-C675-FF8CFF76B749}"/>
              </a:ext>
            </a:extLst>
          </p:cNvPr>
          <p:cNvSpPr>
            <a:spLocks noGrp="1" noChangeAspect="1"/>
          </p:cNvSpPr>
          <p:nvPr>
            <p:ph type="body" sz="quarter" idx="38" hasCustomPrompt="1"/>
          </p:nvPr>
        </p:nvSpPr>
        <p:spPr>
          <a:xfrm>
            <a:off x="3374034" y="3011402"/>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AA3E00B0-D2F3-703C-33A0-C4CFA3FEDB88}"/>
              </a:ext>
            </a:extLst>
          </p:cNvPr>
          <p:cNvSpPr>
            <a:spLocks noGrp="1" noChangeAspect="1"/>
          </p:cNvSpPr>
          <p:nvPr>
            <p:ph type="body" sz="quarter" idx="39" hasCustomPrompt="1"/>
          </p:nvPr>
        </p:nvSpPr>
        <p:spPr>
          <a:xfrm>
            <a:off x="6265823" y="3011402"/>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E4545C7F-E27D-C4EA-A694-E155F6728636}"/>
              </a:ext>
            </a:extLst>
          </p:cNvPr>
          <p:cNvSpPr>
            <a:spLocks noGrp="1" noChangeAspect="1"/>
          </p:cNvSpPr>
          <p:nvPr>
            <p:ph type="body" sz="quarter" idx="40" hasCustomPrompt="1"/>
          </p:nvPr>
        </p:nvSpPr>
        <p:spPr>
          <a:xfrm>
            <a:off x="9120212" y="3011402"/>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362000" y="1259003"/>
            <a:ext cx="9468000" cy="910996"/>
          </a:xfrm>
        </p:spPr>
        <p:txBody>
          <a:bodyPr anchor="ctr" anchorCtr="0"/>
          <a:lstStyle>
            <a:lvl1pPr algn="ctr">
              <a:defRPr sz="4400">
                <a:solidFill>
                  <a:schemeClr val="bg1"/>
                </a:solidFill>
              </a:defRPr>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3" name="Text Placeholder 10">
            <a:extLst>
              <a:ext uri="{FF2B5EF4-FFF2-40B4-BE49-F238E27FC236}">
                <a16:creationId xmlns:a16="http://schemas.microsoft.com/office/drawing/2014/main" id="{648A510A-E4F5-AA0B-66D8-A104E145ACD3}"/>
              </a:ext>
            </a:extLst>
          </p:cNvPr>
          <p:cNvSpPr>
            <a:spLocks noGrp="1"/>
          </p:cNvSpPr>
          <p:nvPr>
            <p:ph type="body" sz="quarter" idx="15" hasCustomPrompt="1"/>
          </p:nvPr>
        </p:nvSpPr>
        <p:spPr>
          <a:xfrm>
            <a:off x="550863" y="4443195"/>
            <a:ext cx="251732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4" name="Text Placeholder 10">
            <a:extLst>
              <a:ext uri="{FF2B5EF4-FFF2-40B4-BE49-F238E27FC236}">
                <a16:creationId xmlns:a16="http://schemas.microsoft.com/office/drawing/2014/main" id="{3F9E6AC8-BF34-0F63-22EF-E6413C073901}"/>
              </a:ext>
            </a:extLst>
          </p:cNvPr>
          <p:cNvSpPr>
            <a:spLocks noGrp="1"/>
          </p:cNvSpPr>
          <p:nvPr>
            <p:ph type="body" sz="quarter" idx="23" hasCustomPrompt="1"/>
          </p:nvPr>
        </p:nvSpPr>
        <p:spPr>
          <a:xfrm>
            <a:off x="55086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10">
            <a:extLst>
              <a:ext uri="{FF2B5EF4-FFF2-40B4-BE49-F238E27FC236}">
                <a16:creationId xmlns:a16="http://schemas.microsoft.com/office/drawing/2014/main" id="{77DFE11C-8E83-FDE5-A50F-F79EBEF57887}"/>
              </a:ext>
            </a:extLst>
          </p:cNvPr>
          <p:cNvSpPr>
            <a:spLocks noGrp="1"/>
          </p:cNvSpPr>
          <p:nvPr>
            <p:ph type="body" sz="quarter" idx="24" hasCustomPrompt="1"/>
          </p:nvPr>
        </p:nvSpPr>
        <p:spPr>
          <a:xfrm>
            <a:off x="55086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27" name="Text Placeholder 10">
            <a:extLst>
              <a:ext uri="{FF2B5EF4-FFF2-40B4-BE49-F238E27FC236}">
                <a16:creationId xmlns:a16="http://schemas.microsoft.com/office/drawing/2014/main" id="{667265A8-A1AF-0AAC-E3B9-10DF0F076FB8}"/>
              </a:ext>
            </a:extLst>
          </p:cNvPr>
          <p:cNvSpPr>
            <a:spLocks noGrp="1"/>
          </p:cNvSpPr>
          <p:nvPr>
            <p:ph type="body" sz="quarter" idx="25" hasCustomPrompt="1"/>
          </p:nvPr>
        </p:nvSpPr>
        <p:spPr>
          <a:xfrm>
            <a:off x="3408513" y="4443195"/>
            <a:ext cx="251732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8" name="Text Placeholder 10">
            <a:extLst>
              <a:ext uri="{FF2B5EF4-FFF2-40B4-BE49-F238E27FC236}">
                <a16:creationId xmlns:a16="http://schemas.microsoft.com/office/drawing/2014/main" id="{7C0BEBC0-5A67-E811-D18D-4E965E624CB9}"/>
              </a:ext>
            </a:extLst>
          </p:cNvPr>
          <p:cNvSpPr>
            <a:spLocks noGrp="1"/>
          </p:cNvSpPr>
          <p:nvPr>
            <p:ph type="body" sz="quarter" idx="26" hasCustomPrompt="1"/>
          </p:nvPr>
        </p:nvSpPr>
        <p:spPr>
          <a:xfrm>
            <a:off x="340851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9" name="Text Placeholder 10">
            <a:extLst>
              <a:ext uri="{FF2B5EF4-FFF2-40B4-BE49-F238E27FC236}">
                <a16:creationId xmlns:a16="http://schemas.microsoft.com/office/drawing/2014/main" id="{A1715F74-1A38-BC94-CFF2-DE2BCC2048D7}"/>
              </a:ext>
            </a:extLst>
          </p:cNvPr>
          <p:cNvSpPr>
            <a:spLocks noGrp="1"/>
          </p:cNvSpPr>
          <p:nvPr>
            <p:ph type="body" sz="quarter" idx="27" hasCustomPrompt="1"/>
          </p:nvPr>
        </p:nvSpPr>
        <p:spPr>
          <a:xfrm>
            <a:off x="340851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39" name="Text Placeholder 10">
            <a:extLst>
              <a:ext uri="{FF2B5EF4-FFF2-40B4-BE49-F238E27FC236}">
                <a16:creationId xmlns:a16="http://schemas.microsoft.com/office/drawing/2014/main" id="{8FC09A78-B267-F3D4-193E-7E463D048340}"/>
              </a:ext>
            </a:extLst>
          </p:cNvPr>
          <p:cNvSpPr>
            <a:spLocks noGrp="1"/>
          </p:cNvSpPr>
          <p:nvPr>
            <p:ph type="body" sz="quarter" idx="28" hasCustomPrompt="1"/>
          </p:nvPr>
        </p:nvSpPr>
        <p:spPr>
          <a:xfrm>
            <a:off x="6265823" y="4443195"/>
            <a:ext cx="251732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0" name="Text Placeholder 10">
            <a:extLst>
              <a:ext uri="{FF2B5EF4-FFF2-40B4-BE49-F238E27FC236}">
                <a16:creationId xmlns:a16="http://schemas.microsoft.com/office/drawing/2014/main" id="{B50CFA2A-EB0C-12DE-C3F6-84C19908B250}"/>
              </a:ext>
            </a:extLst>
          </p:cNvPr>
          <p:cNvSpPr>
            <a:spLocks noGrp="1"/>
          </p:cNvSpPr>
          <p:nvPr>
            <p:ph type="body" sz="quarter" idx="29" hasCustomPrompt="1"/>
          </p:nvPr>
        </p:nvSpPr>
        <p:spPr>
          <a:xfrm>
            <a:off x="626616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1" name="Text Placeholder 10">
            <a:extLst>
              <a:ext uri="{FF2B5EF4-FFF2-40B4-BE49-F238E27FC236}">
                <a16:creationId xmlns:a16="http://schemas.microsoft.com/office/drawing/2014/main" id="{856201EB-D624-4249-64F8-1772094EBD3F}"/>
              </a:ext>
            </a:extLst>
          </p:cNvPr>
          <p:cNvSpPr>
            <a:spLocks noGrp="1"/>
          </p:cNvSpPr>
          <p:nvPr>
            <p:ph type="body" sz="quarter" idx="30" hasCustomPrompt="1"/>
          </p:nvPr>
        </p:nvSpPr>
        <p:spPr>
          <a:xfrm>
            <a:off x="626582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43" name="Text Placeholder 10">
            <a:extLst>
              <a:ext uri="{FF2B5EF4-FFF2-40B4-BE49-F238E27FC236}">
                <a16:creationId xmlns:a16="http://schemas.microsoft.com/office/drawing/2014/main" id="{C6A90665-2F49-676F-6369-40C8B0B87ED4}"/>
              </a:ext>
            </a:extLst>
          </p:cNvPr>
          <p:cNvSpPr>
            <a:spLocks noGrp="1"/>
          </p:cNvSpPr>
          <p:nvPr>
            <p:ph type="body" sz="quarter" idx="31" hasCustomPrompt="1"/>
          </p:nvPr>
        </p:nvSpPr>
        <p:spPr>
          <a:xfrm>
            <a:off x="9123812" y="4443195"/>
            <a:ext cx="251732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 your sub-title</a:t>
            </a:r>
          </a:p>
        </p:txBody>
      </p:sp>
      <p:sp>
        <p:nvSpPr>
          <p:cNvPr id="44" name="Text Placeholder 10">
            <a:extLst>
              <a:ext uri="{FF2B5EF4-FFF2-40B4-BE49-F238E27FC236}">
                <a16:creationId xmlns:a16="http://schemas.microsoft.com/office/drawing/2014/main" id="{7272AE9D-6B04-F8B0-A6D9-409B3CA9E894}"/>
              </a:ext>
            </a:extLst>
          </p:cNvPr>
          <p:cNvSpPr>
            <a:spLocks noGrp="1"/>
          </p:cNvSpPr>
          <p:nvPr>
            <p:ph type="body" sz="quarter" idx="32" hasCustomPrompt="1"/>
          </p:nvPr>
        </p:nvSpPr>
        <p:spPr>
          <a:xfrm>
            <a:off x="9123812"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5" name="Text Placeholder 10">
            <a:extLst>
              <a:ext uri="{FF2B5EF4-FFF2-40B4-BE49-F238E27FC236}">
                <a16:creationId xmlns:a16="http://schemas.microsoft.com/office/drawing/2014/main" id="{91CC1C9D-15C3-5D59-978A-AF7297A0552C}"/>
              </a:ext>
            </a:extLst>
          </p:cNvPr>
          <p:cNvSpPr>
            <a:spLocks noGrp="1"/>
          </p:cNvSpPr>
          <p:nvPr>
            <p:ph type="body" sz="quarter" idx="33" hasCustomPrompt="1"/>
          </p:nvPr>
        </p:nvSpPr>
        <p:spPr>
          <a:xfrm>
            <a:off x="9123812"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51" name="Picture Placeholder 7">
            <a:extLst>
              <a:ext uri="{FF2B5EF4-FFF2-40B4-BE49-F238E27FC236}">
                <a16:creationId xmlns:a16="http://schemas.microsoft.com/office/drawing/2014/main" id="{09005050-EA49-C8B0-BB39-FB13F50B9294}"/>
              </a:ext>
            </a:extLst>
          </p:cNvPr>
          <p:cNvSpPr>
            <a:spLocks noGrp="1" noChangeAspect="1"/>
          </p:cNvSpPr>
          <p:nvPr>
            <p:ph type="pic" sz="quarter" idx="14" hasCustomPrompt="1"/>
          </p:nvPr>
        </p:nvSpPr>
        <p:spPr>
          <a:xfrm>
            <a:off x="730863" y="3193202"/>
            <a:ext cx="468000" cy="468000"/>
          </a:xfrm>
        </p:spPr>
        <p:txBody>
          <a:bodyPr anchor="ctr" anchorCtr="0"/>
          <a:lstStyle>
            <a:lvl1pPr marL="0" indent="0" algn="ctr">
              <a:buNone/>
              <a:defRPr sz="700">
                <a:solidFill>
                  <a:schemeClr val="bg1"/>
                </a:solidFill>
              </a:defRPr>
            </a:lvl1pPr>
          </a:lstStyle>
          <a:p>
            <a:r>
              <a:rPr lang="en-US"/>
              <a:t>Click here to add your icon</a:t>
            </a:r>
          </a:p>
        </p:txBody>
      </p:sp>
      <p:sp>
        <p:nvSpPr>
          <p:cNvPr id="52" name="Picture Placeholder 7">
            <a:extLst>
              <a:ext uri="{FF2B5EF4-FFF2-40B4-BE49-F238E27FC236}">
                <a16:creationId xmlns:a16="http://schemas.microsoft.com/office/drawing/2014/main" id="{10532FD0-BA21-BF17-117F-F0FE9B475234}"/>
              </a:ext>
            </a:extLst>
          </p:cNvPr>
          <p:cNvSpPr>
            <a:spLocks noGrp="1" noChangeAspect="1"/>
          </p:cNvSpPr>
          <p:nvPr>
            <p:ph type="pic" sz="quarter" idx="34" hasCustomPrompt="1"/>
          </p:nvPr>
        </p:nvSpPr>
        <p:spPr>
          <a:xfrm>
            <a:off x="3555834"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3" name="Picture Placeholder 7">
            <a:extLst>
              <a:ext uri="{FF2B5EF4-FFF2-40B4-BE49-F238E27FC236}">
                <a16:creationId xmlns:a16="http://schemas.microsoft.com/office/drawing/2014/main" id="{A9204759-AA78-7D53-E257-0D82418F1E19}"/>
              </a:ext>
            </a:extLst>
          </p:cNvPr>
          <p:cNvSpPr>
            <a:spLocks noGrp="1" noChangeAspect="1"/>
          </p:cNvSpPr>
          <p:nvPr>
            <p:ph type="pic" sz="quarter" idx="35" hasCustomPrompt="1"/>
          </p:nvPr>
        </p:nvSpPr>
        <p:spPr>
          <a:xfrm>
            <a:off x="6447623"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4" name="Picture Placeholder 7">
            <a:extLst>
              <a:ext uri="{FF2B5EF4-FFF2-40B4-BE49-F238E27FC236}">
                <a16:creationId xmlns:a16="http://schemas.microsoft.com/office/drawing/2014/main" id="{A09C4B7A-6133-AAD2-0C6B-E1D9C99C53F4}"/>
              </a:ext>
            </a:extLst>
          </p:cNvPr>
          <p:cNvSpPr>
            <a:spLocks noGrp="1" noChangeAspect="1"/>
          </p:cNvSpPr>
          <p:nvPr>
            <p:ph type="pic" sz="quarter" idx="36" hasCustomPrompt="1"/>
          </p:nvPr>
        </p:nvSpPr>
        <p:spPr>
          <a:xfrm>
            <a:off x="9303812"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361518258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5-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4269240"/>
            <a:ext cx="1942265" cy="183764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5130262"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5125721"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5127456" y="4269240"/>
            <a:ext cx="1942265" cy="183764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2843700"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2839159"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2839159" y="4269240"/>
            <a:ext cx="1942265" cy="183764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7427074" y="4269240"/>
            <a:ext cx="1925767" cy="183764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7431615"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7427074"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Text Placeholder 10">
            <a:extLst>
              <a:ext uri="{FF2B5EF4-FFF2-40B4-BE49-F238E27FC236}">
                <a16:creationId xmlns:a16="http://schemas.microsoft.com/office/drawing/2014/main" id="{6A074529-C6DB-8C69-2388-8ED1EDD1A5F0}"/>
              </a:ext>
            </a:extLst>
          </p:cNvPr>
          <p:cNvSpPr>
            <a:spLocks noGrp="1"/>
          </p:cNvSpPr>
          <p:nvPr>
            <p:ph type="body" sz="quarter" idx="25" hasCustomPrompt="1"/>
          </p:nvPr>
        </p:nvSpPr>
        <p:spPr>
          <a:xfrm>
            <a:off x="9703454" y="4269240"/>
            <a:ext cx="1925767" cy="183764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9" name="Text Placeholder 7">
            <a:extLst>
              <a:ext uri="{FF2B5EF4-FFF2-40B4-BE49-F238E27FC236}">
                <a16:creationId xmlns:a16="http://schemas.microsoft.com/office/drawing/2014/main" id="{32D04E23-AD2B-0410-2344-7BFC75A7364A}"/>
              </a:ext>
            </a:extLst>
          </p:cNvPr>
          <p:cNvSpPr>
            <a:spLocks noGrp="1"/>
          </p:cNvSpPr>
          <p:nvPr>
            <p:ph type="body" sz="quarter" idx="26" hasCustomPrompt="1"/>
          </p:nvPr>
        </p:nvSpPr>
        <p:spPr>
          <a:xfrm>
            <a:off x="9707995"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A217F1FF-0505-F701-EAC9-E5553F352D15}"/>
              </a:ext>
            </a:extLst>
          </p:cNvPr>
          <p:cNvSpPr>
            <a:spLocks noGrp="1" noChangeAspect="1"/>
          </p:cNvSpPr>
          <p:nvPr>
            <p:ph type="pic" sz="quarter" idx="27" hasCustomPrompt="1"/>
          </p:nvPr>
        </p:nvSpPr>
        <p:spPr>
          <a:xfrm>
            <a:off x="9703454"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2DD02178-7E22-F0A0-DA25-A13FDB5D42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3" name="Text Placeholder 10">
            <a:extLst>
              <a:ext uri="{FF2B5EF4-FFF2-40B4-BE49-F238E27FC236}">
                <a16:creationId xmlns:a16="http://schemas.microsoft.com/office/drawing/2014/main" id="{02E90CCD-8A03-CCDD-8101-0FBB8DCCEA18}"/>
              </a:ext>
            </a:extLst>
          </p:cNvPr>
          <p:cNvSpPr>
            <a:spLocks noGrp="1"/>
          </p:cNvSpPr>
          <p:nvPr>
            <p:ph type="body" sz="quarter" idx="28" hasCustomPrompt="1"/>
          </p:nvPr>
        </p:nvSpPr>
        <p:spPr>
          <a:xfrm>
            <a:off x="542832" y="3675636"/>
            <a:ext cx="1901889" cy="422836"/>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7" name="Text Placeholder 10">
            <a:extLst>
              <a:ext uri="{FF2B5EF4-FFF2-40B4-BE49-F238E27FC236}">
                <a16:creationId xmlns:a16="http://schemas.microsoft.com/office/drawing/2014/main" id="{85DD7BC9-D661-167F-4168-33179C132E64}"/>
              </a:ext>
            </a:extLst>
          </p:cNvPr>
          <p:cNvSpPr>
            <a:spLocks noGrp="1"/>
          </p:cNvSpPr>
          <p:nvPr>
            <p:ph type="body" sz="quarter" idx="29" hasCustomPrompt="1"/>
          </p:nvPr>
        </p:nvSpPr>
        <p:spPr>
          <a:xfrm>
            <a:off x="2823796" y="3675636"/>
            <a:ext cx="1901889" cy="422836"/>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0" name="Text Placeholder 10">
            <a:extLst>
              <a:ext uri="{FF2B5EF4-FFF2-40B4-BE49-F238E27FC236}">
                <a16:creationId xmlns:a16="http://schemas.microsoft.com/office/drawing/2014/main" id="{BD634E51-B253-7D1C-FA2A-64E387350BA1}"/>
              </a:ext>
            </a:extLst>
          </p:cNvPr>
          <p:cNvSpPr>
            <a:spLocks noGrp="1"/>
          </p:cNvSpPr>
          <p:nvPr>
            <p:ph type="body" sz="quarter" idx="30" hasCustomPrompt="1"/>
          </p:nvPr>
        </p:nvSpPr>
        <p:spPr>
          <a:xfrm>
            <a:off x="5112186" y="3675636"/>
            <a:ext cx="1901889" cy="422836"/>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2" name="Text Placeholder 10">
            <a:extLst>
              <a:ext uri="{FF2B5EF4-FFF2-40B4-BE49-F238E27FC236}">
                <a16:creationId xmlns:a16="http://schemas.microsoft.com/office/drawing/2014/main" id="{6CAB11E0-B51F-E314-D3AF-0336F15A3247}"/>
              </a:ext>
            </a:extLst>
          </p:cNvPr>
          <p:cNvSpPr>
            <a:spLocks noGrp="1"/>
          </p:cNvSpPr>
          <p:nvPr>
            <p:ph type="body" sz="quarter" idx="34" hasCustomPrompt="1"/>
          </p:nvPr>
        </p:nvSpPr>
        <p:spPr>
          <a:xfrm>
            <a:off x="7395512" y="3675636"/>
            <a:ext cx="1901889" cy="422836"/>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5" name="Text Placeholder 10">
            <a:extLst>
              <a:ext uri="{FF2B5EF4-FFF2-40B4-BE49-F238E27FC236}">
                <a16:creationId xmlns:a16="http://schemas.microsoft.com/office/drawing/2014/main" id="{29DAC16D-4306-B409-8462-8D3715D6A7FA}"/>
              </a:ext>
            </a:extLst>
          </p:cNvPr>
          <p:cNvSpPr>
            <a:spLocks noGrp="1"/>
          </p:cNvSpPr>
          <p:nvPr>
            <p:ph type="body" sz="quarter" idx="38" hasCustomPrompt="1"/>
          </p:nvPr>
        </p:nvSpPr>
        <p:spPr>
          <a:xfrm>
            <a:off x="9691397" y="3675636"/>
            <a:ext cx="1901889" cy="422836"/>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Tree>
    <p:extLst>
      <p:ext uri="{BB962C8B-B14F-4D97-AF65-F5344CB8AC3E}">
        <p14:creationId xmlns:p14="http://schemas.microsoft.com/office/powerpoint/2010/main" val="3998612101"/>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Categories w Icons_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2B3E67C-3F40-94C6-7EC5-E28052DB7E1E}"/>
              </a:ext>
            </a:extLst>
          </p:cNvPr>
          <p:cNvSpPr>
            <a:spLocks noGrp="1"/>
          </p:cNvSpPr>
          <p:nvPr>
            <p:ph type="pic" sz="quarter" idx="44" hasCustomPrompt="1"/>
          </p:nvPr>
        </p:nvSpPr>
        <p:spPr>
          <a:xfrm>
            <a:off x="5" y="0"/>
            <a:ext cx="12191997" cy="2565401"/>
          </a:xfrm>
          <a:custGeom>
            <a:avLst/>
            <a:gdLst>
              <a:gd name="connsiteX0" fmla="*/ 0 w 12191997"/>
              <a:gd name="connsiteY0" fmla="*/ 0 h 2565401"/>
              <a:gd name="connsiteX1" fmla="*/ 12191997 w 12191997"/>
              <a:gd name="connsiteY1" fmla="*/ 0 h 2565401"/>
              <a:gd name="connsiteX2" fmla="*/ 12191997 w 12191997"/>
              <a:gd name="connsiteY2" fmla="*/ 2564922 h 2565401"/>
              <a:gd name="connsiteX3" fmla="*/ 11641133 w 12191997"/>
              <a:gd name="connsiteY3" fmla="*/ 2564922 h 2565401"/>
              <a:gd name="connsiteX4" fmla="*/ 11641133 w 12191997"/>
              <a:gd name="connsiteY4" fmla="*/ 2565401 h 2565401"/>
              <a:gd name="connsiteX5" fmla="*/ 812795 w 12191997"/>
              <a:gd name="connsiteY5" fmla="*/ 2565401 h 2565401"/>
              <a:gd name="connsiteX6" fmla="*/ 812795 w 12191997"/>
              <a:gd name="connsiteY6" fmla="*/ 2564922 h 2565401"/>
              <a:gd name="connsiteX7" fmla="*/ 0 w 12191997"/>
              <a:gd name="connsiteY7" fmla="*/ 2564922 h 256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7" h="2565401">
                <a:moveTo>
                  <a:pt x="0" y="0"/>
                </a:moveTo>
                <a:lnTo>
                  <a:pt x="12191997" y="0"/>
                </a:lnTo>
                <a:lnTo>
                  <a:pt x="12191997" y="2564922"/>
                </a:lnTo>
                <a:lnTo>
                  <a:pt x="11641133" y="2564922"/>
                </a:lnTo>
                <a:lnTo>
                  <a:pt x="11641133" y="2565401"/>
                </a:lnTo>
                <a:lnTo>
                  <a:pt x="812795" y="2565401"/>
                </a:lnTo>
                <a:lnTo>
                  <a:pt x="812795" y="2564922"/>
                </a:lnTo>
                <a:lnTo>
                  <a:pt x="0" y="2564922"/>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2" name="Text Placeholder 10">
            <a:extLst>
              <a:ext uri="{FF2B5EF4-FFF2-40B4-BE49-F238E27FC236}">
                <a16:creationId xmlns:a16="http://schemas.microsoft.com/office/drawing/2014/main" id="{924B706C-A72F-A32C-E143-E0CE6616DBDC}"/>
              </a:ext>
            </a:extLst>
          </p:cNvPr>
          <p:cNvSpPr>
            <a:spLocks noGrp="1" noChangeAspect="1"/>
          </p:cNvSpPr>
          <p:nvPr>
            <p:ph type="body" sz="quarter" idx="37" hasCustomPrompt="1"/>
          </p:nvPr>
        </p:nvSpPr>
        <p:spPr>
          <a:xfrm>
            <a:off x="1102547" y="2152686"/>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DBAA25A5-82AB-2B14-DE1F-BB65880ED2E3}"/>
              </a:ext>
            </a:extLst>
          </p:cNvPr>
          <p:cNvSpPr>
            <a:spLocks noGrp="1" noChangeAspect="1"/>
          </p:cNvSpPr>
          <p:nvPr>
            <p:ph type="body" sz="quarter" idx="40" hasCustomPrompt="1"/>
          </p:nvPr>
        </p:nvSpPr>
        <p:spPr>
          <a:xfrm>
            <a:off x="3393740" y="2152686"/>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AB5A4F01-C246-C17B-A1FC-EF7CE72F9211}"/>
              </a:ext>
            </a:extLst>
          </p:cNvPr>
          <p:cNvSpPr>
            <a:spLocks noGrp="1" noChangeAspect="1"/>
          </p:cNvSpPr>
          <p:nvPr>
            <p:ph type="body" sz="quarter" idx="41" hasCustomPrompt="1"/>
          </p:nvPr>
        </p:nvSpPr>
        <p:spPr>
          <a:xfrm>
            <a:off x="5680200" y="2152686"/>
            <a:ext cx="831600" cy="831600"/>
          </a:xfrm>
          <a:prstGeom prst="ellipse">
            <a:avLst/>
          </a:prstGeom>
          <a:solidFill>
            <a:schemeClr val="bg2"/>
          </a:solidFill>
          <a:ln>
            <a:noFill/>
          </a:ln>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5" name="Text Placeholder 10">
            <a:extLst>
              <a:ext uri="{FF2B5EF4-FFF2-40B4-BE49-F238E27FC236}">
                <a16:creationId xmlns:a16="http://schemas.microsoft.com/office/drawing/2014/main" id="{1E21E734-73F5-9674-87D0-C80F61B6E31A}"/>
              </a:ext>
            </a:extLst>
          </p:cNvPr>
          <p:cNvSpPr>
            <a:spLocks noGrp="1" noChangeAspect="1"/>
          </p:cNvSpPr>
          <p:nvPr>
            <p:ph type="body" sz="quarter" idx="42" hasCustomPrompt="1"/>
          </p:nvPr>
        </p:nvSpPr>
        <p:spPr>
          <a:xfrm>
            <a:off x="7968838" y="2152686"/>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0" name="Text Placeholder 10">
            <a:extLst>
              <a:ext uri="{FF2B5EF4-FFF2-40B4-BE49-F238E27FC236}">
                <a16:creationId xmlns:a16="http://schemas.microsoft.com/office/drawing/2014/main" id="{D2B9233A-5F97-450C-AEA3-534EBE432510}"/>
              </a:ext>
            </a:extLst>
          </p:cNvPr>
          <p:cNvSpPr>
            <a:spLocks noGrp="1" noChangeAspect="1"/>
          </p:cNvSpPr>
          <p:nvPr>
            <p:ph type="body" sz="quarter" idx="43" hasCustomPrompt="1"/>
          </p:nvPr>
        </p:nvSpPr>
        <p:spPr>
          <a:xfrm>
            <a:off x="10257363" y="2152686"/>
            <a:ext cx="831600" cy="831600"/>
          </a:xfrm>
          <a:prstGeom prst="ellipse">
            <a:avLst/>
          </a:prstGeom>
          <a:solidFill>
            <a:schemeClr val="bg2"/>
          </a:solidFill>
          <a:ln>
            <a:noFill/>
          </a:ln>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39" name="Picture Placeholder 7">
            <a:extLst>
              <a:ext uri="{FF2B5EF4-FFF2-40B4-BE49-F238E27FC236}">
                <a16:creationId xmlns:a16="http://schemas.microsoft.com/office/drawing/2014/main" id="{7474A1FC-CFAF-7C1B-7F2D-E96F9D9F151B}"/>
              </a:ext>
            </a:extLst>
          </p:cNvPr>
          <p:cNvSpPr>
            <a:spLocks noGrp="1" noChangeAspect="1"/>
          </p:cNvSpPr>
          <p:nvPr>
            <p:ph type="pic" sz="quarter" idx="14" hasCustomPrompt="1"/>
          </p:nvPr>
        </p:nvSpPr>
        <p:spPr>
          <a:xfrm>
            <a:off x="1288862"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1" name="Picture Placeholder 7">
            <a:extLst>
              <a:ext uri="{FF2B5EF4-FFF2-40B4-BE49-F238E27FC236}">
                <a16:creationId xmlns:a16="http://schemas.microsoft.com/office/drawing/2014/main" id="{84EAB8C3-BBF7-C0ED-CB2C-716526A8FF96}"/>
              </a:ext>
            </a:extLst>
          </p:cNvPr>
          <p:cNvSpPr>
            <a:spLocks noGrp="1" noChangeAspect="1"/>
          </p:cNvSpPr>
          <p:nvPr>
            <p:ph type="pic" sz="quarter" idx="28" hasCustomPrompt="1"/>
          </p:nvPr>
        </p:nvSpPr>
        <p:spPr>
          <a:xfrm>
            <a:off x="3575540"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Picture Placeholder 7">
            <a:extLst>
              <a:ext uri="{FF2B5EF4-FFF2-40B4-BE49-F238E27FC236}">
                <a16:creationId xmlns:a16="http://schemas.microsoft.com/office/drawing/2014/main" id="{27643FAA-AD97-155C-008B-6B8F8CF2114B}"/>
              </a:ext>
            </a:extLst>
          </p:cNvPr>
          <p:cNvSpPr>
            <a:spLocks noGrp="1" noChangeAspect="1"/>
          </p:cNvSpPr>
          <p:nvPr>
            <p:ph type="pic" sz="quarter" idx="29" hasCustomPrompt="1"/>
          </p:nvPr>
        </p:nvSpPr>
        <p:spPr>
          <a:xfrm>
            <a:off x="5862000"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5" name="Picture Placeholder 7">
            <a:extLst>
              <a:ext uri="{FF2B5EF4-FFF2-40B4-BE49-F238E27FC236}">
                <a16:creationId xmlns:a16="http://schemas.microsoft.com/office/drawing/2014/main" id="{5A58CD83-C05C-C6FF-7D90-D2C473EF6758}"/>
              </a:ext>
            </a:extLst>
          </p:cNvPr>
          <p:cNvSpPr>
            <a:spLocks noGrp="1" noChangeAspect="1"/>
          </p:cNvSpPr>
          <p:nvPr>
            <p:ph type="pic" sz="quarter" idx="30" hasCustomPrompt="1"/>
          </p:nvPr>
        </p:nvSpPr>
        <p:spPr>
          <a:xfrm>
            <a:off x="8150638"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8" name="Picture Placeholder 7">
            <a:extLst>
              <a:ext uri="{FF2B5EF4-FFF2-40B4-BE49-F238E27FC236}">
                <a16:creationId xmlns:a16="http://schemas.microsoft.com/office/drawing/2014/main" id="{AE3FE6F1-C683-78E7-7842-1A16B54D8046}"/>
              </a:ext>
            </a:extLst>
          </p:cNvPr>
          <p:cNvSpPr>
            <a:spLocks noGrp="1" noChangeAspect="1"/>
          </p:cNvSpPr>
          <p:nvPr>
            <p:ph type="pic" sz="quarter" idx="31" hasCustomPrompt="1"/>
          </p:nvPr>
        </p:nvSpPr>
        <p:spPr>
          <a:xfrm>
            <a:off x="10441453"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9" name="Text Placeholder 10">
            <a:extLst>
              <a:ext uri="{FF2B5EF4-FFF2-40B4-BE49-F238E27FC236}">
                <a16:creationId xmlns:a16="http://schemas.microsoft.com/office/drawing/2014/main" id="{36739E9C-FB51-447C-A986-EF92B4D5238F}"/>
              </a:ext>
            </a:extLst>
          </p:cNvPr>
          <p:cNvSpPr>
            <a:spLocks noGrp="1"/>
          </p:cNvSpPr>
          <p:nvPr>
            <p:ph type="body" sz="quarter" idx="15" hasCustomPrompt="1"/>
          </p:nvPr>
        </p:nvSpPr>
        <p:spPr>
          <a:xfrm>
            <a:off x="738775" y="3272657"/>
            <a:ext cx="1580806" cy="641083"/>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1" name="Text Placeholder 10">
            <a:extLst>
              <a:ext uri="{FF2B5EF4-FFF2-40B4-BE49-F238E27FC236}">
                <a16:creationId xmlns:a16="http://schemas.microsoft.com/office/drawing/2014/main" id="{6526382C-033D-7097-4D36-076F6FD17D4D}"/>
              </a:ext>
            </a:extLst>
          </p:cNvPr>
          <p:cNvSpPr>
            <a:spLocks noGrp="1"/>
          </p:cNvSpPr>
          <p:nvPr>
            <p:ph type="body" sz="quarter" idx="26" hasCustomPrompt="1"/>
          </p:nvPr>
        </p:nvSpPr>
        <p:spPr>
          <a:xfrm>
            <a:off x="3019739" y="3272657"/>
            <a:ext cx="1580806" cy="641083"/>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3" name="Text Placeholder 10">
            <a:extLst>
              <a:ext uri="{FF2B5EF4-FFF2-40B4-BE49-F238E27FC236}">
                <a16:creationId xmlns:a16="http://schemas.microsoft.com/office/drawing/2014/main" id="{F4416CA2-F11D-5419-04B8-0F57737828C0}"/>
              </a:ext>
            </a:extLst>
          </p:cNvPr>
          <p:cNvSpPr>
            <a:spLocks noGrp="1"/>
          </p:cNvSpPr>
          <p:nvPr>
            <p:ph type="body" sz="quarter" idx="33" hasCustomPrompt="1"/>
          </p:nvPr>
        </p:nvSpPr>
        <p:spPr>
          <a:xfrm>
            <a:off x="5308129" y="3272657"/>
            <a:ext cx="1580806" cy="641083"/>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61" name="Text Placeholder 10">
            <a:extLst>
              <a:ext uri="{FF2B5EF4-FFF2-40B4-BE49-F238E27FC236}">
                <a16:creationId xmlns:a16="http://schemas.microsoft.com/office/drawing/2014/main" id="{233F17CE-C0D1-DA17-DDA0-7C0ED339F4E0}"/>
              </a:ext>
            </a:extLst>
          </p:cNvPr>
          <p:cNvSpPr>
            <a:spLocks noGrp="1"/>
          </p:cNvSpPr>
          <p:nvPr>
            <p:ph type="body" sz="quarter" idx="35" hasCustomPrompt="1"/>
          </p:nvPr>
        </p:nvSpPr>
        <p:spPr>
          <a:xfrm>
            <a:off x="7591455" y="3272657"/>
            <a:ext cx="1580806" cy="641083"/>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63" name="Text Placeholder 10">
            <a:extLst>
              <a:ext uri="{FF2B5EF4-FFF2-40B4-BE49-F238E27FC236}">
                <a16:creationId xmlns:a16="http://schemas.microsoft.com/office/drawing/2014/main" id="{00893A86-FFCE-997D-C464-EE162FB6A928}"/>
              </a:ext>
            </a:extLst>
          </p:cNvPr>
          <p:cNvSpPr>
            <a:spLocks noGrp="1"/>
          </p:cNvSpPr>
          <p:nvPr>
            <p:ph type="body" sz="quarter" idx="38" hasCustomPrompt="1"/>
          </p:nvPr>
        </p:nvSpPr>
        <p:spPr>
          <a:xfrm>
            <a:off x="9887340" y="3272657"/>
            <a:ext cx="1580806" cy="641083"/>
          </a:xfrm>
        </p:spPr>
        <p:txBody>
          <a:bodyPr/>
          <a:lstStyle>
            <a:lvl1pPr marL="0" indent="0" algn="ctr">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5" name="Text Placeholder 10">
            <a:extLst>
              <a:ext uri="{FF2B5EF4-FFF2-40B4-BE49-F238E27FC236}">
                <a16:creationId xmlns:a16="http://schemas.microsoft.com/office/drawing/2014/main" id="{C7058E16-E506-CF6B-3510-C3F92EF94A34}"/>
              </a:ext>
            </a:extLst>
          </p:cNvPr>
          <p:cNvSpPr>
            <a:spLocks noGrp="1"/>
          </p:cNvSpPr>
          <p:nvPr>
            <p:ph type="body" sz="quarter" idx="45" hasCustomPrompt="1"/>
          </p:nvPr>
        </p:nvSpPr>
        <p:spPr>
          <a:xfrm>
            <a:off x="723331" y="4088135"/>
            <a:ext cx="1596788" cy="1753107"/>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6" name="Text Placeholder 10">
            <a:extLst>
              <a:ext uri="{FF2B5EF4-FFF2-40B4-BE49-F238E27FC236}">
                <a16:creationId xmlns:a16="http://schemas.microsoft.com/office/drawing/2014/main" id="{3F873036-ACDD-F8D8-0D21-C3025B414123}"/>
              </a:ext>
            </a:extLst>
          </p:cNvPr>
          <p:cNvSpPr>
            <a:spLocks noGrp="1"/>
          </p:cNvSpPr>
          <p:nvPr>
            <p:ph type="body" sz="quarter" idx="46" hasCustomPrompt="1"/>
          </p:nvPr>
        </p:nvSpPr>
        <p:spPr>
          <a:xfrm>
            <a:off x="3028039" y="4088135"/>
            <a:ext cx="1596788" cy="1753107"/>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8" name="Text Placeholder 10">
            <a:extLst>
              <a:ext uri="{FF2B5EF4-FFF2-40B4-BE49-F238E27FC236}">
                <a16:creationId xmlns:a16="http://schemas.microsoft.com/office/drawing/2014/main" id="{F26EB7F7-7AAE-6B5C-191B-367F8A8CA4F7}"/>
              </a:ext>
            </a:extLst>
          </p:cNvPr>
          <p:cNvSpPr>
            <a:spLocks noGrp="1"/>
          </p:cNvSpPr>
          <p:nvPr>
            <p:ph type="body" sz="quarter" idx="47" hasCustomPrompt="1"/>
          </p:nvPr>
        </p:nvSpPr>
        <p:spPr>
          <a:xfrm>
            <a:off x="5299413" y="4088135"/>
            <a:ext cx="1596788" cy="1753107"/>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30" name="Text Placeholder 10">
            <a:extLst>
              <a:ext uri="{FF2B5EF4-FFF2-40B4-BE49-F238E27FC236}">
                <a16:creationId xmlns:a16="http://schemas.microsoft.com/office/drawing/2014/main" id="{7EA779DC-2BE8-A765-C406-37BE76917D9B}"/>
              </a:ext>
            </a:extLst>
          </p:cNvPr>
          <p:cNvSpPr>
            <a:spLocks noGrp="1"/>
          </p:cNvSpPr>
          <p:nvPr>
            <p:ph type="body" sz="quarter" idx="48" hasCustomPrompt="1"/>
          </p:nvPr>
        </p:nvSpPr>
        <p:spPr>
          <a:xfrm>
            <a:off x="7577459" y="4088135"/>
            <a:ext cx="1596788" cy="1753107"/>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33" name="Text Placeholder 10">
            <a:extLst>
              <a:ext uri="{FF2B5EF4-FFF2-40B4-BE49-F238E27FC236}">
                <a16:creationId xmlns:a16="http://schemas.microsoft.com/office/drawing/2014/main" id="{DBEFCB87-BB72-09D8-7605-9E9DEBC019B1}"/>
              </a:ext>
            </a:extLst>
          </p:cNvPr>
          <p:cNvSpPr>
            <a:spLocks noGrp="1"/>
          </p:cNvSpPr>
          <p:nvPr>
            <p:ph type="body" sz="quarter" idx="49" hasCustomPrompt="1"/>
          </p:nvPr>
        </p:nvSpPr>
        <p:spPr>
          <a:xfrm>
            <a:off x="9878704" y="4088135"/>
            <a:ext cx="1596788" cy="1753107"/>
          </a:xfrm>
        </p:spPr>
        <p:txBody>
          <a:bodyPr/>
          <a:lstStyle>
            <a:lvl1pPr marL="0" indent="0" algn="ctr">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Tree>
    <p:extLst>
      <p:ext uri="{BB962C8B-B14F-4D97-AF65-F5344CB8AC3E}">
        <p14:creationId xmlns:p14="http://schemas.microsoft.com/office/powerpoint/2010/main" val="3939526588"/>
      </p:ext>
    </p:extLst>
  </p:cSld>
  <p:clrMapOvr>
    <a:masterClrMapping/>
  </p:clrMapOvr>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Categori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8B26E9E-10BF-F986-3759-1AB1A09CF0AF}"/>
              </a:ext>
            </a:extLst>
          </p:cNvPr>
          <p:cNvSpPr>
            <a:spLocks noGrp="1"/>
          </p:cNvSpPr>
          <p:nvPr>
            <p:ph type="pic" sz="quarter" idx="40" hasCustomPrompt="1"/>
          </p:nvPr>
        </p:nvSpPr>
        <p:spPr>
          <a:xfrm>
            <a:off x="3" y="0"/>
            <a:ext cx="12191998" cy="6857998"/>
          </a:xfrm>
          <a:custGeom>
            <a:avLst/>
            <a:gdLst>
              <a:gd name="connsiteX0" fmla="*/ 0 w 12191998"/>
              <a:gd name="connsiteY0" fmla="*/ 0 h 6857998"/>
              <a:gd name="connsiteX1" fmla="*/ 12191998 w 12191998"/>
              <a:gd name="connsiteY1" fmla="*/ 0 h 6857998"/>
              <a:gd name="connsiteX2" fmla="*/ 12191998 w 12191998"/>
              <a:gd name="connsiteY2" fmla="*/ 6857998 h 6857998"/>
              <a:gd name="connsiteX3" fmla="*/ 0 w 1219199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1998" h="6857998">
                <a:moveTo>
                  <a:pt x="0" y="0"/>
                </a:moveTo>
                <a:lnTo>
                  <a:pt x="12191998" y="0"/>
                </a:lnTo>
                <a:lnTo>
                  <a:pt x="12191998" y="6857998"/>
                </a:lnTo>
                <a:lnTo>
                  <a:pt x="0" y="6857998"/>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12C435D3-1D0E-F6DC-BA25-8ADA239A1243}"/>
              </a:ext>
            </a:extLst>
          </p:cNvPr>
          <p:cNvSpPr>
            <a:spLocks noGrp="1"/>
          </p:cNvSpPr>
          <p:nvPr>
            <p:ph type="body" sz="quarter" idx="37"/>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747382"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2868729"/>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7">
            <a:extLst>
              <a:ext uri="{FF2B5EF4-FFF2-40B4-BE49-F238E27FC236}">
                <a16:creationId xmlns:a16="http://schemas.microsoft.com/office/drawing/2014/main" id="{F684E150-FF2A-9536-FFA2-74D213EF6BD9}"/>
              </a:ext>
            </a:extLst>
          </p:cNvPr>
          <p:cNvSpPr>
            <a:spLocks noGrp="1"/>
          </p:cNvSpPr>
          <p:nvPr>
            <p:ph type="body" sz="quarter" idx="24" hasCustomPrompt="1"/>
          </p:nvPr>
        </p:nvSpPr>
        <p:spPr>
          <a:xfrm>
            <a:off x="3028346"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2868729"/>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1" name="Text Placeholder 7">
            <a:extLst>
              <a:ext uri="{FF2B5EF4-FFF2-40B4-BE49-F238E27FC236}">
                <a16:creationId xmlns:a16="http://schemas.microsoft.com/office/drawing/2014/main" id="{02E28BBF-FA61-6DD6-CB3D-3AED4AC67044}"/>
              </a:ext>
            </a:extLst>
          </p:cNvPr>
          <p:cNvSpPr>
            <a:spLocks noGrp="1"/>
          </p:cNvSpPr>
          <p:nvPr>
            <p:ph type="body" sz="quarter" idx="28" hasCustomPrompt="1"/>
          </p:nvPr>
        </p:nvSpPr>
        <p:spPr>
          <a:xfrm>
            <a:off x="5316736"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2868729"/>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5" name="Text Placeholder 7">
            <a:extLst>
              <a:ext uri="{FF2B5EF4-FFF2-40B4-BE49-F238E27FC236}">
                <a16:creationId xmlns:a16="http://schemas.microsoft.com/office/drawing/2014/main" id="{FDCFBE29-90D5-A703-76D3-B760C39CF2BA}"/>
              </a:ext>
            </a:extLst>
          </p:cNvPr>
          <p:cNvSpPr>
            <a:spLocks noGrp="1"/>
          </p:cNvSpPr>
          <p:nvPr>
            <p:ph type="body" sz="quarter" idx="32" hasCustomPrompt="1"/>
          </p:nvPr>
        </p:nvSpPr>
        <p:spPr>
          <a:xfrm>
            <a:off x="7600062"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2868729"/>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9" name="Text Placeholder 7">
            <a:extLst>
              <a:ext uri="{FF2B5EF4-FFF2-40B4-BE49-F238E27FC236}">
                <a16:creationId xmlns:a16="http://schemas.microsoft.com/office/drawing/2014/main" id="{6E913E87-276E-0593-6EB0-CE05A5DBCEEA}"/>
              </a:ext>
            </a:extLst>
          </p:cNvPr>
          <p:cNvSpPr>
            <a:spLocks noGrp="1"/>
          </p:cNvSpPr>
          <p:nvPr>
            <p:ph type="body" sz="quarter" idx="36" hasCustomPrompt="1"/>
          </p:nvPr>
        </p:nvSpPr>
        <p:spPr>
          <a:xfrm>
            <a:off x="9895947"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2868729"/>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677540715"/>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Opt 6">
    <p:bg>
      <p:bgPr>
        <a:solidFill>
          <a:schemeClr val="accent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BB0DC52-E570-EE43-B07D-1F9EA1754263}"/>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4905452"/>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5-Categories w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2"/>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3798103"/>
            <a:ext cx="1580806" cy="414000"/>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3798103"/>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3798103"/>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3798103"/>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3798103"/>
            <a:ext cx="1580806" cy="414000"/>
          </a:xfrm>
        </p:spPr>
        <p:txBody>
          <a:bodyPr/>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7" name="Picture Placeholder 7">
            <a:extLst>
              <a:ext uri="{FF2B5EF4-FFF2-40B4-BE49-F238E27FC236}">
                <a16:creationId xmlns:a16="http://schemas.microsoft.com/office/drawing/2014/main" id="{68242DD5-64E3-D5E7-0A86-161B4392B7C6}"/>
              </a:ext>
            </a:extLst>
          </p:cNvPr>
          <p:cNvSpPr>
            <a:spLocks noGrp="1" noChangeAspect="1"/>
          </p:cNvSpPr>
          <p:nvPr>
            <p:ph type="pic" sz="quarter" idx="14" hasCustomPrompt="1"/>
          </p:nvPr>
        </p:nvSpPr>
        <p:spPr>
          <a:xfrm>
            <a:off x="744315"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8" name="Picture Placeholder 7">
            <a:extLst>
              <a:ext uri="{FF2B5EF4-FFF2-40B4-BE49-F238E27FC236}">
                <a16:creationId xmlns:a16="http://schemas.microsoft.com/office/drawing/2014/main" id="{97844AF0-518A-1198-686B-0E4C834387E2}"/>
              </a:ext>
            </a:extLst>
          </p:cNvPr>
          <p:cNvSpPr>
            <a:spLocks noGrp="1" noChangeAspect="1"/>
          </p:cNvSpPr>
          <p:nvPr>
            <p:ph type="pic" sz="quarter" idx="40" hasCustomPrompt="1"/>
          </p:nvPr>
        </p:nvSpPr>
        <p:spPr>
          <a:xfrm>
            <a:off x="3019739"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9" name="Picture Placeholder 7">
            <a:extLst>
              <a:ext uri="{FF2B5EF4-FFF2-40B4-BE49-F238E27FC236}">
                <a16:creationId xmlns:a16="http://schemas.microsoft.com/office/drawing/2014/main" id="{360788CC-89BD-AD6A-6E4A-27B252BFF32C}"/>
              </a:ext>
            </a:extLst>
          </p:cNvPr>
          <p:cNvSpPr>
            <a:spLocks noGrp="1" noChangeAspect="1"/>
          </p:cNvSpPr>
          <p:nvPr>
            <p:ph type="pic" sz="quarter" idx="41" hasCustomPrompt="1"/>
          </p:nvPr>
        </p:nvSpPr>
        <p:spPr>
          <a:xfrm>
            <a:off x="5308368"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0" name="Picture Placeholder 7">
            <a:extLst>
              <a:ext uri="{FF2B5EF4-FFF2-40B4-BE49-F238E27FC236}">
                <a16:creationId xmlns:a16="http://schemas.microsoft.com/office/drawing/2014/main" id="{B577D2D1-E105-CABF-ECCC-D64CC0ADABDF}"/>
              </a:ext>
            </a:extLst>
          </p:cNvPr>
          <p:cNvSpPr>
            <a:spLocks noGrp="1" noChangeAspect="1"/>
          </p:cNvSpPr>
          <p:nvPr>
            <p:ph type="pic" sz="quarter" idx="42" hasCustomPrompt="1"/>
          </p:nvPr>
        </p:nvSpPr>
        <p:spPr>
          <a:xfrm>
            <a:off x="7591455"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1" name="Picture Placeholder 7">
            <a:extLst>
              <a:ext uri="{FF2B5EF4-FFF2-40B4-BE49-F238E27FC236}">
                <a16:creationId xmlns:a16="http://schemas.microsoft.com/office/drawing/2014/main" id="{930CEB9D-9ED8-32F0-67DD-5375451A5A50}"/>
              </a:ext>
            </a:extLst>
          </p:cNvPr>
          <p:cNvSpPr>
            <a:spLocks noGrp="1" noChangeAspect="1"/>
          </p:cNvSpPr>
          <p:nvPr>
            <p:ph type="pic" sz="quarter" idx="43" hasCustomPrompt="1"/>
          </p:nvPr>
        </p:nvSpPr>
        <p:spPr>
          <a:xfrm>
            <a:off x="9874542"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pic>
        <p:nvPicPr>
          <p:cNvPr id="4" name="GroupM_SingleColor_Logo_Navy_RGB.png">
            <a:extLst>
              <a:ext uri="{FF2B5EF4-FFF2-40B4-BE49-F238E27FC236}">
                <a16:creationId xmlns:a16="http://schemas.microsoft.com/office/drawing/2014/main" id="{1EA5F584-1C68-6A1F-F737-78AA7D5DAF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700685470"/>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Categories w Ic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0F0D0D9-7CA4-3F2C-1693-7AE18E9FB5CF}"/>
              </a:ext>
            </a:extLst>
          </p:cNvPr>
          <p:cNvSpPr>
            <a:spLocks noGrp="1"/>
          </p:cNvSpPr>
          <p:nvPr>
            <p:ph type="pic" sz="quarter" idx="13" hasCustomPrompt="1"/>
          </p:nvPr>
        </p:nvSpPr>
        <p:spPr>
          <a:xfrm>
            <a:off x="0" y="0"/>
            <a:ext cx="5016500" cy="6858000"/>
          </a:xfrm>
          <a:solidFill>
            <a:schemeClr val="bg1">
              <a:lumMod val="50000"/>
            </a:schemeClr>
          </a:solidFill>
        </p:spPr>
        <p:txBody>
          <a:bodyPr/>
          <a:lstStyle>
            <a:lvl1pPr>
              <a:defRPr>
                <a:solidFill>
                  <a:schemeClr val="bg1"/>
                </a:solidFill>
              </a:defRPr>
            </a:lvl1pPr>
          </a:lstStyle>
          <a:p>
            <a:r>
              <a:rPr lang="en-US"/>
              <a:t>Click icon to add your image &gt; right click “Send to back”</a:t>
            </a:r>
          </a:p>
        </p:txBody>
      </p:sp>
      <p:sp>
        <p:nvSpPr>
          <p:cNvPr id="16" name="Text Placeholder 15">
            <a:extLst>
              <a:ext uri="{FF2B5EF4-FFF2-40B4-BE49-F238E27FC236}">
                <a16:creationId xmlns:a16="http://schemas.microsoft.com/office/drawing/2014/main" id="{D99700EC-2C3E-173E-A18C-59861E809AD2}"/>
              </a:ext>
            </a:extLst>
          </p:cNvPr>
          <p:cNvSpPr>
            <a:spLocks noGrp="1"/>
          </p:cNvSpPr>
          <p:nvPr>
            <p:ph type="body" sz="quarter" idx="17"/>
          </p:nvPr>
        </p:nvSpPr>
        <p:spPr>
          <a:xfrm>
            <a:off x="1" y="1"/>
            <a:ext cx="3423683" cy="3687592"/>
          </a:xfrm>
          <a:custGeom>
            <a:avLst/>
            <a:gdLst>
              <a:gd name="connsiteX0" fmla="*/ 0 w 2978727"/>
              <a:gd name="connsiteY0" fmla="*/ 0 h 3208338"/>
              <a:gd name="connsiteX1" fmla="*/ 2361082 w 2978727"/>
              <a:gd name="connsiteY1" fmla="*/ 0 h 3208338"/>
              <a:gd name="connsiteX2" fmla="*/ 2440675 w 2978727"/>
              <a:gd name="connsiteY2" fmla="*/ 72339 h 3208338"/>
              <a:gd name="connsiteX3" fmla="*/ 2978727 w 2978727"/>
              <a:gd name="connsiteY3" fmla="*/ 1371312 h 3208338"/>
              <a:gd name="connsiteX4" fmla="*/ 1141701 w 2978727"/>
              <a:gd name="connsiteY4" fmla="*/ 3208338 h 3208338"/>
              <a:gd name="connsiteX5" fmla="*/ 114603 w 2978727"/>
              <a:gd name="connsiteY5" fmla="*/ 2894603 h 3208338"/>
              <a:gd name="connsiteX6" fmla="*/ 0 w 2978727"/>
              <a:gd name="connsiteY6" fmla="*/ 2808905 h 320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8727" h="3208338">
                <a:moveTo>
                  <a:pt x="0" y="0"/>
                </a:moveTo>
                <a:lnTo>
                  <a:pt x="2361082" y="0"/>
                </a:lnTo>
                <a:lnTo>
                  <a:pt x="2440675" y="72339"/>
                </a:lnTo>
                <a:cubicBezTo>
                  <a:pt x="2773111" y="404775"/>
                  <a:pt x="2978727" y="864032"/>
                  <a:pt x="2978727" y="1371312"/>
                </a:cubicBezTo>
                <a:cubicBezTo>
                  <a:pt x="2978727" y="2385873"/>
                  <a:pt x="2156262" y="3208338"/>
                  <a:pt x="1141701" y="3208338"/>
                </a:cubicBezTo>
                <a:cubicBezTo>
                  <a:pt x="761241" y="3208338"/>
                  <a:pt x="407794" y="3092679"/>
                  <a:pt x="114603" y="2894603"/>
                </a:cubicBezTo>
                <a:lnTo>
                  <a:pt x="0" y="2808905"/>
                </a:lnTo>
                <a:close/>
              </a:path>
            </a:pathLst>
          </a:custGeom>
          <a:solidFill>
            <a:schemeClr val="accent1">
              <a:alpha val="80000"/>
            </a:schemeClr>
          </a:solidFill>
        </p:spPr>
        <p:txBody>
          <a:bodyPr wrap="square">
            <a:noAutofit/>
          </a:bodyPr>
          <a:lstStyle>
            <a:lvl1pPr>
              <a:defRPr>
                <a:noFill/>
              </a:defRPr>
            </a:lvl1pPr>
          </a:lstStyle>
          <a:p>
            <a:pPr lvl="0"/>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791698"/>
            <a:ext cx="2015692" cy="1886731"/>
          </a:xfrm>
        </p:spPr>
        <p:txBody>
          <a:bodyPr anchor="ctr" anchorCtr="0"/>
          <a:lstStyle>
            <a:lvl1pPr>
              <a:defRPr sz="3600">
                <a:solidFill>
                  <a:schemeClr val="bg1"/>
                </a:solidFill>
              </a:defRPr>
            </a:lvl1pPr>
          </a:lstStyle>
          <a:p>
            <a:r>
              <a:rPr lang="en-GB"/>
              <a:t>Click here to add your title</a:t>
            </a:r>
            <a:endParaRPr lang="en-US"/>
          </a:p>
        </p:txBody>
      </p:sp>
      <p:sp>
        <p:nvSpPr>
          <p:cNvPr id="23" name="Text Placeholder 7">
            <a:extLst>
              <a:ext uri="{FF2B5EF4-FFF2-40B4-BE49-F238E27FC236}">
                <a16:creationId xmlns:a16="http://schemas.microsoft.com/office/drawing/2014/main" id="{795C2441-0B2B-F348-507E-F480FBEC72E1}"/>
              </a:ext>
            </a:extLst>
          </p:cNvPr>
          <p:cNvSpPr>
            <a:spLocks noGrp="1"/>
          </p:cNvSpPr>
          <p:nvPr>
            <p:ph type="body" sz="quarter" idx="18" hasCustomPrompt="1"/>
          </p:nvPr>
        </p:nvSpPr>
        <p:spPr>
          <a:xfrm>
            <a:off x="5735638" y="1103825"/>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4" name="Picture Placeholder 7">
            <a:extLst>
              <a:ext uri="{FF2B5EF4-FFF2-40B4-BE49-F238E27FC236}">
                <a16:creationId xmlns:a16="http://schemas.microsoft.com/office/drawing/2014/main" id="{96089B3B-E6EF-9BA5-98F0-F69A9685C3AC}"/>
              </a:ext>
            </a:extLst>
          </p:cNvPr>
          <p:cNvSpPr>
            <a:spLocks noGrp="1" noChangeAspect="1"/>
          </p:cNvSpPr>
          <p:nvPr>
            <p:ph type="pic" sz="quarter" idx="20" hasCustomPrompt="1"/>
          </p:nvPr>
        </p:nvSpPr>
        <p:spPr>
          <a:xfrm>
            <a:off x="5736444" y="1563223"/>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Text Placeholder 10">
            <a:extLst>
              <a:ext uri="{FF2B5EF4-FFF2-40B4-BE49-F238E27FC236}">
                <a16:creationId xmlns:a16="http://schemas.microsoft.com/office/drawing/2014/main" id="{7CAEAB7A-8B5A-BB31-3045-F7C6E1D9CA2E}"/>
              </a:ext>
            </a:extLst>
          </p:cNvPr>
          <p:cNvSpPr>
            <a:spLocks noGrp="1"/>
          </p:cNvSpPr>
          <p:nvPr>
            <p:ph type="body" sz="quarter" idx="23" hasCustomPrompt="1"/>
          </p:nvPr>
        </p:nvSpPr>
        <p:spPr>
          <a:xfrm>
            <a:off x="5735638"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29" name="Text Placeholder 7">
            <a:extLst>
              <a:ext uri="{FF2B5EF4-FFF2-40B4-BE49-F238E27FC236}">
                <a16:creationId xmlns:a16="http://schemas.microsoft.com/office/drawing/2014/main" id="{4C87D915-BEF6-A37A-4AB8-DA51BC7C9C7B}"/>
              </a:ext>
            </a:extLst>
          </p:cNvPr>
          <p:cNvSpPr>
            <a:spLocks noGrp="1"/>
          </p:cNvSpPr>
          <p:nvPr>
            <p:ph type="body" sz="quarter" idx="24" hasCustomPrompt="1"/>
          </p:nvPr>
        </p:nvSpPr>
        <p:spPr>
          <a:xfrm>
            <a:off x="7866096" y="1103825"/>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8A14BE13-2AE1-9CCE-84CB-F3D2A52705F9}"/>
              </a:ext>
            </a:extLst>
          </p:cNvPr>
          <p:cNvSpPr>
            <a:spLocks noGrp="1" noChangeAspect="1"/>
          </p:cNvSpPr>
          <p:nvPr>
            <p:ph type="pic" sz="quarter" idx="25" hasCustomPrompt="1"/>
          </p:nvPr>
        </p:nvSpPr>
        <p:spPr>
          <a:xfrm>
            <a:off x="7866902" y="1563223"/>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1" name="Text Placeholder 10">
            <a:extLst>
              <a:ext uri="{FF2B5EF4-FFF2-40B4-BE49-F238E27FC236}">
                <a16:creationId xmlns:a16="http://schemas.microsoft.com/office/drawing/2014/main" id="{A25DDCD6-35B6-0400-C0FD-EDF51FEBF40B}"/>
              </a:ext>
            </a:extLst>
          </p:cNvPr>
          <p:cNvSpPr>
            <a:spLocks noGrp="1"/>
          </p:cNvSpPr>
          <p:nvPr>
            <p:ph type="body" sz="quarter" idx="26" hasCustomPrompt="1"/>
          </p:nvPr>
        </p:nvSpPr>
        <p:spPr>
          <a:xfrm>
            <a:off x="7866096"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3" name="Text Placeholder 7">
            <a:extLst>
              <a:ext uri="{FF2B5EF4-FFF2-40B4-BE49-F238E27FC236}">
                <a16:creationId xmlns:a16="http://schemas.microsoft.com/office/drawing/2014/main" id="{BAACE1D8-3D6C-1381-9B5B-702490CC6A08}"/>
              </a:ext>
            </a:extLst>
          </p:cNvPr>
          <p:cNvSpPr>
            <a:spLocks noGrp="1"/>
          </p:cNvSpPr>
          <p:nvPr>
            <p:ph type="body" sz="quarter" idx="27" hasCustomPrompt="1"/>
          </p:nvPr>
        </p:nvSpPr>
        <p:spPr>
          <a:xfrm>
            <a:off x="9987126" y="1103825"/>
            <a:ext cx="561467"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4" name="Picture Placeholder 7">
            <a:extLst>
              <a:ext uri="{FF2B5EF4-FFF2-40B4-BE49-F238E27FC236}">
                <a16:creationId xmlns:a16="http://schemas.microsoft.com/office/drawing/2014/main" id="{02C930A4-9E1C-9903-6947-F087565A8DE8}"/>
              </a:ext>
            </a:extLst>
          </p:cNvPr>
          <p:cNvSpPr>
            <a:spLocks noGrp="1" noChangeAspect="1"/>
          </p:cNvSpPr>
          <p:nvPr>
            <p:ph type="pic" sz="quarter" idx="28" hasCustomPrompt="1"/>
          </p:nvPr>
        </p:nvSpPr>
        <p:spPr>
          <a:xfrm>
            <a:off x="9987933" y="1563223"/>
            <a:ext cx="468000" cy="468000"/>
          </a:xfrm>
        </p:spPr>
        <p:txBody>
          <a:bodyPr anchor="ctr" anchorCtr="0"/>
          <a:lstStyle>
            <a:lvl1pPr marL="0" indent="0" algn="ctr">
              <a:buNone/>
              <a:defRPr sz="700" b="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5" name="Text Placeholder 10">
            <a:extLst>
              <a:ext uri="{FF2B5EF4-FFF2-40B4-BE49-F238E27FC236}">
                <a16:creationId xmlns:a16="http://schemas.microsoft.com/office/drawing/2014/main" id="{3352DFC0-37FC-F6C5-85D2-64503C4F4C20}"/>
              </a:ext>
            </a:extLst>
          </p:cNvPr>
          <p:cNvSpPr>
            <a:spLocks noGrp="1"/>
          </p:cNvSpPr>
          <p:nvPr>
            <p:ph type="body" sz="quarter" idx="29" hasCustomPrompt="1"/>
          </p:nvPr>
        </p:nvSpPr>
        <p:spPr>
          <a:xfrm>
            <a:off x="9987127"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7" name="Text Placeholder 7">
            <a:extLst>
              <a:ext uri="{FF2B5EF4-FFF2-40B4-BE49-F238E27FC236}">
                <a16:creationId xmlns:a16="http://schemas.microsoft.com/office/drawing/2014/main" id="{8F9AC8FB-2884-4D3E-8B0E-44E214445263}"/>
              </a:ext>
            </a:extLst>
          </p:cNvPr>
          <p:cNvSpPr>
            <a:spLocks noGrp="1"/>
          </p:cNvSpPr>
          <p:nvPr>
            <p:ph type="body" sz="quarter" idx="30" hasCustomPrompt="1"/>
          </p:nvPr>
        </p:nvSpPr>
        <p:spPr>
          <a:xfrm>
            <a:off x="5735638" y="3847892"/>
            <a:ext cx="477428"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8" name="Picture Placeholder 7">
            <a:extLst>
              <a:ext uri="{FF2B5EF4-FFF2-40B4-BE49-F238E27FC236}">
                <a16:creationId xmlns:a16="http://schemas.microsoft.com/office/drawing/2014/main" id="{38A87F2D-5133-FBFF-31FC-708FAB0F8B87}"/>
              </a:ext>
            </a:extLst>
          </p:cNvPr>
          <p:cNvSpPr>
            <a:spLocks noGrp="1" noChangeAspect="1"/>
          </p:cNvSpPr>
          <p:nvPr>
            <p:ph type="pic" sz="quarter" idx="31" hasCustomPrompt="1"/>
          </p:nvPr>
        </p:nvSpPr>
        <p:spPr>
          <a:xfrm>
            <a:off x="5736444"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9" name="Text Placeholder 10">
            <a:extLst>
              <a:ext uri="{FF2B5EF4-FFF2-40B4-BE49-F238E27FC236}">
                <a16:creationId xmlns:a16="http://schemas.microsoft.com/office/drawing/2014/main" id="{956AEA1F-F2FA-8AF2-4553-B2EBE0C0C6FD}"/>
              </a:ext>
            </a:extLst>
          </p:cNvPr>
          <p:cNvSpPr>
            <a:spLocks noGrp="1"/>
          </p:cNvSpPr>
          <p:nvPr>
            <p:ph type="body" sz="quarter" idx="32" hasCustomPrompt="1"/>
          </p:nvPr>
        </p:nvSpPr>
        <p:spPr>
          <a:xfrm>
            <a:off x="5735638"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41" name="Text Placeholder 7">
            <a:extLst>
              <a:ext uri="{FF2B5EF4-FFF2-40B4-BE49-F238E27FC236}">
                <a16:creationId xmlns:a16="http://schemas.microsoft.com/office/drawing/2014/main" id="{055B4E1B-F22A-9A6C-CC8D-649387CC9844}"/>
              </a:ext>
            </a:extLst>
          </p:cNvPr>
          <p:cNvSpPr>
            <a:spLocks noGrp="1"/>
          </p:cNvSpPr>
          <p:nvPr>
            <p:ph type="body" sz="quarter" idx="33" hasCustomPrompt="1"/>
          </p:nvPr>
        </p:nvSpPr>
        <p:spPr>
          <a:xfrm>
            <a:off x="7866096" y="3847892"/>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Picture Placeholder 7">
            <a:extLst>
              <a:ext uri="{FF2B5EF4-FFF2-40B4-BE49-F238E27FC236}">
                <a16:creationId xmlns:a16="http://schemas.microsoft.com/office/drawing/2014/main" id="{F72006A3-36A3-3294-1E25-2AC2D41AAFD3}"/>
              </a:ext>
            </a:extLst>
          </p:cNvPr>
          <p:cNvSpPr>
            <a:spLocks noGrp="1" noChangeAspect="1"/>
          </p:cNvSpPr>
          <p:nvPr>
            <p:ph type="pic" sz="quarter" idx="34" hasCustomPrompt="1"/>
          </p:nvPr>
        </p:nvSpPr>
        <p:spPr>
          <a:xfrm>
            <a:off x="7866902"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Text Placeholder 10">
            <a:extLst>
              <a:ext uri="{FF2B5EF4-FFF2-40B4-BE49-F238E27FC236}">
                <a16:creationId xmlns:a16="http://schemas.microsoft.com/office/drawing/2014/main" id="{EC3CB9CD-2861-2DFA-C74F-ED7EE51D878F}"/>
              </a:ext>
            </a:extLst>
          </p:cNvPr>
          <p:cNvSpPr>
            <a:spLocks noGrp="1"/>
          </p:cNvSpPr>
          <p:nvPr>
            <p:ph type="body" sz="quarter" idx="35" hasCustomPrompt="1"/>
          </p:nvPr>
        </p:nvSpPr>
        <p:spPr>
          <a:xfrm>
            <a:off x="7866096"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45" name="Text Placeholder 7">
            <a:extLst>
              <a:ext uri="{FF2B5EF4-FFF2-40B4-BE49-F238E27FC236}">
                <a16:creationId xmlns:a16="http://schemas.microsoft.com/office/drawing/2014/main" id="{1443F91F-59DE-3109-94E2-66698D2129DC}"/>
              </a:ext>
            </a:extLst>
          </p:cNvPr>
          <p:cNvSpPr>
            <a:spLocks noGrp="1"/>
          </p:cNvSpPr>
          <p:nvPr>
            <p:ph type="body" sz="quarter" idx="36" hasCustomPrompt="1"/>
          </p:nvPr>
        </p:nvSpPr>
        <p:spPr>
          <a:xfrm>
            <a:off x="9987126" y="3847892"/>
            <a:ext cx="561467"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Picture Placeholder 7">
            <a:extLst>
              <a:ext uri="{FF2B5EF4-FFF2-40B4-BE49-F238E27FC236}">
                <a16:creationId xmlns:a16="http://schemas.microsoft.com/office/drawing/2014/main" id="{B67A06AD-EEF9-9F54-52B3-34ACB6166C83}"/>
              </a:ext>
            </a:extLst>
          </p:cNvPr>
          <p:cNvSpPr>
            <a:spLocks noGrp="1" noChangeAspect="1"/>
          </p:cNvSpPr>
          <p:nvPr>
            <p:ph type="pic" sz="quarter" idx="37" hasCustomPrompt="1"/>
          </p:nvPr>
        </p:nvSpPr>
        <p:spPr>
          <a:xfrm>
            <a:off x="9987933"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7" name="Text Placeholder 10">
            <a:extLst>
              <a:ext uri="{FF2B5EF4-FFF2-40B4-BE49-F238E27FC236}">
                <a16:creationId xmlns:a16="http://schemas.microsoft.com/office/drawing/2014/main" id="{C9E905FA-FF99-C87D-74AC-93F66B1995B0}"/>
              </a:ext>
            </a:extLst>
          </p:cNvPr>
          <p:cNvSpPr>
            <a:spLocks noGrp="1"/>
          </p:cNvSpPr>
          <p:nvPr>
            <p:ph type="body" sz="quarter" idx="38" hasCustomPrompt="1"/>
          </p:nvPr>
        </p:nvSpPr>
        <p:spPr>
          <a:xfrm>
            <a:off x="9987127"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pic>
        <p:nvPicPr>
          <p:cNvPr id="4" name="GroupM_SingleColor_Logo_Navy_RGB.png">
            <a:extLst>
              <a:ext uri="{FF2B5EF4-FFF2-40B4-BE49-F238E27FC236}">
                <a16:creationId xmlns:a16="http://schemas.microsoft.com/office/drawing/2014/main" id="{028CE49D-A4CD-AFD2-4D93-73D68A1098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990883419"/>
      </p:ext>
    </p:extLst>
  </p:cSld>
  <p:clrMapOvr>
    <a:masterClrMapping/>
  </p:clrMapOvr>
  <p:extLst>
    <p:ext uri="{DCECCB84-F9BA-43D5-87BE-67443E8EF086}">
      <p15:sldGuideLst xmlns:p15="http://schemas.microsoft.com/office/powerpoint/2012/main">
        <p15:guide id="1" pos="3160">
          <p15:clr>
            <a:srgbClr val="FBAE40"/>
          </p15:clr>
        </p15:guide>
        <p15:guide id="2" pos="3613">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6-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4386712"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4382171"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4382172"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2471058"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2466517" y="2538413"/>
            <a:ext cx="612000" cy="612000"/>
          </a:xfrm>
        </p:spPr>
        <p:txBody>
          <a:bodyPr anchor="ctr" anchorCtr="0"/>
          <a:lstStyle>
            <a:lvl1pPr marL="0" indent="0" algn="ctr">
              <a:buNone/>
              <a:defRPr sz="900" b="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2466517"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6297827"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6302366"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6297825"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Text Placeholder 10">
            <a:extLst>
              <a:ext uri="{FF2B5EF4-FFF2-40B4-BE49-F238E27FC236}">
                <a16:creationId xmlns:a16="http://schemas.microsoft.com/office/drawing/2014/main" id="{6A074529-C6DB-8C69-2388-8ED1EDD1A5F0}"/>
              </a:ext>
            </a:extLst>
          </p:cNvPr>
          <p:cNvSpPr>
            <a:spLocks noGrp="1"/>
          </p:cNvSpPr>
          <p:nvPr>
            <p:ph type="body" sz="quarter" idx="25" hasCustomPrompt="1"/>
          </p:nvPr>
        </p:nvSpPr>
        <p:spPr>
          <a:xfrm>
            <a:off x="8213482"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29" name="Text Placeholder 7">
            <a:extLst>
              <a:ext uri="{FF2B5EF4-FFF2-40B4-BE49-F238E27FC236}">
                <a16:creationId xmlns:a16="http://schemas.microsoft.com/office/drawing/2014/main" id="{32D04E23-AD2B-0410-2344-7BFC75A7364A}"/>
              </a:ext>
            </a:extLst>
          </p:cNvPr>
          <p:cNvSpPr>
            <a:spLocks noGrp="1"/>
          </p:cNvSpPr>
          <p:nvPr>
            <p:ph type="body" sz="quarter" idx="26" hasCustomPrompt="1"/>
          </p:nvPr>
        </p:nvSpPr>
        <p:spPr>
          <a:xfrm>
            <a:off x="8218020"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A217F1FF-0505-F701-EAC9-E5553F352D15}"/>
              </a:ext>
            </a:extLst>
          </p:cNvPr>
          <p:cNvSpPr>
            <a:spLocks noGrp="1" noChangeAspect="1"/>
          </p:cNvSpPr>
          <p:nvPr>
            <p:ph type="pic" sz="quarter" idx="27" hasCustomPrompt="1"/>
          </p:nvPr>
        </p:nvSpPr>
        <p:spPr>
          <a:xfrm>
            <a:off x="8213479"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 name="Text Placeholder 10">
            <a:extLst>
              <a:ext uri="{FF2B5EF4-FFF2-40B4-BE49-F238E27FC236}">
                <a16:creationId xmlns:a16="http://schemas.microsoft.com/office/drawing/2014/main" id="{165F1777-6B23-9460-FB82-A1CED1B8D36E}"/>
              </a:ext>
            </a:extLst>
          </p:cNvPr>
          <p:cNvSpPr>
            <a:spLocks noGrp="1"/>
          </p:cNvSpPr>
          <p:nvPr>
            <p:ph type="body" sz="quarter" idx="28" hasCustomPrompt="1"/>
          </p:nvPr>
        </p:nvSpPr>
        <p:spPr>
          <a:xfrm>
            <a:off x="10129138" y="4476466"/>
            <a:ext cx="1512000" cy="1723410"/>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Text Placeholder 7">
            <a:extLst>
              <a:ext uri="{FF2B5EF4-FFF2-40B4-BE49-F238E27FC236}">
                <a16:creationId xmlns:a16="http://schemas.microsoft.com/office/drawing/2014/main" id="{36519FAA-75F6-7CFB-AB0C-2C6B0A7A37E5}"/>
              </a:ext>
            </a:extLst>
          </p:cNvPr>
          <p:cNvSpPr>
            <a:spLocks noGrp="1"/>
          </p:cNvSpPr>
          <p:nvPr>
            <p:ph type="body" sz="quarter" idx="29" hasCustomPrompt="1"/>
          </p:nvPr>
        </p:nvSpPr>
        <p:spPr>
          <a:xfrm>
            <a:off x="10133674"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Picture Placeholder 7">
            <a:extLst>
              <a:ext uri="{FF2B5EF4-FFF2-40B4-BE49-F238E27FC236}">
                <a16:creationId xmlns:a16="http://schemas.microsoft.com/office/drawing/2014/main" id="{72AB8945-2737-FABB-A537-D2F5ADB895AD}"/>
              </a:ext>
            </a:extLst>
          </p:cNvPr>
          <p:cNvSpPr>
            <a:spLocks noGrp="1" noChangeAspect="1"/>
          </p:cNvSpPr>
          <p:nvPr>
            <p:ph type="pic" sz="quarter" idx="30" hasCustomPrompt="1"/>
          </p:nvPr>
        </p:nvSpPr>
        <p:spPr>
          <a:xfrm>
            <a:off x="10129133"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7" name="GroupM_SingleColor_Logo_Navy_RGB.png">
            <a:extLst>
              <a:ext uri="{FF2B5EF4-FFF2-40B4-BE49-F238E27FC236}">
                <a16:creationId xmlns:a16="http://schemas.microsoft.com/office/drawing/2014/main" id="{40F3EA9E-E4F7-A3C9-0585-B3F7CB1C0A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5" name="Text Placeholder 10">
            <a:extLst>
              <a:ext uri="{FF2B5EF4-FFF2-40B4-BE49-F238E27FC236}">
                <a16:creationId xmlns:a16="http://schemas.microsoft.com/office/drawing/2014/main" id="{5430C068-10CC-F770-47EC-BEEEE996B338}"/>
              </a:ext>
            </a:extLst>
          </p:cNvPr>
          <p:cNvSpPr>
            <a:spLocks noGrp="1"/>
          </p:cNvSpPr>
          <p:nvPr>
            <p:ph type="body" sz="quarter" idx="31" hasCustomPrompt="1"/>
          </p:nvPr>
        </p:nvSpPr>
        <p:spPr>
          <a:xfrm>
            <a:off x="542833"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0" name="Text Placeholder 10">
            <a:extLst>
              <a:ext uri="{FF2B5EF4-FFF2-40B4-BE49-F238E27FC236}">
                <a16:creationId xmlns:a16="http://schemas.microsoft.com/office/drawing/2014/main" id="{2F55DBFE-33E5-AA36-9B9E-73B1560450B9}"/>
              </a:ext>
            </a:extLst>
          </p:cNvPr>
          <p:cNvSpPr>
            <a:spLocks noGrp="1"/>
          </p:cNvSpPr>
          <p:nvPr>
            <p:ph type="body" sz="quarter" idx="32" hasCustomPrompt="1"/>
          </p:nvPr>
        </p:nvSpPr>
        <p:spPr>
          <a:xfrm>
            <a:off x="2455308"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6" name="Text Placeholder 10">
            <a:extLst>
              <a:ext uri="{FF2B5EF4-FFF2-40B4-BE49-F238E27FC236}">
                <a16:creationId xmlns:a16="http://schemas.microsoft.com/office/drawing/2014/main" id="{D1D7AC08-2EA3-4D99-3188-84C39A1A68D3}"/>
              </a:ext>
            </a:extLst>
          </p:cNvPr>
          <p:cNvSpPr>
            <a:spLocks noGrp="1"/>
          </p:cNvSpPr>
          <p:nvPr>
            <p:ph type="body" sz="quarter" idx="33" hasCustomPrompt="1"/>
          </p:nvPr>
        </p:nvSpPr>
        <p:spPr>
          <a:xfrm>
            <a:off x="4388856"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7" name="Text Placeholder 10">
            <a:extLst>
              <a:ext uri="{FF2B5EF4-FFF2-40B4-BE49-F238E27FC236}">
                <a16:creationId xmlns:a16="http://schemas.microsoft.com/office/drawing/2014/main" id="{6B250BB5-5900-382D-223B-B919A39E1191}"/>
              </a:ext>
            </a:extLst>
          </p:cNvPr>
          <p:cNvSpPr>
            <a:spLocks noGrp="1"/>
          </p:cNvSpPr>
          <p:nvPr>
            <p:ph type="body" sz="quarter" idx="34" hasCustomPrompt="1"/>
          </p:nvPr>
        </p:nvSpPr>
        <p:spPr>
          <a:xfrm>
            <a:off x="6303693"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9" name="Text Placeholder 10">
            <a:extLst>
              <a:ext uri="{FF2B5EF4-FFF2-40B4-BE49-F238E27FC236}">
                <a16:creationId xmlns:a16="http://schemas.microsoft.com/office/drawing/2014/main" id="{C05C1BC3-B1EB-F34F-728C-E05D75D7E709}"/>
              </a:ext>
            </a:extLst>
          </p:cNvPr>
          <p:cNvSpPr>
            <a:spLocks noGrp="1"/>
          </p:cNvSpPr>
          <p:nvPr>
            <p:ph type="body" sz="quarter" idx="38" hasCustomPrompt="1"/>
          </p:nvPr>
        </p:nvSpPr>
        <p:spPr>
          <a:xfrm>
            <a:off x="8203792"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0" name="Text Placeholder 10">
            <a:extLst>
              <a:ext uri="{FF2B5EF4-FFF2-40B4-BE49-F238E27FC236}">
                <a16:creationId xmlns:a16="http://schemas.microsoft.com/office/drawing/2014/main" id="{04463B66-8139-C6E9-61C0-17C760D505D3}"/>
              </a:ext>
            </a:extLst>
          </p:cNvPr>
          <p:cNvSpPr>
            <a:spLocks noGrp="1"/>
          </p:cNvSpPr>
          <p:nvPr>
            <p:ph type="body" sz="quarter" idx="39" hasCustomPrompt="1"/>
          </p:nvPr>
        </p:nvSpPr>
        <p:spPr>
          <a:xfrm>
            <a:off x="10120952" y="3675636"/>
            <a:ext cx="1540710" cy="664352"/>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Tree>
    <p:extLst>
      <p:ext uri="{BB962C8B-B14F-4D97-AF65-F5344CB8AC3E}">
        <p14:creationId xmlns:p14="http://schemas.microsoft.com/office/powerpoint/2010/main" val="175865333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8-Process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77A501-C0F7-2F6D-1A32-A0764ED8964F}"/>
              </a:ext>
            </a:extLst>
          </p:cNvPr>
          <p:cNvSpPr>
            <a:spLocks noGrp="1"/>
          </p:cNvSpPr>
          <p:nvPr>
            <p:ph type="pic" sz="quarter" idx="33" hasCustomPrompt="1"/>
          </p:nvPr>
        </p:nvSpPr>
        <p:spPr>
          <a:xfrm>
            <a:off x="3"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9951809 w 12191998"/>
              <a:gd name="connsiteY3" fmla="*/ 3429000 h 3429000"/>
              <a:gd name="connsiteX4" fmla="*/ 9951809 w 12191998"/>
              <a:gd name="connsiteY4" fmla="*/ 3428999 h 3429000"/>
              <a:gd name="connsiteX5" fmla="*/ 9123809 w 12191998"/>
              <a:gd name="connsiteY5" fmla="*/ 3428999 h 3429000"/>
              <a:gd name="connsiteX6" fmla="*/ 9123809 w 12191998"/>
              <a:gd name="connsiteY6" fmla="*/ 3429000 h 3429000"/>
              <a:gd name="connsiteX7" fmla="*/ 7129423 w 12191998"/>
              <a:gd name="connsiteY7" fmla="*/ 3429000 h 3429000"/>
              <a:gd name="connsiteX8" fmla="*/ 7129423 w 12191998"/>
              <a:gd name="connsiteY8" fmla="*/ 3428999 h 3429000"/>
              <a:gd name="connsiteX9" fmla="*/ 6301424 w 12191998"/>
              <a:gd name="connsiteY9" fmla="*/ 3428999 h 3429000"/>
              <a:gd name="connsiteX10" fmla="*/ 6301424 w 12191998"/>
              <a:gd name="connsiteY10" fmla="*/ 3429000 h 3429000"/>
              <a:gd name="connsiteX11" fmla="*/ 4201247 w 12191998"/>
              <a:gd name="connsiteY11" fmla="*/ 3429000 h 3429000"/>
              <a:gd name="connsiteX12" fmla="*/ 4201247 w 12191998"/>
              <a:gd name="connsiteY12" fmla="*/ 3428999 h 3429000"/>
              <a:gd name="connsiteX13" fmla="*/ 3373247 w 12191998"/>
              <a:gd name="connsiteY13" fmla="*/ 3428999 h 3429000"/>
              <a:gd name="connsiteX14" fmla="*/ 3373247 w 12191998"/>
              <a:gd name="connsiteY14" fmla="*/ 3429000 h 3429000"/>
              <a:gd name="connsiteX15" fmla="*/ 1378861 w 12191998"/>
              <a:gd name="connsiteY15" fmla="*/ 3429000 h 3429000"/>
              <a:gd name="connsiteX16" fmla="*/ 1378861 w 12191998"/>
              <a:gd name="connsiteY16" fmla="*/ 3428999 h 3429000"/>
              <a:gd name="connsiteX17" fmla="*/ 550861 w 12191998"/>
              <a:gd name="connsiteY17" fmla="*/ 3428999 h 3429000"/>
              <a:gd name="connsiteX18" fmla="*/ 550861 w 12191998"/>
              <a:gd name="connsiteY18" fmla="*/ 3429000 h 3429000"/>
              <a:gd name="connsiteX19" fmla="*/ 0 w 12191998"/>
              <a:gd name="connsiteY19"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8" h="3429000">
                <a:moveTo>
                  <a:pt x="0" y="0"/>
                </a:moveTo>
                <a:lnTo>
                  <a:pt x="12191998" y="0"/>
                </a:lnTo>
                <a:lnTo>
                  <a:pt x="12191998" y="3429000"/>
                </a:lnTo>
                <a:lnTo>
                  <a:pt x="9951809" y="3429000"/>
                </a:lnTo>
                <a:lnTo>
                  <a:pt x="9951809" y="3428999"/>
                </a:lnTo>
                <a:lnTo>
                  <a:pt x="9123809" y="3428999"/>
                </a:lnTo>
                <a:lnTo>
                  <a:pt x="9123809" y="3429000"/>
                </a:lnTo>
                <a:lnTo>
                  <a:pt x="7129423" y="3429000"/>
                </a:lnTo>
                <a:lnTo>
                  <a:pt x="7129423" y="3428999"/>
                </a:lnTo>
                <a:lnTo>
                  <a:pt x="6301424" y="3428999"/>
                </a:lnTo>
                <a:lnTo>
                  <a:pt x="6301424" y="3429000"/>
                </a:lnTo>
                <a:lnTo>
                  <a:pt x="4201247" y="3429000"/>
                </a:lnTo>
                <a:lnTo>
                  <a:pt x="4201247" y="3428999"/>
                </a:lnTo>
                <a:lnTo>
                  <a:pt x="3373247" y="3428999"/>
                </a:lnTo>
                <a:lnTo>
                  <a:pt x="3373247" y="3429000"/>
                </a:lnTo>
                <a:lnTo>
                  <a:pt x="1378861" y="3429000"/>
                </a:lnTo>
                <a:lnTo>
                  <a:pt x="1378861" y="3428999"/>
                </a:lnTo>
                <a:lnTo>
                  <a:pt x="550861" y="3428999"/>
                </a:lnTo>
                <a:lnTo>
                  <a:pt x="550861"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362000" y="1259003"/>
            <a:ext cx="9468000" cy="910996"/>
          </a:xfrm>
        </p:spPr>
        <p:txBody>
          <a:bodyPr anchor="ctr" anchorCtr="0"/>
          <a:lstStyle>
            <a:lvl1pPr algn="ctr">
              <a:defRPr sz="4400">
                <a:solidFill>
                  <a:schemeClr val="bg1"/>
                </a:solidFill>
              </a:defRPr>
            </a:lvl1pPr>
          </a:lstStyle>
          <a:p>
            <a:r>
              <a:rPr lang="en-GB"/>
              <a:t>Click here to add your title</a:t>
            </a:r>
            <a:endParaRPr lang="en-US"/>
          </a:p>
        </p:txBody>
      </p:sp>
      <p:sp>
        <p:nvSpPr>
          <p:cNvPr id="24" name="Text Placeholder 10">
            <a:extLst>
              <a:ext uri="{FF2B5EF4-FFF2-40B4-BE49-F238E27FC236}">
                <a16:creationId xmlns:a16="http://schemas.microsoft.com/office/drawing/2014/main" id="{3F9E6AC8-BF34-0F63-22EF-E6413C073901}"/>
              </a:ext>
            </a:extLst>
          </p:cNvPr>
          <p:cNvSpPr>
            <a:spLocks noGrp="1"/>
          </p:cNvSpPr>
          <p:nvPr>
            <p:ph type="body" sz="quarter" idx="23" hasCustomPrompt="1"/>
          </p:nvPr>
        </p:nvSpPr>
        <p:spPr>
          <a:xfrm>
            <a:off x="855924" y="3716108"/>
            <a:ext cx="2033203"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14" name="Text Placeholder 10">
            <a:extLst>
              <a:ext uri="{FF2B5EF4-FFF2-40B4-BE49-F238E27FC236}">
                <a16:creationId xmlns:a16="http://schemas.microsoft.com/office/drawing/2014/main" id="{B05DBB80-CF1B-241B-0818-DD3AF89135FF}"/>
              </a:ext>
            </a:extLst>
          </p:cNvPr>
          <p:cNvSpPr>
            <a:spLocks noGrp="1"/>
          </p:cNvSpPr>
          <p:nvPr>
            <p:ph type="body" sz="quarter" idx="34" hasCustomPrompt="1"/>
          </p:nvPr>
        </p:nvSpPr>
        <p:spPr>
          <a:xfrm>
            <a:off x="3813301" y="3716108"/>
            <a:ext cx="2033203"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16" name="Text Placeholder 10">
            <a:extLst>
              <a:ext uri="{FF2B5EF4-FFF2-40B4-BE49-F238E27FC236}">
                <a16:creationId xmlns:a16="http://schemas.microsoft.com/office/drawing/2014/main" id="{295898D7-710B-05E9-F6DC-1D7F11FE4B15}"/>
              </a:ext>
            </a:extLst>
          </p:cNvPr>
          <p:cNvSpPr>
            <a:spLocks noGrp="1"/>
          </p:cNvSpPr>
          <p:nvPr>
            <p:ph type="body" sz="quarter" idx="35" hasCustomPrompt="1"/>
          </p:nvPr>
        </p:nvSpPr>
        <p:spPr>
          <a:xfrm>
            <a:off x="6766428" y="3716108"/>
            <a:ext cx="2033203"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19" name="Text Placeholder 10">
            <a:extLst>
              <a:ext uri="{FF2B5EF4-FFF2-40B4-BE49-F238E27FC236}">
                <a16:creationId xmlns:a16="http://schemas.microsoft.com/office/drawing/2014/main" id="{7D753EA1-F087-E0BF-846D-9E4EFA60D20C}"/>
              </a:ext>
            </a:extLst>
          </p:cNvPr>
          <p:cNvSpPr>
            <a:spLocks noGrp="1"/>
          </p:cNvSpPr>
          <p:nvPr>
            <p:ph type="body" sz="quarter" idx="36" hasCustomPrompt="1"/>
          </p:nvPr>
        </p:nvSpPr>
        <p:spPr>
          <a:xfrm>
            <a:off x="9728055" y="3716108"/>
            <a:ext cx="1913084"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34" name="Text Placeholder 10">
            <a:extLst>
              <a:ext uri="{FF2B5EF4-FFF2-40B4-BE49-F238E27FC236}">
                <a16:creationId xmlns:a16="http://schemas.microsoft.com/office/drawing/2014/main" id="{6AB54C42-DF49-A7B1-D4F9-6A274A25EC08}"/>
              </a:ext>
            </a:extLst>
          </p:cNvPr>
          <p:cNvSpPr>
            <a:spLocks noGrp="1"/>
          </p:cNvSpPr>
          <p:nvPr>
            <p:ph type="body" sz="quarter" idx="37" hasCustomPrompt="1"/>
          </p:nvPr>
        </p:nvSpPr>
        <p:spPr>
          <a:xfrm>
            <a:off x="1311382" y="4904496"/>
            <a:ext cx="1577745"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57" name="Text Placeholder 10">
            <a:extLst>
              <a:ext uri="{FF2B5EF4-FFF2-40B4-BE49-F238E27FC236}">
                <a16:creationId xmlns:a16="http://schemas.microsoft.com/office/drawing/2014/main" id="{718D1CBF-E565-DEA0-6328-CFF323D3EAF5}"/>
              </a:ext>
            </a:extLst>
          </p:cNvPr>
          <p:cNvSpPr>
            <a:spLocks noGrp="1"/>
          </p:cNvSpPr>
          <p:nvPr>
            <p:ph type="body" sz="quarter" idx="38" hasCustomPrompt="1"/>
          </p:nvPr>
        </p:nvSpPr>
        <p:spPr>
          <a:xfrm>
            <a:off x="4266336" y="4904496"/>
            <a:ext cx="1577745"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59" name="Text Placeholder 10">
            <a:extLst>
              <a:ext uri="{FF2B5EF4-FFF2-40B4-BE49-F238E27FC236}">
                <a16:creationId xmlns:a16="http://schemas.microsoft.com/office/drawing/2014/main" id="{B44C239D-E6D2-AC48-2D63-4EA8B27BF248}"/>
              </a:ext>
            </a:extLst>
          </p:cNvPr>
          <p:cNvSpPr>
            <a:spLocks noGrp="1"/>
          </p:cNvSpPr>
          <p:nvPr>
            <p:ph type="body" sz="quarter" idx="39" hasCustomPrompt="1"/>
          </p:nvPr>
        </p:nvSpPr>
        <p:spPr>
          <a:xfrm>
            <a:off x="7221291" y="4904496"/>
            <a:ext cx="1577745"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61" name="Text Placeholder 10">
            <a:extLst>
              <a:ext uri="{FF2B5EF4-FFF2-40B4-BE49-F238E27FC236}">
                <a16:creationId xmlns:a16="http://schemas.microsoft.com/office/drawing/2014/main" id="{79600E82-BC96-7A68-A43C-CBDDCD837F6D}"/>
              </a:ext>
            </a:extLst>
          </p:cNvPr>
          <p:cNvSpPr>
            <a:spLocks noGrp="1"/>
          </p:cNvSpPr>
          <p:nvPr>
            <p:ph type="body" sz="quarter" idx="40" hasCustomPrompt="1"/>
          </p:nvPr>
        </p:nvSpPr>
        <p:spPr>
          <a:xfrm>
            <a:off x="10187089" y="4904496"/>
            <a:ext cx="1454050"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 name="Slide Number Placeholder 5">
            <a:extLst>
              <a:ext uri="{FF2B5EF4-FFF2-40B4-BE49-F238E27FC236}">
                <a16:creationId xmlns:a16="http://schemas.microsoft.com/office/drawing/2014/main" id="{4A76B2E5-28D7-D8AA-D1A3-D3030266061E}"/>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Tree>
    <p:extLst>
      <p:ext uri="{BB962C8B-B14F-4D97-AF65-F5344CB8AC3E}">
        <p14:creationId xmlns:p14="http://schemas.microsoft.com/office/powerpoint/2010/main" val="44338302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illboard mockup with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26596C-E578-350B-2515-F1A131E71BA5}"/>
              </a:ext>
            </a:extLst>
          </p:cNvPr>
          <p:cNvSpPr/>
          <p:nvPr userDrawn="1"/>
        </p:nvSpPr>
        <p:spPr>
          <a:xfrm>
            <a:off x="8559384" y="0"/>
            <a:ext cx="363261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3744912" cy="910996"/>
          </a:xfrm>
        </p:spPr>
        <p:txBody>
          <a:bodyPr/>
          <a:lstStyle>
            <a:lvl1pPr>
              <a:defRPr sz="3600"/>
            </a:lvl1pPr>
          </a:lstStyle>
          <a:p>
            <a:r>
              <a:rPr lang="en-GB"/>
              <a:t>Click here to add your title</a:t>
            </a: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3744911"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3708399" cy="1517489"/>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Slide Number Placeholder 5">
            <a:extLst>
              <a:ext uri="{FF2B5EF4-FFF2-40B4-BE49-F238E27FC236}">
                <a16:creationId xmlns:a16="http://schemas.microsoft.com/office/drawing/2014/main" id="{51128B0A-88CA-052B-62FB-9577745DCD8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7" name="Picture Placeholder 16">
            <a:extLst>
              <a:ext uri="{FF2B5EF4-FFF2-40B4-BE49-F238E27FC236}">
                <a16:creationId xmlns:a16="http://schemas.microsoft.com/office/drawing/2014/main" id="{28DA7FBD-0CA8-2D0B-6218-072FB32A0E44}"/>
              </a:ext>
            </a:extLst>
          </p:cNvPr>
          <p:cNvSpPr>
            <a:spLocks noGrp="1"/>
          </p:cNvSpPr>
          <p:nvPr>
            <p:ph type="pic" sz="quarter" idx="15" hasCustomPrompt="1"/>
          </p:nvPr>
        </p:nvSpPr>
        <p:spPr>
          <a:xfrm>
            <a:off x="5421313" y="1762489"/>
            <a:ext cx="6241035" cy="2539688"/>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cxnSp>
        <p:nvCxnSpPr>
          <p:cNvPr id="3" name="Straight Connector 2">
            <a:extLst>
              <a:ext uri="{FF2B5EF4-FFF2-40B4-BE49-F238E27FC236}">
                <a16:creationId xmlns:a16="http://schemas.microsoft.com/office/drawing/2014/main" id="{11A82638-552A-F185-29FE-47F76C3A785D}"/>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31A2EAA2-3186-0AA3-4BD6-1E8AE733D0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4" name="Text Placeholder 7">
            <a:extLst>
              <a:ext uri="{FF2B5EF4-FFF2-40B4-BE49-F238E27FC236}">
                <a16:creationId xmlns:a16="http://schemas.microsoft.com/office/drawing/2014/main" id="{40D06005-54F1-2ABA-F3E1-9172E2A3BC89}"/>
              </a:ext>
            </a:extLst>
          </p:cNvPr>
          <p:cNvSpPr>
            <a:spLocks noGrp="1"/>
          </p:cNvSpPr>
          <p:nvPr>
            <p:ph type="body" sz="quarter" idx="22" hasCustomPrompt="1"/>
          </p:nvPr>
        </p:nvSpPr>
        <p:spPr>
          <a:xfrm>
            <a:off x="2513352" y="4754820"/>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 name="Text Placeholder 10">
            <a:extLst>
              <a:ext uri="{FF2B5EF4-FFF2-40B4-BE49-F238E27FC236}">
                <a16:creationId xmlns:a16="http://schemas.microsoft.com/office/drawing/2014/main" id="{1F9AD032-3712-63B7-3C21-EAA8988BB66B}"/>
              </a:ext>
            </a:extLst>
          </p:cNvPr>
          <p:cNvSpPr>
            <a:spLocks noGrp="1"/>
          </p:cNvSpPr>
          <p:nvPr>
            <p:ph type="body" sz="quarter" idx="23" hasCustomPrompt="1"/>
          </p:nvPr>
        </p:nvSpPr>
        <p:spPr>
          <a:xfrm>
            <a:off x="2513351" y="5320663"/>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sp>
        <p:nvSpPr>
          <p:cNvPr id="8" name="Text Placeholder 7">
            <a:extLst>
              <a:ext uri="{FF2B5EF4-FFF2-40B4-BE49-F238E27FC236}">
                <a16:creationId xmlns:a16="http://schemas.microsoft.com/office/drawing/2014/main" id="{7BF625AD-809C-F9FB-0EAD-898D42643E67}"/>
              </a:ext>
            </a:extLst>
          </p:cNvPr>
          <p:cNvSpPr>
            <a:spLocks noGrp="1"/>
          </p:cNvSpPr>
          <p:nvPr>
            <p:ph type="body" sz="quarter" idx="26" hasCustomPrompt="1"/>
          </p:nvPr>
        </p:nvSpPr>
        <p:spPr>
          <a:xfrm>
            <a:off x="549640" y="4765846"/>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10">
            <a:extLst>
              <a:ext uri="{FF2B5EF4-FFF2-40B4-BE49-F238E27FC236}">
                <a16:creationId xmlns:a16="http://schemas.microsoft.com/office/drawing/2014/main" id="{BA29CE2A-CA4C-0E9E-20CB-1C68B6C0FE88}"/>
              </a:ext>
            </a:extLst>
          </p:cNvPr>
          <p:cNvSpPr>
            <a:spLocks noGrp="1"/>
          </p:cNvSpPr>
          <p:nvPr>
            <p:ph type="body" sz="quarter" idx="27" hasCustomPrompt="1"/>
          </p:nvPr>
        </p:nvSpPr>
        <p:spPr>
          <a:xfrm>
            <a:off x="549639" y="5331689"/>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pic>
        <p:nvPicPr>
          <p:cNvPr id="12" name="Picture 11">
            <a:extLst>
              <a:ext uri="{FF2B5EF4-FFF2-40B4-BE49-F238E27FC236}">
                <a16:creationId xmlns:a16="http://schemas.microsoft.com/office/drawing/2014/main" id="{4D02C682-D7DD-8E9E-37C2-01D617D79876}"/>
              </a:ext>
            </a:extLst>
          </p:cNvPr>
          <p:cNvPicPr>
            <a:picLocks noChangeAspect="1"/>
          </p:cNvPicPr>
          <p:nvPr userDrawn="1"/>
        </p:nvPicPr>
        <p:blipFill rotWithShape="1">
          <a:blip r:embed="rId4"/>
          <a:srcRect l="44799" t="43494" r="44208" b="34932"/>
          <a:stretch/>
        </p:blipFill>
        <p:spPr>
          <a:xfrm>
            <a:off x="8122620" y="4346449"/>
            <a:ext cx="831356" cy="2511552"/>
          </a:xfrm>
          <a:prstGeom prst="rect">
            <a:avLst/>
          </a:prstGeom>
        </p:spPr>
      </p:pic>
      <p:pic>
        <p:nvPicPr>
          <p:cNvPr id="16" name="Picture 15" descr="A black screen with a black background&#10;&#10;Description automatically generated">
            <a:extLst>
              <a:ext uri="{FF2B5EF4-FFF2-40B4-BE49-F238E27FC236}">
                <a16:creationId xmlns:a16="http://schemas.microsoft.com/office/drawing/2014/main" id="{7B0D8768-2023-CC61-AF73-92FA85CA3339}"/>
              </a:ext>
            </a:extLst>
          </p:cNvPr>
          <p:cNvPicPr>
            <a:picLocks noChangeAspect="1"/>
          </p:cNvPicPr>
          <p:nvPr userDrawn="1"/>
        </p:nvPicPr>
        <p:blipFill rotWithShape="1">
          <a:blip r:embed="rId5"/>
          <a:srcRect r="408"/>
          <a:stretch/>
        </p:blipFill>
        <p:spPr>
          <a:xfrm>
            <a:off x="5304319" y="1708546"/>
            <a:ext cx="6477949" cy="2978271"/>
          </a:xfrm>
          <a:prstGeom prst="rect">
            <a:avLst/>
          </a:prstGeom>
        </p:spPr>
      </p:pic>
    </p:spTree>
    <p:extLst>
      <p:ext uri="{BB962C8B-B14F-4D97-AF65-F5344CB8AC3E}">
        <p14:creationId xmlns:p14="http://schemas.microsoft.com/office/powerpoint/2010/main" val="2130048661"/>
      </p:ext>
    </p:extLst>
  </p:cSld>
  <p:clrMapOvr>
    <a:masterClrMapping/>
  </p:clrMapOvr>
  <p:extLst>
    <p:ext uri="{DCECCB84-F9BA-43D5-87BE-67443E8EF086}">
      <p15:sldGuideLst xmlns:p15="http://schemas.microsoft.com/office/powerpoint/2012/main">
        <p15:guide id="2" pos="2706">
          <p15:clr>
            <a:srgbClr val="FBAE40"/>
          </p15:clr>
        </p15:guide>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aptop mockup with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26596C-E578-350B-2515-F1A131E71BA5}"/>
              </a:ext>
            </a:extLst>
          </p:cNvPr>
          <p:cNvSpPr/>
          <p:nvPr userDrawn="1"/>
        </p:nvSpPr>
        <p:spPr>
          <a:xfrm>
            <a:off x="8109680" y="0"/>
            <a:ext cx="408232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3744912" cy="910996"/>
          </a:xfrm>
        </p:spPr>
        <p:txBody>
          <a:bodyPr/>
          <a:lstStyle>
            <a:lvl1pPr>
              <a:defRPr sz="3600"/>
            </a:lvl1pPr>
          </a:lstStyle>
          <a:p>
            <a:r>
              <a:rPr lang="en-GB"/>
              <a:t>Click here to add your title</a:t>
            </a: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3744911"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3708399" cy="1517489"/>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pic>
        <p:nvPicPr>
          <p:cNvPr id="13" name="Picture 12">
            <a:extLst>
              <a:ext uri="{FF2B5EF4-FFF2-40B4-BE49-F238E27FC236}">
                <a16:creationId xmlns:a16="http://schemas.microsoft.com/office/drawing/2014/main" id="{37D72E1C-C584-FDDB-53BE-D9A078B0E1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l="77" r="77"/>
          <a:stretch/>
        </p:blipFill>
        <p:spPr>
          <a:xfrm>
            <a:off x="4074237" y="1341613"/>
            <a:ext cx="8117763" cy="4787723"/>
          </a:xfrm>
          <a:prstGeom prst="rect">
            <a:avLst/>
          </a:prstGeom>
        </p:spPr>
      </p:pic>
      <p:sp>
        <p:nvSpPr>
          <p:cNvPr id="15" name="Slide Number Placeholder 5">
            <a:extLst>
              <a:ext uri="{FF2B5EF4-FFF2-40B4-BE49-F238E27FC236}">
                <a16:creationId xmlns:a16="http://schemas.microsoft.com/office/drawing/2014/main" id="{51128B0A-88CA-052B-62FB-9577745DCD8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7" name="Picture Placeholder 16">
            <a:extLst>
              <a:ext uri="{FF2B5EF4-FFF2-40B4-BE49-F238E27FC236}">
                <a16:creationId xmlns:a16="http://schemas.microsoft.com/office/drawing/2014/main" id="{28DA7FBD-0CA8-2D0B-6218-072FB32A0E44}"/>
              </a:ext>
            </a:extLst>
          </p:cNvPr>
          <p:cNvSpPr>
            <a:spLocks noGrp="1"/>
          </p:cNvSpPr>
          <p:nvPr>
            <p:ph type="pic" sz="quarter" idx="15" hasCustomPrompt="1"/>
          </p:nvPr>
        </p:nvSpPr>
        <p:spPr>
          <a:xfrm>
            <a:off x="5421313" y="1822450"/>
            <a:ext cx="5534025" cy="3468688"/>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cxnSp>
        <p:nvCxnSpPr>
          <p:cNvPr id="3" name="Straight Connector 2">
            <a:extLst>
              <a:ext uri="{FF2B5EF4-FFF2-40B4-BE49-F238E27FC236}">
                <a16:creationId xmlns:a16="http://schemas.microsoft.com/office/drawing/2014/main" id="{11A82638-552A-F185-29FE-47F76C3A785D}"/>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31A2EAA2-3186-0AA3-4BD6-1E8AE733D01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
        <p:nvSpPr>
          <p:cNvPr id="4" name="Text Placeholder 7">
            <a:extLst>
              <a:ext uri="{FF2B5EF4-FFF2-40B4-BE49-F238E27FC236}">
                <a16:creationId xmlns:a16="http://schemas.microsoft.com/office/drawing/2014/main" id="{40D06005-54F1-2ABA-F3E1-9172E2A3BC89}"/>
              </a:ext>
            </a:extLst>
          </p:cNvPr>
          <p:cNvSpPr>
            <a:spLocks noGrp="1"/>
          </p:cNvSpPr>
          <p:nvPr>
            <p:ph type="body" sz="quarter" idx="22" hasCustomPrompt="1"/>
          </p:nvPr>
        </p:nvSpPr>
        <p:spPr>
          <a:xfrm>
            <a:off x="2513352" y="4754820"/>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 name="Text Placeholder 10">
            <a:extLst>
              <a:ext uri="{FF2B5EF4-FFF2-40B4-BE49-F238E27FC236}">
                <a16:creationId xmlns:a16="http://schemas.microsoft.com/office/drawing/2014/main" id="{1F9AD032-3712-63B7-3C21-EAA8988BB66B}"/>
              </a:ext>
            </a:extLst>
          </p:cNvPr>
          <p:cNvSpPr>
            <a:spLocks noGrp="1"/>
          </p:cNvSpPr>
          <p:nvPr>
            <p:ph type="body" sz="quarter" idx="23" hasCustomPrompt="1"/>
          </p:nvPr>
        </p:nvSpPr>
        <p:spPr>
          <a:xfrm>
            <a:off x="2513351" y="5320663"/>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sp>
        <p:nvSpPr>
          <p:cNvPr id="8" name="Text Placeholder 7">
            <a:extLst>
              <a:ext uri="{FF2B5EF4-FFF2-40B4-BE49-F238E27FC236}">
                <a16:creationId xmlns:a16="http://schemas.microsoft.com/office/drawing/2014/main" id="{7BF625AD-809C-F9FB-0EAD-898D42643E67}"/>
              </a:ext>
            </a:extLst>
          </p:cNvPr>
          <p:cNvSpPr>
            <a:spLocks noGrp="1"/>
          </p:cNvSpPr>
          <p:nvPr>
            <p:ph type="body" sz="quarter" idx="26" hasCustomPrompt="1"/>
          </p:nvPr>
        </p:nvSpPr>
        <p:spPr>
          <a:xfrm>
            <a:off x="549640" y="4765846"/>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10">
            <a:extLst>
              <a:ext uri="{FF2B5EF4-FFF2-40B4-BE49-F238E27FC236}">
                <a16:creationId xmlns:a16="http://schemas.microsoft.com/office/drawing/2014/main" id="{BA29CE2A-CA4C-0E9E-20CB-1C68B6C0FE88}"/>
              </a:ext>
            </a:extLst>
          </p:cNvPr>
          <p:cNvSpPr>
            <a:spLocks noGrp="1"/>
          </p:cNvSpPr>
          <p:nvPr>
            <p:ph type="body" sz="quarter" idx="27" hasCustomPrompt="1"/>
          </p:nvPr>
        </p:nvSpPr>
        <p:spPr>
          <a:xfrm>
            <a:off x="549639" y="5331689"/>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spTree>
    <p:extLst>
      <p:ext uri="{BB962C8B-B14F-4D97-AF65-F5344CB8AC3E}">
        <p14:creationId xmlns:p14="http://schemas.microsoft.com/office/powerpoint/2010/main" val="1066090809"/>
      </p:ext>
    </p:extLst>
  </p:cSld>
  <p:clrMapOvr>
    <a:masterClrMapping/>
  </p:clrMapOvr>
  <p:extLst>
    <p:ext uri="{DCECCB84-F9BA-43D5-87BE-67443E8EF086}">
      <p15:sldGuideLst xmlns:p15="http://schemas.microsoft.com/office/powerpoint/2012/main">
        <p15:guide id="2" pos="2706">
          <p15:clr>
            <a:srgbClr val="FBAE40"/>
          </p15:clr>
        </p15:guide>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Laptop mockup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0D922E-4A6B-E725-6B6A-4EBFB4213BEE}"/>
              </a:ext>
            </a:extLst>
          </p:cNvPr>
          <p:cNvSpPr/>
          <p:nvPr userDrawn="1"/>
        </p:nvSpPr>
        <p:spPr>
          <a:xfrm>
            <a:off x="0" y="3429000"/>
            <a:ext cx="12192000" cy="3429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4893F3-0B7D-CD1E-200A-7022BB3618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l="77" r="77"/>
          <a:stretch/>
        </p:blipFill>
        <p:spPr>
          <a:xfrm>
            <a:off x="780562" y="441325"/>
            <a:ext cx="10490200" cy="6186947"/>
          </a:xfrm>
          <a:prstGeom prst="rect">
            <a:avLst/>
          </a:prstGeom>
        </p:spPr>
      </p:pic>
      <p:sp>
        <p:nvSpPr>
          <p:cNvPr id="8" name="Picture Placeholder 16">
            <a:extLst>
              <a:ext uri="{FF2B5EF4-FFF2-40B4-BE49-F238E27FC236}">
                <a16:creationId xmlns:a16="http://schemas.microsoft.com/office/drawing/2014/main" id="{3C138541-650D-BF30-0650-420CAA0C85D0}"/>
              </a:ext>
            </a:extLst>
          </p:cNvPr>
          <p:cNvSpPr>
            <a:spLocks noGrp="1"/>
          </p:cNvSpPr>
          <p:nvPr>
            <p:ph type="pic" sz="quarter" idx="15" hasCustomPrompt="1"/>
          </p:nvPr>
        </p:nvSpPr>
        <p:spPr>
          <a:xfrm>
            <a:off x="2526494" y="1071963"/>
            <a:ext cx="7148777" cy="447476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sp>
        <p:nvSpPr>
          <p:cNvPr id="2" name="Slide Number Placeholder 5">
            <a:extLst>
              <a:ext uri="{FF2B5EF4-FFF2-40B4-BE49-F238E27FC236}">
                <a16:creationId xmlns:a16="http://schemas.microsoft.com/office/drawing/2014/main" id="{A049CAF8-34FF-4635-2880-03CB3C80B5C3}"/>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5" name="GroupM_SingleColor_Logo_Navy_RGB.png">
            <a:extLst>
              <a:ext uri="{FF2B5EF4-FFF2-40B4-BE49-F238E27FC236}">
                <a16:creationId xmlns:a16="http://schemas.microsoft.com/office/drawing/2014/main" id="{1E0A861E-2948-D478-A248-DA96B3C5531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833291428"/>
      </p:ext>
    </p:extLst>
  </p:cSld>
  <p:clrMapOvr>
    <a:masterClrMapping/>
  </p:clrMapOvr>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evice mockup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F549DC-9E9E-0302-C510-D803B387F850}"/>
              </a:ext>
            </a:extLst>
          </p:cNvPr>
          <p:cNvSpPr/>
          <p:nvPr userDrawn="1"/>
        </p:nvSpPr>
        <p:spPr>
          <a:xfrm>
            <a:off x="7480092" y="0"/>
            <a:ext cx="4711908"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824412" cy="910996"/>
          </a:xfrm>
        </p:spPr>
        <p:txBody>
          <a:bodyPr/>
          <a:lstStyle>
            <a:lvl1pPr>
              <a:defRPr sz="3600"/>
            </a:lvl1pPr>
          </a:lstStyle>
          <a:p>
            <a:r>
              <a:rPr lang="en-GB"/>
              <a:t>Click here to</a:t>
            </a:r>
            <a:br>
              <a:rPr lang="en-GB"/>
            </a:br>
            <a:r>
              <a:rPr lang="en-GB"/>
              <a:t>add your title</a:t>
            </a: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4824411"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4824411" cy="3205162"/>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5" name="Straight Connector 4">
            <a:extLst>
              <a:ext uri="{FF2B5EF4-FFF2-40B4-BE49-F238E27FC236}">
                <a16:creationId xmlns:a16="http://schemas.microsoft.com/office/drawing/2014/main" id="{4B1147C5-813D-2E2A-1695-55870C7FCB16}"/>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oupM_SingleColor_Logo_Navy_RGB.png">
            <a:extLst>
              <a:ext uri="{FF2B5EF4-FFF2-40B4-BE49-F238E27FC236}">
                <a16:creationId xmlns:a16="http://schemas.microsoft.com/office/drawing/2014/main" id="{31E54548-7F40-DA2C-3233-45E78AB867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19" name="Text Placeholder 10">
            <a:extLst>
              <a:ext uri="{FF2B5EF4-FFF2-40B4-BE49-F238E27FC236}">
                <a16:creationId xmlns:a16="http://schemas.microsoft.com/office/drawing/2014/main" id="{E5EAAC97-A9DD-3D00-6214-BBA2574629F1}"/>
              </a:ext>
            </a:extLst>
          </p:cNvPr>
          <p:cNvSpPr>
            <a:spLocks noGrp="1"/>
          </p:cNvSpPr>
          <p:nvPr>
            <p:ph type="body" sz="quarter" idx="30" hasCustomPrompt="1"/>
          </p:nvPr>
        </p:nvSpPr>
        <p:spPr>
          <a:xfrm>
            <a:off x="10012885" y="1641516"/>
            <a:ext cx="1628253" cy="677141"/>
          </a:xfrm>
        </p:spPr>
        <p:txBody>
          <a:bodyPr anchor="t" anchorCtr="0"/>
          <a:lstStyle>
            <a:lvl1pPr marL="0" indent="0" algn="l">
              <a:buNone/>
              <a:defRPr/>
            </a:lvl1pPr>
            <a:lvl2pPr marL="360000" indent="0">
              <a:buNone/>
              <a:defRPr/>
            </a:lvl2pPr>
          </a:lstStyle>
          <a:p>
            <a:pPr marL="0" indent="0">
              <a:buNone/>
            </a:pPr>
            <a:r>
              <a:rPr lang="en-US"/>
              <a:t>Click to add stat information here of up to 3 lines of text</a:t>
            </a:r>
          </a:p>
        </p:txBody>
      </p:sp>
      <p:sp>
        <p:nvSpPr>
          <p:cNvPr id="20" name="Text Placeholder 10">
            <a:extLst>
              <a:ext uri="{FF2B5EF4-FFF2-40B4-BE49-F238E27FC236}">
                <a16:creationId xmlns:a16="http://schemas.microsoft.com/office/drawing/2014/main" id="{02B37828-3648-10CA-0B46-5F32DA615DB2}"/>
              </a:ext>
            </a:extLst>
          </p:cNvPr>
          <p:cNvSpPr>
            <a:spLocks noGrp="1" noChangeAspect="1"/>
          </p:cNvSpPr>
          <p:nvPr>
            <p:ph type="body" sz="quarter" idx="31" hasCustomPrompt="1"/>
          </p:nvPr>
        </p:nvSpPr>
        <p:spPr>
          <a:xfrm>
            <a:off x="10001336" y="119897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1" name="Text Placeholder 10">
            <a:extLst>
              <a:ext uri="{FF2B5EF4-FFF2-40B4-BE49-F238E27FC236}">
                <a16:creationId xmlns:a16="http://schemas.microsoft.com/office/drawing/2014/main" id="{DCDEA787-2997-5E42-18DF-A06C39747F3A}"/>
              </a:ext>
            </a:extLst>
          </p:cNvPr>
          <p:cNvSpPr>
            <a:spLocks noGrp="1" noChangeAspect="1"/>
          </p:cNvSpPr>
          <p:nvPr>
            <p:ph type="body" sz="quarter" idx="37" hasCustomPrompt="1"/>
          </p:nvPr>
        </p:nvSpPr>
        <p:spPr>
          <a:xfrm>
            <a:off x="10001336" y="271914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2" name="Text Placeholder 10">
            <a:extLst>
              <a:ext uri="{FF2B5EF4-FFF2-40B4-BE49-F238E27FC236}">
                <a16:creationId xmlns:a16="http://schemas.microsoft.com/office/drawing/2014/main" id="{A1861353-05F1-63DD-922B-5565FDB10D21}"/>
              </a:ext>
            </a:extLst>
          </p:cNvPr>
          <p:cNvSpPr>
            <a:spLocks noGrp="1"/>
          </p:cNvSpPr>
          <p:nvPr>
            <p:ph type="body" sz="quarter" idx="38" hasCustomPrompt="1"/>
          </p:nvPr>
        </p:nvSpPr>
        <p:spPr>
          <a:xfrm>
            <a:off x="10012885" y="3170301"/>
            <a:ext cx="1628253" cy="677141"/>
          </a:xfrm>
        </p:spPr>
        <p:txBody>
          <a:bodyPr anchor="t" anchorCtr="0"/>
          <a:lstStyle>
            <a:lvl1pPr marL="0" indent="0" algn="l">
              <a:buNone/>
              <a:defRPr/>
            </a:lvl1pPr>
            <a:lvl2pPr marL="360000" indent="0">
              <a:buNone/>
              <a:defRPr/>
            </a:lvl2pPr>
          </a:lstStyle>
          <a:p>
            <a:pPr marL="0" indent="0">
              <a:buNone/>
            </a:pPr>
            <a:r>
              <a:rPr lang="en-US"/>
              <a:t>Click to add stat information here of up to 3 lines of text</a:t>
            </a:r>
          </a:p>
        </p:txBody>
      </p:sp>
      <p:sp>
        <p:nvSpPr>
          <p:cNvPr id="23" name="Text Placeholder 10">
            <a:extLst>
              <a:ext uri="{FF2B5EF4-FFF2-40B4-BE49-F238E27FC236}">
                <a16:creationId xmlns:a16="http://schemas.microsoft.com/office/drawing/2014/main" id="{13DBBE76-2660-4573-534E-FF18B4F2B386}"/>
              </a:ext>
            </a:extLst>
          </p:cNvPr>
          <p:cNvSpPr>
            <a:spLocks noGrp="1" noChangeAspect="1"/>
          </p:cNvSpPr>
          <p:nvPr>
            <p:ph type="body" sz="quarter" idx="42" hasCustomPrompt="1"/>
          </p:nvPr>
        </p:nvSpPr>
        <p:spPr>
          <a:xfrm>
            <a:off x="10001336" y="4210123"/>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4" name="Text Placeholder 10">
            <a:extLst>
              <a:ext uri="{FF2B5EF4-FFF2-40B4-BE49-F238E27FC236}">
                <a16:creationId xmlns:a16="http://schemas.microsoft.com/office/drawing/2014/main" id="{292B4795-F9E2-3A12-D078-1CEBA201AB0F}"/>
              </a:ext>
            </a:extLst>
          </p:cNvPr>
          <p:cNvSpPr>
            <a:spLocks noGrp="1"/>
          </p:cNvSpPr>
          <p:nvPr>
            <p:ph type="body" sz="quarter" idx="43" hasCustomPrompt="1"/>
          </p:nvPr>
        </p:nvSpPr>
        <p:spPr>
          <a:xfrm>
            <a:off x="10012885" y="4662396"/>
            <a:ext cx="1628253" cy="677141"/>
          </a:xfrm>
        </p:spPr>
        <p:txBody>
          <a:bodyPr anchor="t" anchorCtr="0"/>
          <a:lstStyle>
            <a:lvl1pPr marL="0" indent="0" algn="l">
              <a:buNone/>
              <a:defRPr/>
            </a:lvl1pPr>
            <a:lvl2pPr marL="360000" indent="0">
              <a:buNone/>
              <a:defRPr/>
            </a:lvl2pPr>
          </a:lstStyle>
          <a:p>
            <a:pPr marL="0" indent="0">
              <a:buNone/>
            </a:pPr>
            <a:r>
              <a:rPr lang="en-US"/>
              <a:t>Click to add stat information here of up to 3 lines of text</a:t>
            </a:r>
          </a:p>
        </p:txBody>
      </p:sp>
    </p:spTree>
    <p:extLst>
      <p:ext uri="{BB962C8B-B14F-4D97-AF65-F5344CB8AC3E}">
        <p14:creationId xmlns:p14="http://schemas.microsoft.com/office/powerpoint/2010/main" val="3037590702"/>
      </p:ext>
    </p:extLst>
  </p:cSld>
  <p:clrMapOvr>
    <a:masterClrMapping/>
  </p:clrMapOvr>
  <p:extLst>
    <p:ext uri="{DCECCB84-F9BA-43D5-87BE-67443E8EF086}">
      <p15:sldGuideLst xmlns:p15="http://schemas.microsoft.com/office/powerpoint/2012/main">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 mockup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824412" cy="910996"/>
          </a:xfrm>
        </p:spPr>
        <p:txBody>
          <a:bodyPr/>
          <a:lstStyle>
            <a:lvl1pPr>
              <a:defRPr sz="3600"/>
            </a:lvl1pPr>
          </a:lstStyle>
          <a:p>
            <a:r>
              <a:rPr lang="en-GB"/>
              <a:t>Click here to add your title</a:t>
            </a:r>
            <a:endParaRPr lang="en-US"/>
          </a:p>
        </p:txBody>
      </p:sp>
      <p:sp>
        <p:nvSpPr>
          <p:cNvPr id="7" name="Rectangle 6">
            <a:extLst>
              <a:ext uri="{FF2B5EF4-FFF2-40B4-BE49-F238E27FC236}">
                <a16:creationId xmlns:a16="http://schemas.microsoft.com/office/drawing/2014/main" id="{6D26596C-E578-350B-2515-F1A131E71BA5}"/>
              </a:ext>
            </a:extLst>
          </p:cNvPr>
          <p:cNvSpPr/>
          <p:nvPr userDrawn="1"/>
        </p:nvSpPr>
        <p:spPr>
          <a:xfrm>
            <a:off x="7480092" y="0"/>
            <a:ext cx="4711908"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40CFEDC-2821-2C7A-4770-DA01965D4422}"/>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4824411"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20002"/>
            <a:ext cx="4824411" cy="151708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endParaRPr lang="en-US" noProof="0">
              <a:sym typeface="Georgia"/>
            </a:endParaRP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4" name="GroupM_SingleColor_Logo_Navy_RGB.png">
            <a:extLst>
              <a:ext uri="{FF2B5EF4-FFF2-40B4-BE49-F238E27FC236}">
                <a16:creationId xmlns:a16="http://schemas.microsoft.com/office/drawing/2014/main" id="{FF054ACE-3102-FE11-C68B-511DF65194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3" name="Text Placeholder 7">
            <a:extLst>
              <a:ext uri="{FF2B5EF4-FFF2-40B4-BE49-F238E27FC236}">
                <a16:creationId xmlns:a16="http://schemas.microsoft.com/office/drawing/2014/main" id="{7CED54D2-732D-69F1-38DA-C9014C7DEF34}"/>
              </a:ext>
            </a:extLst>
          </p:cNvPr>
          <p:cNvSpPr>
            <a:spLocks noGrp="1"/>
          </p:cNvSpPr>
          <p:nvPr>
            <p:ph type="body" sz="quarter" idx="22" hasCustomPrompt="1"/>
          </p:nvPr>
        </p:nvSpPr>
        <p:spPr>
          <a:xfrm>
            <a:off x="2513352" y="4754820"/>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 name="Text Placeholder 10">
            <a:extLst>
              <a:ext uri="{FF2B5EF4-FFF2-40B4-BE49-F238E27FC236}">
                <a16:creationId xmlns:a16="http://schemas.microsoft.com/office/drawing/2014/main" id="{74497BD8-7C33-CA75-998D-40C4CDD6A6AC}"/>
              </a:ext>
            </a:extLst>
          </p:cNvPr>
          <p:cNvSpPr>
            <a:spLocks noGrp="1"/>
          </p:cNvSpPr>
          <p:nvPr>
            <p:ph type="body" sz="quarter" idx="23" hasCustomPrompt="1"/>
          </p:nvPr>
        </p:nvSpPr>
        <p:spPr>
          <a:xfrm>
            <a:off x="2513351" y="5320663"/>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sp>
        <p:nvSpPr>
          <p:cNvPr id="8" name="Text Placeholder 7">
            <a:extLst>
              <a:ext uri="{FF2B5EF4-FFF2-40B4-BE49-F238E27FC236}">
                <a16:creationId xmlns:a16="http://schemas.microsoft.com/office/drawing/2014/main" id="{A4A8668E-A2D8-E29A-E174-7EA5FD901C9D}"/>
              </a:ext>
            </a:extLst>
          </p:cNvPr>
          <p:cNvSpPr>
            <a:spLocks noGrp="1"/>
          </p:cNvSpPr>
          <p:nvPr>
            <p:ph type="body" sz="quarter" idx="26" hasCustomPrompt="1"/>
          </p:nvPr>
        </p:nvSpPr>
        <p:spPr>
          <a:xfrm>
            <a:off x="549640" y="4765846"/>
            <a:ext cx="1079500" cy="573834"/>
          </a:xfrm>
        </p:spPr>
        <p:txBody>
          <a:bodyPr anchor="b" anchorCtr="0"/>
          <a:lstStyle>
            <a:lvl1pPr marL="0" indent="0" algn="l">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 name="Text Placeholder 10">
            <a:extLst>
              <a:ext uri="{FF2B5EF4-FFF2-40B4-BE49-F238E27FC236}">
                <a16:creationId xmlns:a16="http://schemas.microsoft.com/office/drawing/2014/main" id="{9DC9A688-9153-FE26-1335-8F0645A63844}"/>
              </a:ext>
            </a:extLst>
          </p:cNvPr>
          <p:cNvSpPr>
            <a:spLocks noGrp="1"/>
          </p:cNvSpPr>
          <p:nvPr>
            <p:ph type="body" sz="quarter" idx="27" hasCustomPrompt="1"/>
          </p:nvPr>
        </p:nvSpPr>
        <p:spPr>
          <a:xfrm>
            <a:off x="549639" y="5331689"/>
            <a:ext cx="1668905" cy="446190"/>
          </a:xfrm>
        </p:spPr>
        <p:txBody>
          <a:bodyPr/>
          <a:lstStyle>
            <a:lvl1pPr marL="0" indent="0" algn="l">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information</a:t>
            </a:r>
          </a:p>
        </p:txBody>
      </p:sp>
    </p:spTree>
    <p:extLst>
      <p:ext uri="{BB962C8B-B14F-4D97-AF65-F5344CB8AC3E}">
        <p14:creationId xmlns:p14="http://schemas.microsoft.com/office/powerpoint/2010/main" val="1034984733"/>
      </p:ext>
    </p:extLst>
  </p:cSld>
  <p:clrMapOvr>
    <a:masterClrMapping/>
  </p:clrMapOvr>
  <p:extLst>
    <p:ext uri="{DCECCB84-F9BA-43D5-87BE-67443E8EF086}">
      <p15:sldGuideLst xmlns:p15="http://schemas.microsoft.com/office/powerpoint/2012/main">
        <p15:guide id="2" pos="3386">
          <p15:clr>
            <a:srgbClr val="FBAE40"/>
          </p15:clr>
        </p15:guide>
        <p15:guide id="3" orient="horz" pos="1253">
          <p15:clr>
            <a:srgbClr val="FBAE40"/>
          </p15:clr>
        </p15:guide>
        <p15:guide id="4" pos="7015">
          <p15:clr>
            <a:srgbClr val="FBAE40"/>
          </p15:clr>
        </p15:guide>
        <p15:guide id="5" orient="horz" pos="1842">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evice mockup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1862C-E09D-748C-E242-33609316F4BE}"/>
              </a:ext>
            </a:extLst>
          </p:cNvPr>
          <p:cNvSpPr/>
          <p:nvPr userDrawn="1"/>
        </p:nvSpPr>
        <p:spPr>
          <a:xfrm>
            <a:off x="0" y="0"/>
            <a:ext cx="12192000" cy="1884222"/>
          </a:xfrm>
          <a:prstGeom prst="rect">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solidFill>
                  <a:schemeClr val="bg1"/>
                </a:solidFill>
              </a:defRPr>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8" name="Straight Connector 7">
            <a:extLst>
              <a:ext uri="{FF2B5EF4-FFF2-40B4-BE49-F238E27FC236}">
                <a16:creationId xmlns:a16="http://schemas.microsoft.com/office/drawing/2014/main" id="{AB728965-8E1D-7F0D-2B4B-A253F6EE6B6E}"/>
              </a:ext>
            </a:extLst>
          </p:cNvPr>
          <p:cNvCxnSpPr/>
          <p:nvPr userDrawn="1"/>
        </p:nvCxnSpPr>
        <p:spPr>
          <a:xfrm>
            <a:off x="550863" y="33127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B8BDD3B6-8807-6BCC-FCA1-F29253262121}"/>
              </a:ext>
            </a:extLst>
          </p:cNvPr>
          <p:cNvSpPr>
            <a:spLocks noGrp="1"/>
          </p:cNvSpPr>
          <p:nvPr>
            <p:ph type="body" sz="quarter" idx="13" hasCustomPrompt="1"/>
          </p:nvPr>
        </p:nvSpPr>
        <p:spPr>
          <a:xfrm>
            <a:off x="550864" y="2600325"/>
            <a:ext cx="3744911"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0" name="Text Placeholder 10">
            <a:extLst>
              <a:ext uri="{FF2B5EF4-FFF2-40B4-BE49-F238E27FC236}">
                <a16:creationId xmlns:a16="http://schemas.microsoft.com/office/drawing/2014/main" id="{66F607AF-4B0F-466A-DABE-2F7AE395E3D1}"/>
              </a:ext>
            </a:extLst>
          </p:cNvPr>
          <p:cNvSpPr>
            <a:spLocks noGrp="1"/>
          </p:cNvSpPr>
          <p:nvPr>
            <p:ph type="body" sz="quarter" idx="14" hasCustomPrompt="1"/>
          </p:nvPr>
        </p:nvSpPr>
        <p:spPr>
          <a:xfrm>
            <a:off x="550864" y="3528805"/>
            <a:ext cx="3708399" cy="260053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p>
        </p:txBody>
      </p:sp>
      <p:pic>
        <p:nvPicPr>
          <p:cNvPr id="12" name="Picture 11">
            <a:extLst>
              <a:ext uri="{FF2B5EF4-FFF2-40B4-BE49-F238E27FC236}">
                <a16:creationId xmlns:a16="http://schemas.microsoft.com/office/drawing/2014/main" id="{89F62B12-D552-7D4C-FFF3-86361129EE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58819" y="2436935"/>
            <a:ext cx="6260593" cy="3692395"/>
          </a:xfrm>
          <a:prstGeom prst="rect">
            <a:avLst/>
          </a:prstGeom>
        </p:spPr>
      </p:pic>
      <p:sp>
        <p:nvSpPr>
          <p:cNvPr id="13" name="Picture Placeholder 16">
            <a:extLst>
              <a:ext uri="{FF2B5EF4-FFF2-40B4-BE49-F238E27FC236}">
                <a16:creationId xmlns:a16="http://schemas.microsoft.com/office/drawing/2014/main" id="{BFB4F164-E33D-F587-452E-62BA7BA955B1}"/>
              </a:ext>
            </a:extLst>
          </p:cNvPr>
          <p:cNvSpPr>
            <a:spLocks noGrp="1"/>
          </p:cNvSpPr>
          <p:nvPr>
            <p:ph type="pic" sz="quarter" idx="15" hasCustomPrompt="1"/>
          </p:nvPr>
        </p:nvSpPr>
        <p:spPr>
          <a:xfrm>
            <a:off x="5498819" y="2809009"/>
            <a:ext cx="4268850" cy="267270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pic>
        <p:nvPicPr>
          <p:cNvPr id="5" name="GroupM_SingleColor_Logo_Navy_RGB.png">
            <a:extLst>
              <a:ext uri="{FF2B5EF4-FFF2-40B4-BE49-F238E27FC236}">
                <a16:creationId xmlns:a16="http://schemas.microsoft.com/office/drawing/2014/main" id="{E4B94AB0-895E-19A3-FAD0-CEE6C35668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43223301"/>
      </p:ext>
    </p:extLst>
  </p:cSld>
  <p:clrMapOvr>
    <a:masterClrMapping/>
  </p:clrMapOvr>
  <p:extLst>
    <p:ext uri="{DCECCB84-F9BA-43D5-87BE-67443E8EF086}">
      <p15:sldGuideLst xmlns:p15="http://schemas.microsoft.com/office/powerpoint/2012/main">
        <p15:guide id="1" orient="horz" pos="1638">
          <p15:clr>
            <a:srgbClr val="FBAE40"/>
          </p15:clr>
        </p15:guide>
        <p15:guide id="2" pos="27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Opt 7">
    <p:bg>
      <p:bgPr>
        <a:solidFill>
          <a:schemeClr val="accent6"/>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15A1C"/>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CFCF2285-AE46-1948-B3FD-BBA364F4B25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908924335"/>
      </p:ext>
    </p:extLst>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ress callou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8440D2-5876-BEC7-B41C-29C2E230D416}"/>
              </a:ext>
            </a:extLst>
          </p:cNvPr>
          <p:cNvSpPr>
            <a:spLocks noGrp="1"/>
          </p:cNvSpPr>
          <p:nvPr>
            <p:ph type="pic" sz="quarter" idx="22" hasCustomPrompt="1"/>
          </p:nvPr>
        </p:nvSpPr>
        <p:spPr>
          <a:xfrm>
            <a:off x="-2" y="2"/>
            <a:ext cx="12193200" cy="6857999"/>
          </a:xfrm>
          <a:custGeom>
            <a:avLst/>
            <a:gdLst>
              <a:gd name="connsiteX0" fmla="*/ 2 w 12193200"/>
              <a:gd name="connsiteY0" fmla="*/ 0 h 6857999"/>
              <a:gd name="connsiteX1" fmla="*/ 12193200 w 12193200"/>
              <a:gd name="connsiteY1" fmla="*/ 0 h 6857999"/>
              <a:gd name="connsiteX2" fmla="*/ 12193200 w 12193200"/>
              <a:gd name="connsiteY2" fmla="*/ 6857999 h 6857999"/>
              <a:gd name="connsiteX3" fmla="*/ 2 w 12193200"/>
              <a:gd name="connsiteY3" fmla="*/ 6857999 h 6857999"/>
              <a:gd name="connsiteX4" fmla="*/ 2 w 12193200"/>
              <a:gd name="connsiteY4" fmla="*/ 1989135 h 6857999"/>
              <a:gd name="connsiteX5" fmla="*/ 1 w 12193200"/>
              <a:gd name="connsiteY5" fmla="*/ 1989135 h 6857999"/>
              <a:gd name="connsiteX6" fmla="*/ 1 w 12193200"/>
              <a:gd name="connsiteY6" fmla="*/ 1858961 h 6857999"/>
              <a:gd name="connsiteX7" fmla="*/ 0 w 12193200"/>
              <a:gd name="connsiteY7" fmla="*/ 1858961 h 6857999"/>
              <a:gd name="connsiteX8" fmla="*/ 0 w 12193200"/>
              <a:gd name="connsiteY8" fmla="*/ 621210 h 6857999"/>
              <a:gd name="connsiteX9" fmla="*/ 1 w 12193200"/>
              <a:gd name="connsiteY9" fmla="*/ 628176 h 6857999"/>
              <a:gd name="connsiteX10" fmla="*/ 1 w 12193200"/>
              <a:gd name="connsiteY10" fmla="*/ 620048 h 6857999"/>
              <a:gd name="connsiteX11" fmla="*/ 0 w 12193200"/>
              <a:gd name="connsiteY11" fmla="*/ 620048 h 6857999"/>
              <a:gd name="connsiteX12" fmla="*/ 0 w 12193200"/>
              <a:gd name="connsiteY12" fmla="*/ 527048 h 6857999"/>
              <a:gd name="connsiteX13" fmla="*/ 1 w 12193200"/>
              <a:gd name="connsiteY13" fmla="*/ 527048 h 6857999"/>
              <a:gd name="connsiteX14" fmla="*/ 1 w 12193200"/>
              <a:gd name="connsiteY14" fmla="*/ 430211 h 6857999"/>
              <a:gd name="connsiteX15" fmla="*/ 2 w 12193200"/>
              <a:gd name="connsiteY15" fmla="*/ 43021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200" h="6857999">
                <a:moveTo>
                  <a:pt x="2" y="0"/>
                </a:moveTo>
                <a:lnTo>
                  <a:pt x="12193200" y="0"/>
                </a:lnTo>
                <a:lnTo>
                  <a:pt x="12193200" y="6857999"/>
                </a:lnTo>
                <a:lnTo>
                  <a:pt x="2" y="6857999"/>
                </a:lnTo>
                <a:lnTo>
                  <a:pt x="2" y="1989135"/>
                </a:lnTo>
                <a:lnTo>
                  <a:pt x="1" y="1989135"/>
                </a:lnTo>
                <a:lnTo>
                  <a:pt x="1" y="1858961"/>
                </a:lnTo>
                <a:lnTo>
                  <a:pt x="0" y="1858961"/>
                </a:lnTo>
                <a:lnTo>
                  <a:pt x="0" y="621210"/>
                </a:lnTo>
                <a:lnTo>
                  <a:pt x="1" y="628176"/>
                </a:lnTo>
                <a:lnTo>
                  <a:pt x="1" y="620048"/>
                </a:lnTo>
                <a:lnTo>
                  <a:pt x="0" y="620048"/>
                </a:lnTo>
                <a:lnTo>
                  <a:pt x="0" y="527048"/>
                </a:lnTo>
                <a:lnTo>
                  <a:pt x="1" y="527048"/>
                </a:lnTo>
                <a:lnTo>
                  <a:pt x="1" y="430211"/>
                </a:lnTo>
                <a:lnTo>
                  <a:pt x="2" y="430211"/>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682594" y="1334771"/>
            <a:ext cx="8792572" cy="327600"/>
          </a:xfrm>
        </p:spPr>
        <p:txBody>
          <a:bodyPr/>
          <a:lstStyle>
            <a:lvl1pPr>
              <a:defRPr>
                <a:solidFill>
                  <a:schemeClr val="bg2"/>
                </a:solidFill>
              </a:defRPr>
            </a:lvl1pPr>
          </a:lstStyle>
          <a:p>
            <a:r>
              <a:rPr lang="en-GB"/>
              <a:t>Click here to add your title</a:t>
            </a:r>
            <a:endParaRPr lang="en-US"/>
          </a:p>
        </p:txBody>
      </p:sp>
      <p:sp>
        <p:nvSpPr>
          <p:cNvPr id="15" name="Text Placeholder 8">
            <a:extLst>
              <a:ext uri="{FF2B5EF4-FFF2-40B4-BE49-F238E27FC236}">
                <a16:creationId xmlns:a16="http://schemas.microsoft.com/office/drawing/2014/main" id="{E322B36C-8194-9B8A-98D6-65C2F354C8A6}"/>
              </a:ext>
            </a:extLst>
          </p:cNvPr>
          <p:cNvSpPr>
            <a:spLocks noGrp="1"/>
          </p:cNvSpPr>
          <p:nvPr>
            <p:ph type="body" sz="quarter" idx="13" hasCustomPrompt="1"/>
          </p:nvPr>
        </p:nvSpPr>
        <p:spPr>
          <a:xfrm>
            <a:off x="1682592" y="2300966"/>
            <a:ext cx="4160995" cy="196050"/>
          </a:xfrm>
        </p:spPr>
        <p:txBody>
          <a:bodyPr anchor="t"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0" name="Text Placeholder 8">
            <a:extLst>
              <a:ext uri="{FF2B5EF4-FFF2-40B4-BE49-F238E27FC236}">
                <a16:creationId xmlns:a16="http://schemas.microsoft.com/office/drawing/2014/main" id="{3AE760D6-ED96-D761-C799-85F7D3DA06FC}"/>
              </a:ext>
            </a:extLst>
          </p:cNvPr>
          <p:cNvSpPr>
            <a:spLocks noGrp="1"/>
          </p:cNvSpPr>
          <p:nvPr>
            <p:ph type="body" sz="quarter" idx="23" hasCustomPrompt="1"/>
          </p:nvPr>
        </p:nvSpPr>
        <p:spPr>
          <a:xfrm>
            <a:off x="6348412" y="2300966"/>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3" name="Text Placeholder 8">
            <a:extLst>
              <a:ext uri="{FF2B5EF4-FFF2-40B4-BE49-F238E27FC236}">
                <a16:creationId xmlns:a16="http://schemas.microsoft.com/office/drawing/2014/main" id="{D945016E-F9AA-685F-F10A-BCCAB955AC78}"/>
              </a:ext>
            </a:extLst>
          </p:cNvPr>
          <p:cNvSpPr>
            <a:spLocks noGrp="1"/>
          </p:cNvSpPr>
          <p:nvPr>
            <p:ph type="body" sz="quarter" idx="25" hasCustomPrompt="1"/>
          </p:nvPr>
        </p:nvSpPr>
        <p:spPr>
          <a:xfrm>
            <a:off x="1682592" y="4700396"/>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6" name="Text Placeholder 8">
            <a:extLst>
              <a:ext uri="{FF2B5EF4-FFF2-40B4-BE49-F238E27FC236}">
                <a16:creationId xmlns:a16="http://schemas.microsoft.com/office/drawing/2014/main" id="{FF692114-764D-550D-08B3-13A30FC8E416}"/>
              </a:ext>
            </a:extLst>
          </p:cNvPr>
          <p:cNvSpPr>
            <a:spLocks noGrp="1"/>
          </p:cNvSpPr>
          <p:nvPr>
            <p:ph type="body" sz="quarter" idx="27" hasCustomPrompt="1"/>
          </p:nvPr>
        </p:nvSpPr>
        <p:spPr>
          <a:xfrm>
            <a:off x="6348412" y="4700396"/>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9" name="Text Placeholder 8">
            <a:extLst>
              <a:ext uri="{FF2B5EF4-FFF2-40B4-BE49-F238E27FC236}">
                <a16:creationId xmlns:a16="http://schemas.microsoft.com/office/drawing/2014/main" id="{BC42F3FB-75E3-673D-5926-60D6B3C533D2}"/>
              </a:ext>
            </a:extLst>
          </p:cNvPr>
          <p:cNvSpPr>
            <a:spLocks noGrp="1"/>
          </p:cNvSpPr>
          <p:nvPr>
            <p:ph type="body" sz="quarter" idx="29" hasCustomPrompt="1"/>
          </p:nvPr>
        </p:nvSpPr>
        <p:spPr>
          <a:xfrm>
            <a:off x="1682592" y="3501301"/>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32" name="Text Placeholder 8">
            <a:extLst>
              <a:ext uri="{FF2B5EF4-FFF2-40B4-BE49-F238E27FC236}">
                <a16:creationId xmlns:a16="http://schemas.microsoft.com/office/drawing/2014/main" id="{955EAA34-AA5A-2824-3A9A-8E55498718E0}"/>
              </a:ext>
            </a:extLst>
          </p:cNvPr>
          <p:cNvSpPr>
            <a:spLocks noGrp="1"/>
          </p:cNvSpPr>
          <p:nvPr>
            <p:ph type="body" sz="quarter" idx="31" hasCustomPrompt="1"/>
          </p:nvPr>
        </p:nvSpPr>
        <p:spPr>
          <a:xfrm>
            <a:off x="6348412" y="3501301"/>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4" name="Slide Number Placeholder 5">
            <a:extLst>
              <a:ext uri="{FF2B5EF4-FFF2-40B4-BE49-F238E27FC236}">
                <a16:creationId xmlns:a16="http://schemas.microsoft.com/office/drawing/2014/main" id="{0128E642-6174-2C05-16B6-FB7E8D66A65C}"/>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7" name="Picture Placeholder 5">
            <a:extLst>
              <a:ext uri="{FF2B5EF4-FFF2-40B4-BE49-F238E27FC236}">
                <a16:creationId xmlns:a16="http://schemas.microsoft.com/office/drawing/2014/main" id="{D5E5ED63-B1B3-C2C3-067E-6F9CA5533838}"/>
              </a:ext>
            </a:extLst>
          </p:cNvPr>
          <p:cNvSpPr>
            <a:spLocks noGrp="1"/>
          </p:cNvSpPr>
          <p:nvPr>
            <p:ph type="pic" sz="quarter" idx="38" hasCustomPrompt="1"/>
          </p:nvPr>
        </p:nvSpPr>
        <p:spPr>
          <a:xfrm>
            <a:off x="6348490" y="2622550"/>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9" name="Picture Placeholder 5">
            <a:extLst>
              <a:ext uri="{FF2B5EF4-FFF2-40B4-BE49-F238E27FC236}">
                <a16:creationId xmlns:a16="http://schemas.microsoft.com/office/drawing/2014/main" id="{D9618AE1-F81C-FA0C-55EC-F4FC85428CD5}"/>
              </a:ext>
            </a:extLst>
          </p:cNvPr>
          <p:cNvSpPr>
            <a:spLocks noGrp="1"/>
          </p:cNvSpPr>
          <p:nvPr>
            <p:ph type="pic" sz="quarter" idx="37" hasCustomPrompt="1"/>
          </p:nvPr>
        </p:nvSpPr>
        <p:spPr>
          <a:xfrm>
            <a:off x="1682750" y="2622550"/>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12" name="Picture Placeholder 5">
            <a:extLst>
              <a:ext uri="{FF2B5EF4-FFF2-40B4-BE49-F238E27FC236}">
                <a16:creationId xmlns:a16="http://schemas.microsoft.com/office/drawing/2014/main" id="{32745788-1E8B-C465-18BC-D2D243CB0BBE}"/>
              </a:ext>
            </a:extLst>
          </p:cNvPr>
          <p:cNvSpPr>
            <a:spLocks noGrp="1"/>
          </p:cNvSpPr>
          <p:nvPr>
            <p:ph type="pic" sz="quarter" idx="39" hasCustomPrompt="1"/>
          </p:nvPr>
        </p:nvSpPr>
        <p:spPr>
          <a:xfrm>
            <a:off x="6348490" y="3822484"/>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16" name="Picture Placeholder 5">
            <a:extLst>
              <a:ext uri="{FF2B5EF4-FFF2-40B4-BE49-F238E27FC236}">
                <a16:creationId xmlns:a16="http://schemas.microsoft.com/office/drawing/2014/main" id="{39C5869B-B09C-7692-F47D-0B15BF9D68F9}"/>
              </a:ext>
            </a:extLst>
          </p:cNvPr>
          <p:cNvSpPr>
            <a:spLocks noGrp="1"/>
          </p:cNvSpPr>
          <p:nvPr>
            <p:ph type="pic" sz="quarter" idx="40" hasCustomPrompt="1"/>
          </p:nvPr>
        </p:nvSpPr>
        <p:spPr>
          <a:xfrm>
            <a:off x="1682750" y="3822484"/>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22" name="Picture Placeholder 5">
            <a:extLst>
              <a:ext uri="{FF2B5EF4-FFF2-40B4-BE49-F238E27FC236}">
                <a16:creationId xmlns:a16="http://schemas.microsoft.com/office/drawing/2014/main" id="{84812C2C-EE58-4494-63B4-47C700B33634}"/>
              </a:ext>
            </a:extLst>
          </p:cNvPr>
          <p:cNvSpPr>
            <a:spLocks noGrp="1"/>
          </p:cNvSpPr>
          <p:nvPr>
            <p:ph type="pic" sz="quarter" idx="41" hasCustomPrompt="1"/>
          </p:nvPr>
        </p:nvSpPr>
        <p:spPr>
          <a:xfrm>
            <a:off x="6348490" y="5021579"/>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24" name="Picture Placeholder 5">
            <a:extLst>
              <a:ext uri="{FF2B5EF4-FFF2-40B4-BE49-F238E27FC236}">
                <a16:creationId xmlns:a16="http://schemas.microsoft.com/office/drawing/2014/main" id="{4A57B5B7-F4DA-B4A5-7318-F73615F3603E}"/>
              </a:ext>
            </a:extLst>
          </p:cNvPr>
          <p:cNvSpPr>
            <a:spLocks noGrp="1"/>
          </p:cNvSpPr>
          <p:nvPr>
            <p:ph type="pic" sz="quarter" idx="42" hasCustomPrompt="1"/>
          </p:nvPr>
        </p:nvSpPr>
        <p:spPr>
          <a:xfrm>
            <a:off x="1682750" y="5021579"/>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Tree>
    <p:extLst>
      <p:ext uri="{BB962C8B-B14F-4D97-AF65-F5344CB8AC3E}">
        <p14:creationId xmlns:p14="http://schemas.microsoft.com/office/powerpoint/2010/main" val="2222915405"/>
      </p:ext>
    </p:extLst>
  </p:cSld>
  <p:clrMapOvr>
    <a:masterClrMapping/>
  </p:clrMapOvr>
  <p:extLst>
    <p:ext uri="{DCECCB84-F9BA-43D5-87BE-67443E8EF086}">
      <p15:sldGuideLst xmlns:p15="http://schemas.microsoft.com/office/powerpoint/2012/main">
        <p15:guide id="1" pos="3681">
          <p15:clr>
            <a:srgbClr val="FBAE40"/>
          </p15:clr>
        </p15:guide>
        <p15:guide id="2" pos="3999">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melin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2800"/>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10">
            <a:extLst>
              <a:ext uri="{FF2B5EF4-FFF2-40B4-BE49-F238E27FC236}">
                <a16:creationId xmlns:a16="http://schemas.microsoft.com/office/drawing/2014/main" id="{0B390309-A5C0-41CC-CFAA-D4B47CF680B1}"/>
              </a:ext>
            </a:extLst>
          </p:cNvPr>
          <p:cNvSpPr>
            <a:spLocks noGrp="1"/>
          </p:cNvSpPr>
          <p:nvPr>
            <p:ph type="body" sz="quarter" idx="15" hasCustomPrompt="1"/>
          </p:nvPr>
        </p:nvSpPr>
        <p:spPr>
          <a:xfrm>
            <a:off x="550863" y="4381863"/>
            <a:ext cx="2517326" cy="414000"/>
          </a:xfrm>
        </p:spPr>
        <p:txBody>
          <a:bodyPr/>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7" name="Text Placeholder 10">
            <a:extLst>
              <a:ext uri="{FF2B5EF4-FFF2-40B4-BE49-F238E27FC236}">
                <a16:creationId xmlns:a16="http://schemas.microsoft.com/office/drawing/2014/main" id="{238FADE8-4EDC-A0BC-D594-BF33F809F8C7}"/>
              </a:ext>
            </a:extLst>
          </p:cNvPr>
          <p:cNvSpPr>
            <a:spLocks noGrp="1"/>
          </p:cNvSpPr>
          <p:nvPr>
            <p:ph type="body" sz="quarter" idx="23" hasCustomPrompt="1"/>
          </p:nvPr>
        </p:nvSpPr>
        <p:spPr>
          <a:xfrm>
            <a:off x="55086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8" name="Text Placeholder 10">
            <a:extLst>
              <a:ext uri="{FF2B5EF4-FFF2-40B4-BE49-F238E27FC236}">
                <a16:creationId xmlns:a16="http://schemas.microsoft.com/office/drawing/2014/main" id="{E3BC8F78-F546-0E30-BBDD-BBB1852A0BF9}"/>
              </a:ext>
            </a:extLst>
          </p:cNvPr>
          <p:cNvSpPr>
            <a:spLocks noGrp="1"/>
          </p:cNvSpPr>
          <p:nvPr>
            <p:ph type="body" sz="quarter" idx="24" hasCustomPrompt="1"/>
          </p:nvPr>
        </p:nvSpPr>
        <p:spPr>
          <a:xfrm>
            <a:off x="55086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9" name="Text Placeholder 10">
            <a:extLst>
              <a:ext uri="{FF2B5EF4-FFF2-40B4-BE49-F238E27FC236}">
                <a16:creationId xmlns:a16="http://schemas.microsoft.com/office/drawing/2014/main" id="{A9DE6835-684C-F5A9-3D4A-31ED7B0EF93B}"/>
              </a:ext>
            </a:extLst>
          </p:cNvPr>
          <p:cNvSpPr>
            <a:spLocks noGrp="1"/>
          </p:cNvSpPr>
          <p:nvPr>
            <p:ph type="body" sz="quarter" idx="25" hasCustomPrompt="1"/>
          </p:nvPr>
        </p:nvSpPr>
        <p:spPr>
          <a:xfrm>
            <a:off x="55086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Q1</a:t>
            </a:r>
          </a:p>
        </p:txBody>
      </p:sp>
      <p:sp>
        <p:nvSpPr>
          <p:cNvPr id="11" name="Text Placeholder 10">
            <a:extLst>
              <a:ext uri="{FF2B5EF4-FFF2-40B4-BE49-F238E27FC236}">
                <a16:creationId xmlns:a16="http://schemas.microsoft.com/office/drawing/2014/main" id="{21C506D3-ED73-6B8D-C590-231E338E8CB4}"/>
              </a:ext>
            </a:extLst>
          </p:cNvPr>
          <p:cNvSpPr>
            <a:spLocks noGrp="1"/>
          </p:cNvSpPr>
          <p:nvPr>
            <p:ph type="body" sz="quarter" idx="26" hasCustomPrompt="1"/>
          </p:nvPr>
        </p:nvSpPr>
        <p:spPr>
          <a:xfrm>
            <a:off x="9123813" y="4381863"/>
            <a:ext cx="2517326" cy="414000"/>
          </a:xfrm>
        </p:spPr>
        <p:txBody>
          <a:bodyPr/>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2" name="Text Placeholder 10">
            <a:extLst>
              <a:ext uri="{FF2B5EF4-FFF2-40B4-BE49-F238E27FC236}">
                <a16:creationId xmlns:a16="http://schemas.microsoft.com/office/drawing/2014/main" id="{C0E69E79-3F6E-C331-C691-DDE3A6DE0116}"/>
              </a:ext>
            </a:extLst>
          </p:cNvPr>
          <p:cNvSpPr>
            <a:spLocks noGrp="1"/>
          </p:cNvSpPr>
          <p:nvPr>
            <p:ph type="body" sz="quarter" idx="27" hasCustomPrompt="1"/>
          </p:nvPr>
        </p:nvSpPr>
        <p:spPr>
          <a:xfrm>
            <a:off x="912381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13" name="Text Placeholder 10">
            <a:extLst>
              <a:ext uri="{FF2B5EF4-FFF2-40B4-BE49-F238E27FC236}">
                <a16:creationId xmlns:a16="http://schemas.microsoft.com/office/drawing/2014/main" id="{08E20CB6-3A4F-456E-3C92-735EA95AAB4D}"/>
              </a:ext>
            </a:extLst>
          </p:cNvPr>
          <p:cNvSpPr>
            <a:spLocks noGrp="1"/>
          </p:cNvSpPr>
          <p:nvPr>
            <p:ph type="body" sz="quarter" idx="28" hasCustomPrompt="1"/>
          </p:nvPr>
        </p:nvSpPr>
        <p:spPr>
          <a:xfrm>
            <a:off x="912381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14" name="Text Placeholder 10">
            <a:extLst>
              <a:ext uri="{FF2B5EF4-FFF2-40B4-BE49-F238E27FC236}">
                <a16:creationId xmlns:a16="http://schemas.microsoft.com/office/drawing/2014/main" id="{036F96B4-3F9F-BB5F-5B94-0B28B2A36E74}"/>
              </a:ext>
            </a:extLst>
          </p:cNvPr>
          <p:cNvSpPr>
            <a:spLocks noGrp="1"/>
          </p:cNvSpPr>
          <p:nvPr>
            <p:ph type="body" sz="quarter" idx="29" hasCustomPrompt="1"/>
          </p:nvPr>
        </p:nvSpPr>
        <p:spPr>
          <a:xfrm>
            <a:off x="912381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Q4</a:t>
            </a:r>
          </a:p>
        </p:txBody>
      </p:sp>
      <p:sp>
        <p:nvSpPr>
          <p:cNvPr id="23" name="Text Placeholder 10">
            <a:extLst>
              <a:ext uri="{FF2B5EF4-FFF2-40B4-BE49-F238E27FC236}">
                <a16:creationId xmlns:a16="http://schemas.microsoft.com/office/drawing/2014/main" id="{9AFF0CCE-0FF3-696D-8E6B-429A3A8FA7F3}"/>
              </a:ext>
            </a:extLst>
          </p:cNvPr>
          <p:cNvSpPr>
            <a:spLocks noGrp="1"/>
          </p:cNvSpPr>
          <p:nvPr>
            <p:ph type="body" sz="quarter" idx="31" hasCustomPrompt="1"/>
          </p:nvPr>
        </p:nvSpPr>
        <p:spPr>
          <a:xfrm>
            <a:off x="3408513" y="4381863"/>
            <a:ext cx="2517326" cy="414000"/>
          </a:xfrm>
        </p:spPr>
        <p:txBody>
          <a:bodyPr/>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4" name="Text Placeholder 10">
            <a:extLst>
              <a:ext uri="{FF2B5EF4-FFF2-40B4-BE49-F238E27FC236}">
                <a16:creationId xmlns:a16="http://schemas.microsoft.com/office/drawing/2014/main" id="{7A956E49-5DEC-2CAF-C63F-06243AF6D62B}"/>
              </a:ext>
            </a:extLst>
          </p:cNvPr>
          <p:cNvSpPr>
            <a:spLocks noGrp="1"/>
          </p:cNvSpPr>
          <p:nvPr>
            <p:ph type="body" sz="quarter" idx="32" hasCustomPrompt="1"/>
          </p:nvPr>
        </p:nvSpPr>
        <p:spPr>
          <a:xfrm>
            <a:off x="340851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10">
            <a:extLst>
              <a:ext uri="{FF2B5EF4-FFF2-40B4-BE49-F238E27FC236}">
                <a16:creationId xmlns:a16="http://schemas.microsoft.com/office/drawing/2014/main" id="{9F0D9634-5224-482B-54EF-794F0B58EC41}"/>
              </a:ext>
            </a:extLst>
          </p:cNvPr>
          <p:cNvSpPr>
            <a:spLocks noGrp="1"/>
          </p:cNvSpPr>
          <p:nvPr>
            <p:ph type="body" sz="quarter" idx="33" hasCustomPrompt="1"/>
          </p:nvPr>
        </p:nvSpPr>
        <p:spPr>
          <a:xfrm>
            <a:off x="340851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26" name="Text Placeholder 10">
            <a:extLst>
              <a:ext uri="{FF2B5EF4-FFF2-40B4-BE49-F238E27FC236}">
                <a16:creationId xmlns:a16="http://schemas.microsoft.com/office/drawing/2014/main" id="{2EB7148D-C7C6-B5FB-1EEA-0D6431367CCD}"/>
              </a:ext>
            </a:extLst>
          </p:cNvPr>
          <p:cNvSpPr>
            <a:spLocks noGrp="1"/>
          </p:cNvSpPr>
          <p:nvPr>
            <p:ph type="body" sz="quarter" idx="34" hasCustomPrompt="1"/>
          </p:nvPr>
        </p:nvSpPr>
        <p:spPr>
          <a:xfrm>
            <a:off x="340851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Q2</a:t>
            </a:r>
          </a:p>
        </p:txBody>
      </p:sp>
      <p:sp>
        <p:nvSpPr>
          <p:cNvPr id="28" name="Text Placeholder 10">
            <a:extLst>
              <a:ext uri="{FF2B5EF4-FFF2-40B4-BE49-F238E27FC236}">
                <a16:creationId xmlns:a16="http://schemas.microsoft.com/office/drawing/2014/main" id="{D16AE40E-E6A9-3AB1-F0E3-912096FCC602}"/>
              </a:ext>
            </a:extLst>
          </p:cNvPr>
          <p:cNvSpPr>
            <a:spLocks noGrp="1"/>
          </p:cNvSpPr>
          <p:nvPr>
            <p:ph type="body" sz="quarter" idx="35" hasCustomPrompt="1"/>
          </p:nvPr>
        </p:nvSpPr>
        <p:spPr>
          <a:xfrm>
            <a:off x="6266163" y="4381863"/>
            <a:ext cx="2517326" cy="414000"/>
          </a:xfrm>
        </p:spPr>
        <p:txBody>
          <a:bodyPr/>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9" name="Text Placeholder 10">
            <a:extLst>
              <a:ext uri="{FF2B5EF4-FFF2-40B4-BE49-F238E27FC236}">
                <a16:creationId xmlns:a16="http://schemas.microsoft.com/office/drawing/2014/main" id="{75F9A1CF-50AC-C4CC-4910-95567657037E}"/>
              </a:ext>
            </a:extLst>
          </p:cNvPr>
          <p:cNvSpPr>
            <a:spLocks noGrp="1"/>
          </p:cNvSpPr>
          <p:nvPr>
            <p:ph type="body" sz="quarter" idx="36" hasCustomPrompt="1"/>
          </p:nvPr>
        </p:nvSpPr>
        <p:spPr>
          <a:xfrm>
            <a:off x="626616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0" name="Text Placeholder 10">
            <a:extLst>
              <a:ext uri="{FF2B5EF4-FFF2-40B4-BE49-F238E27FC236}">
                <a16:creationId xmlns:a16="http://schemas.microsoft.com/office/drawing/2014/main" id="{2A50B512-B4CD-4C60-2E9D-7D5A2110FFD2}"/>
              </a:ext>
            </a:extLst>
          </p:cNvPr>
          <p:cNvSpPr>
            <a:spLocks noGrp="1"/>
          </p:cNvSpPr>
          <p:nvPr>
            <p:ph type="body" sz="quarter" idx="37" hasCustomPrompt="1"/>
          </p:nvPr>
        </p:nvSpPr>
        <p:spPr>
          <a:xfrm>
            <a:off x="626616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31" name="Text Placeholder 10">
            <a:extLst>
              <a:ext uri="{FF2B5EF4-FFF2-40B4-BE49-F238E27FC236}">
                <a16:creationId xmlns:a16="http://schemas.microsoft.com/office/drawing/2014/main" id="{881CFE94-95E9-0D43-6FB7-F55D87A0A087}"/>
              </a:ext>
            </a:extLst>
          </p:cNvPr>
          <p:cNvSpPr>
            <a:spLocks noGrp="1"/>
          </p:cNvSpPr>
          <p:nvPr>
            <p:ph type="body" sz="quarter" idx="38" hasCustomPrompt="1"/>
          </p:nvPr>
        </p:nvSpPr>
        <p:spPr>
          <a:xfrm>
            <a:off x="626616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Q3</a:t>
            </a:r>
          </a:p>
        </p:txBody>
      </p:sp>
      <p:pic>
        <p:nvPicPr>
          <p:cNvPr id="5" name="GroupM_SingleColor_Logo_Navy_RGB.png">
            <a:extLst>
              <a:ext uri="{FF2B5EF4-FFF2-40B4-BE49-F238E27FC236}">
                <a16:creationId xmlns:a16="http://schemas.microsoft.com/office/drawing/2014/main" id="{059FE95C-C7D7-9CC9-5908-701E22CA34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391855961"/>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meline_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D9D103-CFC5-E5C6-B669-0580EA524A01}"/>
              </a:ext>
            </a:extLst>
          </p:cNvPr>
          <p:cNvCxnSpPr>
            <a:cxnSpLocks/>
          </p:cNvCxnSpPr>
          <p:nvPr userDrawn="1"/>
        </p:nvCxnSpPr>
        <p:spPr>
          <a:xfrm>
            <a:off x="7175500" y="0"/>
            <a:ext cx="0" cy="342900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465637" cy="910996"/>
          </a:xfrm>
        </p:spPr>
        <p:txBody>
          <a:bodyPr/>
          <a:lstStyle>
            <a:lvl1pPr>
              <a:defRPr sz="3600"/>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Oval 8">
            <a:extLst>
              <a:ext uri="{FF2B5EF4-FFF2-40B4-BE49-F238E27FC236}">
                <a16:creationId xmlns:a16="http://schemas.microsoft.com/office/drawing/2014/main" id="{B9219031-06AB-CD66-61F9-11C084C5938F}"/>
              </a:ext>
            </a:extLst>
          </p:cNvPr>
          <p:cNvSpPr/>
          <p:nvPr userDrawn="1"/>
        </p:nvSpPr>
        <p:spPr>
          <a:xfrm>
            <a:off x="5608357" y="2972277"/>
            <a:ext cx="3157060" cy="3157060"/>
          </a:xfrm>
          <a:prstGeom prst="ellipse">
            <a:avLst/>
          </a:prstGeom>
          <a:solidFill>
            <a:schemeClr val="accent1">
              <a:alpha val="20000"/>
            </a:schemeClr>
          </a:solidFill>
          <a:ln w="349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4" name="Oval 13">
            <a:extLst>
              <a:ext uri="{FF2B5EF4-FFF2-40B4-BE49-F238E27FC236}">
                <a16:creationId xmlns:a16="http://schemas.microsoft.com/office/drawing/2014/main" id="{69610093-D22F-A6BE-1F71-9DEA7499A3C3}"/>
              </a:ext>
            </a:extLst>
          </p:cNvPr>
          <p:cNvSpPr/>
          <p:nvPr userDrawn="1"/>
        </p:nvSpPr>
        <p:spPr>
          <a:xfrm>
            <a:off x="7021528" y="2012361"/>
            <a:ext cx="307944" cy="315465"/>
          </a:xfrm>
          <a:prstGeom prst="ellipse">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5" name="Oval 14">
            <a:extLst>
              <a:ext uri="{FF2B5EF4-FFF2-40B4-BE49-F238E27FC236}">
                <a16:creationId xmlns:a16="http://schemas.microsoft.com/office/drawing/2014/main" id="{A8330ECA-93E9-9948-544D-2AA570565D86}"/>
              </a:ext>
            </a:extLst>
          </p:cNvPr>
          <p:cNvSpPr/>
          <p:nvPr userDrawn="1"/>
        </p:nvSpPr>
        <p:spPr>
          <a:xfrm>
            <a:off x="7021528" y="848448"/>
            <a:ext cx="307944" cy="315465"/>
          </a:xfrm>
          <a:prstGeom prst="ellipse">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6" name="Text Placeholder 10">
            <a:extLst>
              <a:ext uri="{FF2B5EF4-FFF2-40B4-BE49-F238E27FC236}">
                <a16:creationId xmlns:a16="http://schemas.microsoft.com/office/drawing/2014/main" id="{50998C3C-AAB9-095F-1CCC-DC7A0D7CBEC7}"/>
              </a:ext>
            </a:extLst>
          </p:cNvPr>
          <p:cNvSpPr>
            <a:spLocks noGrp="1"/>
          </p:cNvSpPr>
          <p:nvPr>
            <p:ph type="body" sz="quarter" idx="15" hasCustomPrompt="1"/>
          </p:nvPr>
        </p:nvSpPr>
        <p:spPr>
          <a:xfrm>
            <a:off x="7600934" y="799180"/>
            <a:ext cx="1887537" cy="414000"/>
          </a:xfrm>
        </p:spPr>
        <p:txBody>
          <a:bodyPr anchor="ctr" anchorCtr="0"/>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7" name="Text Placeholder 10">
            <a:extLst>
              <a:ext uri="{FF2B5EF4-FFF2-40B4-BE49-F238E27FC236}">
                <a16:creationId xmlns:a16="http://schemas.microsoft.com/office/drawing/2014/main" id="{1F61724D-8F72-7EBF-CAFF-7DA0EC9CD323}"/>
              </a:ext>
            </a:extLst>
          </p:cNvPr>
          <p:cNvSpPr>
            <a:spLocks noGrp="1"/>
          </p:cNvSpPr>
          <p:nvPr>
            <p:ph type="body" sz="quarter" idx="16" hasCustomPrompt="1"/>
          </p:nvPr>
        </p:nvSpPr>
        <p:spPr>
          <a:xfrm>
            <a:off x="7600934" y="1963093"/>
            <a:ext cx="1887537" cy="414000"/>
          </a:xfrm>
        </p:spPr>
        <p:txBody>
          <a:bodyPr anchor="ctr" anchorCtr="0"/>
          <a:lstStyle>
            <a:lvl1pPr marL="0" indent="0" algn="l">
              <a:lnSpc>
                <a:spcPct val="10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0" name="Text Placeholder 2">
            <a:extLst>
              <a:ext uri="{FF2B5EF4-FFF2-40B4-BE49-F238E27FC236}">
                <a16:creationId xmlns:a16="http://schemas.microsoft.com/office/drawing/2014/main" id="{EEF74668-0FBC-D26D-ABC7-61156C790E09}"/>
              </a:ext>
            </a:extLst>
          </p:cNvPr>
          <p:cNvSpPr>
            <a:spLocks noGrp="1"/>
          </p:cNvSpPr>
          <p:nvPr>
            <p:ph type="body" idx="1" hasCustomPrompt="1"/>
          </p:nvPr>
        </p:nvSpPr>
        <p:spPr>
          <a:xfrm>
            <a:off x="9092963" y="3594848"/>
            <a:ext cx="2548175" cy="542004"/>
          </a:xfrm>
        </p:spPr>
        <p:txBody>
          <a:bodyPr anchor="b" anchorCtr="0"/>
          <a:lstStyle>
            <a:lvl1pPr marL="0" indent="0">
              <a:lnSpc>
                <a:spcPct val="100000"/>
              </a:lnSpc>
              <a:spcBef>
                <a:spcPts val="0"/>
              </a:spcBef>
              <a:spcAft>
                <a:spcPts val="0"/>
              </a:spcAft>
              <a:buNone/>
              <a:defRPr sz="1600" b="1"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here to add a </a:t>
            </a:r>
            <a:br>
              <a:rPr lang="en-US"/>
            </a:br>
            <a:r>
              <a:rPr lang="en-US"/>
              <a:t>sub-title</a:t>
            </a:r>
          </a:p>
        </p:txBody>
      </p:sp>
      <p:sp>
        <p:nvSpPr>
          <p:cNvPr id="21" name="Text Placeholder 2">
            <a:extLst>
              <a:ext uri="{FF2B5EF4-FFF2-40B4-BE49-F238E27FC236}">
                <a16:creationId xmlns:a16="http://schemas.microsoft.com/office/drawing/2014/main" id="{4C555317-3273-004B-E7A3-AF26CB951ED4}"/>
              </a:ext>
            </a:extLst>
          </p:cNvPr>
          <p:cNvSpPr>
            <a:spLocks noGrp="1"/>
          </p:cNvSpPr>
          <p:nvPr>
            <p:ph type="body" idx="10" hasCustomPrompt="1"/>
          </p:nvPr>
        </p:nvSpPr>
        <p:spPr>
          <a:xfrm>
            <a:off x="9092963" y="4290578"/>
            <a:ext cx="2548175" cy="1214946"/>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4" name="Text Placeholder 10">
            <a:extLst>
              <a:ext uri="{FF2B5EF4-FFF2-40B4-BE49-F238E27FC236}">
                <a16:creationId xmlns:a16="http://schemas.microsoft.com/office/drawing/2014/main" id="{03065BB2-4AD8-F07E-D902-8AAE4EDB621E}"/>
              </a:ext>
            </a:extLst>
          </p:cNvPr>
          <p:cNvSpPr>
            <a:spLocks noGrp="1"/>
          </p:cNvSpPr>
          <p:nvPr>
            <p:ph type="body" sz="quarter" idx="18" hasCustomPrompt="1"/>
          </p:nvPr>
        </p:nvSpPr>
        <p:spPr>
          <a:xfrm>
            <a:off x="550863" y="1963093"/>
            <a:ext cx="4465638" cy="4166245"/>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Oval 3">
            <a:extLst>
              <a:ext uri="{FF2B5EF4-FFF2-40B4-BE49-F238E27FC236}">
                <a16:creationId xmlns:a16="http://schemas.microsoft.com/office/drawing/2014/main" id="{8085F14B-0BD0-76ED-56CE-67BA136D85A9}"/>
              </a:ext>
            </a:extLst>
          </p:cNvPr>
          <p:cNvSpPr>
            <a:spLocks noChangeAspect="1"/>
          </p:cNvSpPr>
          <p:nvPr userDrawn="1"/>
        </p:nvSpPr>
        <p:spPr>
          <a:xfrm>
            <a:off x="5932303" y="3296223"/>
            <a:ext cx="2505600" cy="2505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0">
            <a:extLst>
              <a:ext uri="{FF2B5EF4-FFF2-40B4-BE49-F238E27FC236}">
                <a16:creationId xmlns:a16="http://schemas.microsoft.com/office/drawing/2014/main" id="{BE5B464A-9D45-C63A-A502-4E82644782BA}"/>
              </a:ext>
            </a:extLst>
          </p:cNvPr>
          <p:cNvSpPr>
            <a:spLocks noGrp="1"/>
          </p:cNvSpPr>
          <p:nvPr>
            <p:ph type="body" sz="quarter" idx="17" hasCustomPrompt="1"/>
          </p:nvPr>
        </p:nvSpPr>
        <p:spPr>
          <a:xfrm>
            <a:off x="5924500" y="4228579"/>
            <a:ext cx="2502000" cy="640887"/>
          </a:xfrm>
          <a:prstGeom prst="rect">
            <a:avLst/>
          </a:prstGeom>
          <a:noFill/>
        </p:spPr>
        <p:txBody>
          <a:bodyPr anchor="ctr" anchorCtr="0"/>
          <a:lstStyle>
            <a:lvl1pPr marL="0" indent="0" algn="ctr">
              <a:buNone/>
              <a:defRPr sz="48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pic>
        <p:nvPicPr>
          <p:cNvPr id="5" name="GroupM_SingleColor_Logo_Navy_RGB.png">
            <a:extLst>
              <a:ext uri="{FF2B5EF4-FFF2-40B4-BE49-F238E27FC236}">
                <a16:creationId xmlns:a16="http://schemas.microsoft.com/office/drawing/2014/main" id="{2440E86C-3203-3B5A-6635-7C4DC1C1FA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46087846"/>
      </p:ext>
    </p:extLst>
  </p:cSld>
  <p:clrMapOvr>
    <a:masterClrMapping/>
  </p:clrMapOvr>
  <p:extLst>
    <p:ext uri="{DCECCB84-F9BA-43D5-87BE-67443E8EF086}">
      <p15:sldGuideLst xmlns:p15="http://schemas.microsoft.com/office/powerpoint/2012/main">
        <p15:guide id="2" pos="3160">
          <p15:clr>
            <a:srgbClr val="FBAE40"/>
          </p15:clr>
        </p15:guide>
        <p15:guide id="3" orient="horz" pos="1253">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melin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0" name="TextBox 9">
            <a:extLst>
              <a:ext uri="{FF2B5EF4-FFF2-40B4-BE49-F238E27FC236}">
                <a16:creationId xmlns:a16="http://schemas.microsoft.com/office/drawing/2014/main" id="{8B2F2F81-9619-54D2-AA1B-314DF37216F6}"/>
              </a:ext>
            </a:extLst>
          </p:cNvPr>
          <p:cNvSpPr txBox="1"/>
          <p:nvPr userDrawn="1"/>
        </p:nvSpPr>
        <p:spPr>
          <a:xfrm>
            <a:off x="546296" y="4285094"/>
            <a:ext cx="322204"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JAN</a:t>
            </a:r>
          </a:p>
        </p:txBody>
      </p:sp>
      <p:sp>
        <p:nvSpPr>
          <p:cNvPr id="11" name="TextBox 10">
            <a:extLst>
              <a:ext uri="{FF2B5EF4-FFF2-40B4-BE49-F238E27FC236}">
                <a16:creationId xmlns:a16="http://schemas.microsoft.com/office/drawing/2014/main" id="{5E1F1754-C80A-8AC1-3186-48722B0DD937}"/>
              </a:ext>
            </a:extLst>
          </p:cNvPr>
          <p:cNvSpPr txBox="1"/>
          <p:nvPr userDrawn="1"/>
        </p:nvSpPr>
        <p:spPr>
          <a:xfrm>
            <a:off x="1344270" y="4285094"/>
            <a:ext cx="274113"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FEB</a:t>
            </a:r>
          </a:p>
        </p:txBody>
      </p:sp>
      <p:sp>
        <p:nvSpPr>
          <p:cNvPr id="12" name="TextBox 11">
            <a:extLst>
              <a:ext uri="{FF2B5EF4-FFF2-40B4-BE49-F238E27FC236}">
                <a16:creationId xmlns:a16="http://schemas.microsoft.com/office/drawing/2014/main" id="{6CAF47A0-F9F8-0423-B3BF-2D0943C412DC}"/>
              </a:ext>
            </a:extLst>
          </p:cNvPr>
          <p:cNvSpPr txBox="1"/>
          <p:nvPr userDrawn="1"/>
        </p:nvSpPr>
        <p:spPr>
          <a:xfrm>
            <a:off x="209415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MAR</a:t>
            </a:r>
          </a:p>
        </p:txBody>
      </p:sp>
      <p:sp>
        <p:nvSpPr>
          <p:cNvPr id="13" name="TextBox 12">
            <a:extLst>
              <a:ext uri="{FF2B5EF4-FFF2-40B4-BE49-F238E27FC236}">
                <a16:creationId xmlns:a16="http://schemas.microsoft.com/office/drawing/2014/main" id="{40FD2D43-BF6D-F3E1-0CF3-D48967E8860B}"/>
              </a:ext>
            </a:extLst>
          </p:cNvPr>
          <p:cNvSpPr txBox="1"/>
          <p:nvPr userDrawn="1"/>
        </p:nvSpPr>
        <p:spPr>
          <a:xfrm>
            <a:off x="305592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APR</a:t>
            </a:r>
          </a:p>
        </p:txBody>
      </p:sp>
      <p:sp>
        <p:nvSpPr>
          <p:cNvPr id="14" name="TextBox 13">
            <a:extLst>
              <a:ext uri="{FF2B5EF4-FFF2-40B4-BE49-F238E27FC236}">
                <a16:creationId xmlns:a16="http://schemas.microsoft.com/office/drawing/2014/main" id="{C383C8FF-55F3-A95F-CD6B-603F9A200AB6}"/>
              </a:ext>
            </a:extLst>
          </p:cNvPr>
          <p:cNvSpPr txBox="1"/>
          <p:nvPr userDrawn="1"/>
        </p:nvSpPr>
        <p:spPr>
          <a:xfrm>
            <a:off x="401769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MAY</a:t>
            </a:r>
          </a:p>
        </p:txBody>
      </p:sp>
      <p:sp>
        <p:nvSpPr>
          <p:cNvPr id="15" name="TextBox 14">
            <a:extLst>
              <a:ext uri="{FF2B5EF4-FFF2-40B4-BE49-F238E27FC236}">
                <a16:creationId xmlns:a16="http://schemas.microsoft.com/office/drawing/2014/main" id="{B7C0436C-28FD-4C74-52B3-F319AD4564CD}"/>
              </a:ext>
            </a:extLst>
          </p:cNvPr>
          <p:cNvSpPr txBox="1"/>
          <p:nvPr userDrawn="1"/>
        </p:nvSpPr>
        <p:spPr>
          <a:xfrm>
            <a:off x="497946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JUN</a:t>
            </a:r>
          </a:p>
        </p:txBody>
      </p:sp>
      <p:sp>
        <p:nvSpPr>
          <p:cNvPr id="16" name="TextBox 15">
            <a:extLst>
              <a:ext uri="{FF2B5EF4-FFF2-40B4-BE49-F238E27FC236}">
                <a16:creationId xmlns:a16="http://schemas.microsoft.com/office/drawing/2014/main" id="{D5E3B375-E60E-B050-DDE1-90375D79BE0C}"/>
              </a:ext>
            </a:extLst>
          </p:cNvPr>
          <p:cNvSpPr txBox="1"/>
          <p:nvPr userDrawn="1"/>
        </p:nvSpPr>
        <p:spPr>
          <a:xfrm>
            <a:off x="594123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JUL</a:t>
            </a:r>
          </a:p>
        </p:txBody>
      </p:sp>
      <p:sp>
        <p:nvSpPr>
          <p:cNvPr id="17" name="TextBox 16">
            <a:extLst>
              <a:ext uri="{FF2B5EF4-FFF2-40B4-BE49-F238E27FC236}">
                <a16:creationId xmlns:a16="http://schemas.microsoft.com/office/drawing/2014/main" id="{A64D2966-6558-BA2F-DB0E-0D6DEEF9279B}"/>
              </a:ext>
            </a:extLst>
          </p:cNvPr>
          <p:cNvSpPr txBox="1"/>
          <p:nvPr userDrawn="1"/>
        </p:nvSpPr>
        <p:spPr>
          <a:xfrm>
            <a:off x="6903003" y="4285094"/>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AUG</a:t>
            </a:r>
          </a:p>
        </p:txBody>
      </p:sp>
      <p:sp>
        <p:nvSpPr>
          <p:cNvPr id="18" name="TextBox 17">
            <a:extLst>
              <a:ext uri="{FF2B5EF4-FFF2-40B4-BE49-F238E27FC236}">
                <a16:creationId xmlns:a16="http://schemas.microsoft.com/office/drawing/2014/main" id="{A06CFBFE-F0F7-90C5-024E-A78D50A45C1A}"/>
              </a:ext>
            </a:extLst>
          </p:cNvPr>
          <p:cNvSpPr txBox="1"/>
          <p:nvPr userDrawn="1"/>
        </p:nvSpPr>
        <p:spPr>
          <a:xfrm>
            <a:off x="7860491"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SEP</a:t>
            </a:r>
          </a:p>
        </p:txBody>
      </p:sp>
      <p:sp>
        <p:nvSpPr>
          <p:cNvPr id="19" name="TextBox 18">
            <a:extLst>
              <a:ext uri="{FF2B5EF4-FFF2-40B4-BE49-F238E27FC236}">
                <a16:creationId xmlns:a16="http://schemas.microsoft.com/office/drawing/2014/main" id="{F0558AA5-4B42-3584-23BC-3FA68D8E8941}"/>
              </a:ext>
            </a:extLst>
          </p:cNvPr>
          <p:cNvSpPr txBox="1"/>
          <p:nvPr userDrawn="1"/>
        </p:nvSpPr>
        <p:spPr>
          <a:xfrm>
            <a:off x="8822261"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OCT</a:t>
            </a:r>
          </a:p>
        </p:txBody>
      </p:sp>
      <p:sp>
        <p:nvSpPr>
          <p:cNvPr id="20" name="TextBox 19">
            <a:extLst>
              <a:ext uri="{FF2B5EF4-FFF2-40B4-BE49-F238E27FC236}">
                <a16:creationId xmlns:a16="http://schemas.microsoft.com/office/drawing/2014/main" id="{2E863C91-5135-F33F-7899-FCC20AC8D5A9}"/>
              </a:ext>
            </a:extLst>
          </p:cNvPr>
          <p:cNvSpPr txBox="1"/>
          <p:nvPr userDrawn="1"/>
        </p:nvSpPr>
        <p:spPr>
          <a:xfrm>
            <a:off x="9784031" y="4285094"/>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NOV</a:t>
            </a:r>
          </a:p>
        </p:txBody>
      </p:sp>
      <p:sp>
        <p:nvSpPr>
          <p:cNvPr id="21" name="TextBox 20">
            <a:extLst>
              <a:ext uri="{FF2B5EF4-FFF2-40B4-BE49-F238E27FC236}">
                <a16:creationId xmlns:a16="http://schemas.microsoft.com/office/drawing/2014/main" id="{17BA93EA-908D-EFA8-39BF-3E47587A44EC}"/>
              </a:ext>
            </a:extLst>
          </p:cNvPr>
          <p:cNvSpPr txBox="1"/>
          <p:nvPr userDrawn="1"/>
        </p:nvSpPr>
        <p:spPr>
          <a:xfrm>
            <a:off x="10741514"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DEC</a:t>
            </a:r>
          </a:p>
        </p:txBody>
      </p:sp>
      <p:cxnSp>
        <p:nvCxnSpPr>
          <p:cNvPr id="23" name="Straight Connector 22">
            <a:extLst>
              <a:ext uri="{FF2B5EF4-FFF2-40B4-BE49-F238E27FC236}">
                <a16:creationId xmlns:a16="http://schemas.microsoft.com/office/drawing/2014/main" id="{12C1E5E4-E776-2F85-C724-0E71B9E5551F}"/>
              </a:ext>
            </a:extLst>
          </p:cNvPr>
          <p:cNvCxnSpPr>
            <a:cxnSpLocks/>
          </p:cNvCxnSpPr>
          <p:nvPr userDrawn="1"/>
        </p:nvCxnSpPr>
        <p:spPr>
          <a:xfrm>
            <a:off x="550863" y="4162012"/>
            <a:ext cx="11090275" cy="0"/>
          </a:xfrm>
          <a:prstGeom prst="line">
            <a:avLst/>
          </a:prstGeom>
          <a:ln w="22225">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7A1FFBE3-80C6-B64A-9540-FC7AB4F81714}"/>
              </a:ext>
            </a:extLst>
          </p:cNvPr>
          <p:cNvSpPr>
            <a:spLocks noGrp="1"/>
          </p:cNvSpPr>
          <p:nvPr>
            <p:ph type="body" sz="quarter" idx="23" hasCustomPrompt="1"/>
          </p:nvPr>
        </p:nvSpPr>
        <p:spPr>
          <a:xfrm>
            <a:off x="1094538" y="2707564"/>
            <a:ext cx="2102157" cy="634526"/>
          </a:xfrm>
        </p:spPr>
        <p:txBody>
          <a:bodyPr anchor="b"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0" name="Text Placeholder 10">
            <a:extLst>
              <a:ext uri="{FF2B5EF4-FFF2-40B4-BE49-F238E27FC236}">
                <a16:creationId xmlns:a16="http://schemas.microsoft.com/office/drawing/2014/main" id="{AFEDE4A1-36E0-884C-6B4A-CD219EDCC07B}"/>
              </a:ext>
            </a:extLst>
          </p:cNvPr>
          <p:cNvSpPr>
            <a:spLocks noGrp="1"/>
          </p:cNvSpPr>
          <p:nvPr>
            <p:ph type="body" sz="quarter" idx="41" hasCustomPrompt="1"/>
          </p:nvPr>
        </p:nvSpPr>
        <p:spPr>
          <a:xfrm>
            <a:off x="5205220" y="2707564"/>
            <a:ext cx="2102157" cy="634526"/>
          </a:xfrm>
        </p:spPr>
        <p:txBody>
          <a:bodyPr anchor="b"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3" name="Text Placeholder 10">
            <a:extLst>
              <a:ext uri="{FF2B5EF4-FFF2-40B4-BE49-F238E27FC236}">
                <a16:creationId xmlns:a16="http://schemas.microsoft.com/office/drawing/2014/main" id="{3026E631-D87E-126D-CA4F-C12D876641DE}"/>
              </a:ext>
            </a:extLst>
          </p:cNvPr>
          <p:cNvSpPr>
            <a:spLocks noGrp="1"/>
          </p:cNvSpPr>
          <p:nvPr>
            <p:ph type="body" sz="quarter" idx="44" hasCustomPrompt="1"/>
          </p:nvPr>
        </p:nvSpPr>
        <p:spPr>
          <a:xfrm>
            <a:off x="3780217" y="4982934"/>
            <a:ext cx="2102157" cy="634526"/>
          </a:xfrm>
        </p:spPr>
        <p:txBody>
          <a:bodyPr anchor="t"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6" name="Text Placeholder 10">
            <a:extLst>
              <a:ext uri="{FF2B5EF4-FFF2-40B4-BE49-F238E27FC236}">
                <a16:creationId xmlns:a16="http://schemas.microsoft.com/office/drawing/2014/main" id="{AE8B289C-54CD-05C6-E78B-698B85DF85B8}"/>
              </a:ext>
            </a:extLst>
          </p:cNvPr>
          <p:cNvSpPr>
            <a:spLocks noGrp="1"/>
          </p:cNvSpPr>
          <p:nvPr>
            <p:ph type="body" sz="quarter" idx="47" hasCustomPrompt="1"/>
          </p:nvPr>
        </p:nvSpPr>
        <p:spPr>
          <a:xfrm>
            <a:off x="9527423" y="4982934"/>
            <a:ext cx="2102157" cy="634526"/>
          </a:xfrm>
        </p:spPr>
        <p:txBody>
          <a:bodyPr anchor="t"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40" name="TextBox 39">
            <a:extLst>
              <a:ext uri="{FF2B5EF4-FFF2-40B4-BE49-F238E27FC236}">
                <a16:creationId xmlns:a16="http://schemas.microsoft.com/office/drawing/2014/main" id="{FDBA6070-4630-9400-0292-39E9BFFE004B}"/>
              </a:ext>
            </a:extLst>
          </p:cNvPr>
          <p:cNvSpPr txBox="1"/>
          <p:nvPr userDrawn="1"/>
        </p:nvSpPr>
        <p:spPr>
          <a:xfrm>
            <a:off x="524212" y="1707579"/>
            <a:ext cx="610745"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Q1</a:t>
            </a:r>
          </a:p>
        </p:txBody>
      </p:sp>
      <p:sp>
        <p:nvSpPr>
          <p:cNvPr id="41" name="TextBox 40">
            <a:extLst>
              <a:ext uri="{FF2B5EF4-FFF2-40B4-BE49-F238E27FC236}">
                <a16:creationId xmlns:a16="http://schemas.microsoft.com/office/drawing/2014/main" id="{D6F179F1-B612-24E9-3B83-C535BBDA75A6}"/>
              </a:ext>
            </a:extLst>
          </p:cNvPr>
          <p:cNvSpPr txBox="1"/>
          <p:nvPr userDrawn="1"/>
        </p:nvSpPr>
        <p:spPr>
          <a:xfrm>
            <a:off x="3128832" y="1707579"/>
            <a:ext cx="767839"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Q2</a:t>
            </a:r>
          </a:p>
        </p:txBody>
      </p:sp>
      <p:sp>
        <p:nvSpPr>
          <p:cNvPr id="42" name="TextBox 41">
            <a:extLst>
              <a:ext uri="{FF2B5EF4-FFF2-40B4-BE49-F238E27FC236}">
                <a16:creationId xmlns:a16="http://schemas.microsoft.com/office/drawing/2014/main" id="{5DCBA275-3794-8611-7F2D-CD6ECE2D5A21}"/>
              </a:ext>
            </a:extLst>
          </p:cNvPr>
          <p:cNvSpPr txBox="1"/>
          <p:nvPr userDrawn="1"/>
        </p:nvSpPr>
        <p:spPr>
          <a:xfrm>
            <a:off x="6035040" y="1707579"/>
            <a:ext cx="775853"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Q3</a:t>
            </a:r>
          </a:p>
        </p:txBody>
      </p:sp>
      <p:sp>
        <p:nvSpPr>
          <p:cNvPr id="44" name="TextBox 43">
            <a:extLst>
              <a:ext uri="{FF2B5EF4-FFF2-40B4-BE49-F238E27FC236}">
                <a16:creationId xmlns:a16="http://schemas.microsoft.com/office/drawing/2014/main" id="{AD00E468-C04B-A138-6E42-58FAD6E46F7C}"/>
              </a:ext>
            </a:extLst>
          </p:cNvPr>
          <p:cNvSpPr txBox="1"/>
          <p:nvPr userDrawn="1"/>
        </p:nvSpPr>
        <p:spPr>
          <a:xfrm>
            <a:off x="8872924" y="1707579"/>
            <a:ext cx="791883"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Q4</a:t>
            </a:r>
          </a:p>
        </p:txBody>
      </p:sp>
      <p:pic>
        <p:nvPicPr>
          <p:cNvPr id="4" name="GroupM_SingleColor_Logo_Navy_RGB.png">
            <a:extLst>
              <a:ext uri="{FF2B5EF4-FFF2-40B4-BE49-F238E27FC236}">
                <a16:creationId xmlns:a16="http://schemas.microsoft.com/office/drawing/2014/main" id="{B7251ADF-5CFD-3D65-0CCD-40B46988B6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8274351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meline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23" name="Straight Connector 22">
            <a:extLst>
              <a:ext uri="{FF2B5EF4-FFF2-40B4-BE49-F238E27FC236}">
                <a16:creationId xmlns:a16="http://schemas.microsoft.com/office/drawing/2014/main" id="{12C1E5E4-E776-2F85-C724-0E71B9E5551F}"/>
              </a:ext>
            </a:extLst>
          </p:cNvPr>
          <p:cNvCxnSpPr>
            <a:cxnSpLocks/>
          </p:cNvCxnSpPr>
          <p:nvPr userDrawn="1"/>
        </p:nvCxnSpPr>
        <p:spPr>
          <a:xfrm>
            <a:off x="530087" y="4162012"/>
            <a:ext cx="11111051" cy="0"/>
          </a:xfrm>
          <a:prstGeom prst="line">
            <a:avLst/>
          </a:prstGeom>
          <a:ln w="22225">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7A1FFBE3-80C6-B64A-9540-FC7AB4F81714}"/>
              </a:ext>
            </a:extLst>
          </p:cNvPr>
          <p:cNvSpPr>
            <a:spLocks noGrp="1"/>
          </p:cNvSpPr>
          <p:nvPr>
            <p:ph type="body" sz="quarter" idx="23" hasCustomPrompt="1"/>
          </p:nvPr>
        </p:nvSpPr>
        <p:spPr>
          <a:xfrm>
            <a:off x="427027" y="30191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30" name="Text Placeholder 10">
            <a:extLst>
              <a:ext uri="{FF2B5EF4-FFF2-40B4-BE49-F238E27FC236}">
                <a16:creationId xmlns:a16="http://schemas.microsoft.com/office/drawing/2014/main" id="{AFEDE4A1-36E0-884C-6B4A-CD219EDCC07B}"/>
              </a:ext>
            </a:extLst>
          </p:cNvPr>
          <p:cNvSpPr>
            <a:spLocks noGrp="1"/>
          </p:cNvSpPr>
          <p:nvPr>
            <p:ph type="body" sz="quarter" idx="41" hasCustomPrompt="1"/>
          </p:nvPr>
        </p:nvSpPr>
        <p:spPr>
          <a:xfrm>
            <a:off x="1961631" y="24730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33" name="Text Placeholder 10">
            <a:extLst>
              <a:ext uri="{FF2B5EF4-FFF2-40B4-BE49-F238E27FC236}">
                <a16:creationId xmlns:a16="http://schemas.microsoft.com/office/drawing/2014/main" id="{3026E631-D87E-126D-CA4F-C12D876641DE}"/>
              </a:ext>
            </a:extLst>
          </p:cNvPr>
          <p:cNvSpPr>
            <a:spLocks noGrp="1"/>
          </p:cNvSpPr>
          <p:nvPr>
            <p:ph type="body" sz="quarter" idx="44" hasCustomPrompt="1"/>
          </p:nvPr>
        </p:nvSpPr>
        <p:spPr>
          <a:xfrm>
            <a:off x="1199357" y="5445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36" name="Text Placeholder 10">
            <a:extLst>
              <a:ext uri="{FF2B5EF4-FFF2-40B4-BE49-F238E27FC236}">
                <a16:creationId xmlns:a16="http://schemas.microsoft.com/office/drawing/2014/main" id="{AE8B289C-54CD-05C6-E78B-698B85DF85B8}"/>
              </a:ext>
            </a:extLst>
          </p:cNvPr>
          <p:cNvSpPr>
            <a:spLocks noGrp="1"/>
          </p:cNvSpPr>
          <p:nvPr>
            <p:ph type="body" sz="quarter" idx="47" hasCustomPrompt="1"/>
          </p:nvPr>
        </p:nvSpPr>
        <p:spPr>
          <a:xfrm>
            <a:off x="2740560" y="5953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pic>
        <p:nvPicPr>
          <p:cNvPr id="4" name="GroupM_SingleColor_Logo_Navy_RGB.png">
            <a:extLst>
              <a:ext uri="{FF2B5EF4-FFF2-40B4-BE49-F238E27FC236}">
                <a16:creationId xmlns:a16="http://schemas.microsoft.com/office/drawing/2014/main" id="{B7251ADF-5CFD-3D65-0CCD-40B46988B6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
        <p:nvSpPr>
          <p:cNvPr id="3" name="Text Placeholder 10">
            <a:extLst>
              <a:ext uri="{FF2B5EF4-FFF2-40B4-BE49-F238E27FC236}">
                <a16:creationId xmlns:a16="http://schemas.microsoft.com/office/drawing/2014/main" id="{738924D0-8C7A-396D-49BF-C2B2EE1F1778}"/>
              </a:ext>
            </a:extLst>
          </p:cNvPr>
          <p:cNvSpPr>
            <a:spLocks noGrp="1"/>
          </p:cNvSpPr>
          <p:nvPr>
            <p:ph type="body" sz="quarter" idx="48" hasCustomPrompt="1"/>
          </p:nvPr>
        </p:nvSpPr>
        <p:spPr>
          <a:xfrm>
            <a:off x="3505827" y="30191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5" name="Text Placeholder 10">
            <a:extLst>
              <a:ext uri="{FF2B5EF4-FFF2-40B4-BE49-F238E27FC236}">
                <a16:creationId xmlns:a16="http://schemas.microsoft.com/office/drawing/2014/main" id="{9D2668E4-9CFF-8BB4-31AC-9CF4F0371E22}"/>
              </a:ext>
            </a:extLst>
          </p:cNvPr>
          <p:cNvSpPr>
            <a:spLocks noGrp="1"/>
          </p:cNvSpPr>
          <p:nvPr>
            <p:ph type="body" sz="quarter" idx="49" hasCustomPrompt="1"/>
          </p:nvPr>
        </p:nvSpPr>
        <p:spPr>
          <a:xfrm>
            <a:off x="5067968" y="24730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7" name="Text Placeholder 10">
            <a:extLst>
              <a:ext uri="{FF2B5EF4-FFF2-40B4-BE49-F238E27FC236}">
                <a16:creationId xmlns:a16="http://schemas.microsoft.com/office/drawing/2014/main" id="{478ABC64-FAB9-8950-9E93-69FC98F4EEB9}"/>
              </a:ext>
            </a:extLst>
          </p:cNvPr>
          <p:cNvSpPr>
            <a:spLocks noGrp="1"/>
          </p:cNvSpPr>
          <p:nvPr>
            <p:ph type="body" sz="quarter" idx="50" hasCustomPrompt="1"/>
          </p:nvPr>
        </p:nvSpPr>
        <p:spPr>
          <a:xfrm>
            <a:off x="4293911" y="5445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8" name="Text Placeholder 10">
            <a:extLst>
              <a:ext uri="{FF2B5EF4-FFF2-40B4-BE49-F238E27FC236}">
                <a16:creationId xmlns:a16="http://schemas.microsoft.com/office/drawing/2014/main" id="{2991B378-96BA-FC61-3ADA-AE7652686136}"/>
              </a:ext>
            </a:extLst>
          </p:cNvPr>
          <p:cNvSpPr>
            <a:spLocks noGrp="1"/>
          </p:cNvSpPr>
          <p:nvPr>
            <p:ph type="body" sz="quarter" idx="51" hasCustomPrompt="1"/>
          </p:nvPr>
        </p:nvSpPr>
        <p:spPr>
          <a:xfrm>
            <a:off x="5831802" y="5953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9" name="Text Placeholder 10">
            <a:extLst>
              <a:ext uri="{FF2B5EF4-FFF2-40B4-BE49-F238E27FC236}">
                <a16:creationId xmlns:a16="http://schemas.microsoft.com/office/drawing/2014/main" id="{6FF7E682-5105-530F-9E16-31F68A3AE9E1}"/>
              </a:ext>
            </a:extLst>
          </p:cNvPr>
          <p:cNvSpPr>
            <a:spLocks noGrp="1"/>
          </p:cNvSpPr>
          <p:nvPr>
            <p:ph type="body" sz="quarter" idx="52" hasCustomPrompt="1"/>
          </p:nvPr>
        </p:nvSpPr>
        <p:spPr>
          <a:xfrm>
            <a:off x="6612025" y="30191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22" name="Text Placeholder 10">
            <a:extLst>
              <a:ext uri="{FF2B5EF4-FFF2-40B4-BE49-F238E27FC236}">
                <a16:creationId xmlns:a16="http://schemas.microsoft.com/office/drawing/2014/main" id="{ECDC527D-0433-2596-052F-89866A02779C}"/>
              </a:ext>
            </a:extLst>
          </p:cNvPr>
          <p:cNvSpPr>
            <a:spLocks noGrp="1"/>
          </p:cNvSpPr>
          <p:nvPr>
            <p:ph type="body" sz="quarter" idx="53" hasCustomPrompt="1"/>
          </p:nvPr>
        </p:nvSpPr>
        <p:spPr>
          <a:xfrm>
            <a:off x="7396749" y="5445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24" name="Text Placeholder 10">
            <a:extLst>
              <a:ext uri="{FF2B5EF4-FFF2-40B4-BE49-F238E27FC236}">
                <a16:creationId xmlns:a16="http://schemas.microsoft.com/office/drawing/2014/main" id="{CF508790-04C5-12BC-6A70-F49E40A8A63B}"/>
              </a:ext>
            </a:extLst>
          </p:cNvPr>
          <p:cNvSpPr>
            <a:spLocks noGrp="1"/>
          </p:cNvSpPr>
          <p:nvPr>
            <p:ph type="body" sz="quarter" idx="54" hasCustomPrompt="1"/>
          </p:nvPr>
        </p:nvSpPr>
        <p:spPr>
          <a:xfrm>
            <a:off x="8174934" y="24730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25" name="Text Placeholder 10">
            <a:extLst>
              <a:ext uri="{FF2B5EF4-FFF2-40B4-BE49-F238E27FC236}">
                <a16:creationId xmlns:a16="http://schemas.microsoft.com/office/drawing/2014/main" id="{57FB69F5-CBF7-D92C-9B05-06967E2D6C9E}"/>
              </a:ext>
            </a:extLst>
          </p:cNvPr>
          <p:cNvSpPr>
            <a:spLocks noGrp="1"/>
          </p:cNvSpPr>
          <p:nvPr>
            <p:ph type="body" sz="quarter" idx="55" hasCustomPrompt="1"/>
          </p:nvPr>
        </p:nvSpPr>
        <p:spPr>
          <a:xfrm>
            <a:off x="8936848" y="5953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26" name="TextBox 25">
            <a:extLst>
              <a:ext uri="{FF2B5EF4-FFF2-40B4-BE49-F238E27FC236}">
                <a16:creationId xmlns:a16="http://schemas.microsoft.com/office/drawing/2014/main" id="{33ADC213-F42A-DA23-6C88-4F438AD6438E}"/>
              </a:ext>
            </a:extLst>
          </p:cNvPr>
          <p:cNvSpPr txBox="1"/>
          <p:nvPr userDrawn="1"/>
        </p:nvSpPr>
        <p:spPr>
          <a:xfrm>
            <a:off x="11734800" y="3746500"/>
            <a:ext cx="184731" cy="369332"/>
          </a:xfrm>
          <a:prstGeom prst="rect">
            <a:avLst/>
          </a:prstGeom>
          <a:noFill/>
        </p:spPr>
        <p:txBody>
          <a:bodyPr wrap="none" rtlCol="0">
            <a:spAutoFit/>
          </a:bodyPr>
          <a:lstStyle/>
          <a:p>
            <a:endParaRPr lang="en-US"/>
          </a:p>
        </p:txBody>
      </p:sp>
      <p:sp>
        <p:nvSpPr>
          <p:cNvPr id="28" name="Text Placeholder 10">
            <a:extLst>
              <a:ext uri="{FF2B5EF4-FFF2-40B4-BE49-F238E27FC236}">
                <a16:creationId xmlns:a16="http://schemas.microsoft.com/office/drawing/2014/main" id="{CF239CD5-B71B-6088-87CA-E94DD6D9A409}"/>
              </a:ext>
            </a:extLst>
          </p:cNvPr>
          <p:cNvSpPr>
            <a:spLocks noGrp="1"/>
          </p:cNvSpPr>
          <p:nvPr>
            <p:ph type="body" sz="quarter" idx="56" hasCustomPrompt="1"/>
          </p:nvPr>
        </p:nvSpPr>
        <p:spPr>
          <a:xfrm>
            <a:off x="9712186" y="3019135"/>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43" name="Text Placeholder 10">
            <a:extLst>
              <a:ext uri="{FF2B5EF4-FFF2-40B4-BE49-F238E27FC236}">
                <a16:creationId xmlns:a16="http://schemas.microsoft.com/office/drawing/2014/main" id="{85586BA1-2635-D797-9C8A-A7527DB9F0B2}"/>
              </a:ext>
            </a:extLst>
          </p:cNvPr>
          <p:cNvSpPr>
            <a:spLocks noGrp="1"/>
          </p:cNvSpPr>
          <p:nvPr>
            <p:ph type="body" sz="quarter" idx="57" hasCustomPrompt="1"/>
          </p:nvPr>
        </p:nvSpPr>
        <p:spPr>
          <a:xfrm>
            <a:off x="10541000" y="5445346"/>
            <a:ext cx="1301352" cy="582130"/>
          </a:xfrm>
        </p:spPr>
        <p:txBody>
          <a:bodyPr anchor="t" anchorCtr="0"/>
          <a:lstStyle>
            <a:lvl1pPr marL="0" indent="0" algn="l">
              <a:buNone/>
              <a:defRPr sz="1000"/>
            </a:lvl1pPr>
            <a:lvl2pPr marL="360000" indent="0">
              <a:buNone/>
              <a:defRPr/>
            </a:lvl2pPr>
            <a:lvl3pPr marL="720000" indent="0">
              <a:buNone/>
              <a:defRPr/>
            </a:lvl3pPr>
          </a:lstStyle>
          <a:p>
            <a:r>
              <a:rPr lang="en-US"/>
              <a:t>Lorem ipsum dolor sit </a:t>
            </a:r>
            <a:r>
              <a:rPr lang="en-US" err="1"/>
              <a:t>amet</a:t>
            </a:r>
            <a:r>
              <a:rPr lang="en-US"/>
              <a:t>, </a:t>
            </a:r>
            <a:r>
              <a:rPr lang="en-US" err="1"/>
              <a:t>consectetur</a:t>
            </a:r>
            <a:endParaRPr lang="en-US"/>
          </a:p>
        </p:txBody>
      </p:sp>
      <p:sp>
        <p:nvSpPr>
          <p:cNvPr id="45" name="Text Placeholder 10">
            <a:extLst>
              <a:ext uri="{FF2B5EF4-FFF2-40B4-BE49-F238E27FC236}">
                <a16:creationId xmlns:a16="http://schemas.microsoft.com/office/drawing/2014/main" id="{1ABFD1D2-751A-E7D1-07FD-5D3498F1F383}"/>
              </a:ext>
            </a:extLst>
          </p:cNvPr>
          <p:cNvSpPr>
            <a:spLocks noGrp="1"/>
          </p:cNvSpPr>
          <p:nvPr>
            <p:ph type="body" sz="quarter" idx="58" hasCustomPrompt="1"/>
          </p:nvPr>
        </p:nvSpPr>
        <p:spPr>
          <a:xfrm>
            <a:off x="427027" y="25273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46" name="Text Placeholder 10">
            <a:extLst>
              <a:ext uri="{FF2B5EF4-FFF2-40B4-BE49-F238E27FC236}">
                <a16:creationId xmlns:a16="http://schemas.microsoft.com/office/drawing/2014/main" id="{37AAF075-02D4-64D1-13CC-7F4E4D147C18}"/>
              </a:ext>
            </a:extLst>
          </p:cNvPr>
          <p:cNvSpPr>
            <a:spLocks noGrp="1"/>
          </p:cNvSpPr>
          <p:nvPr>
            <p:ph type="body" sz="quarter" idx="59" hasCustomPrompt="1"/>
          </p:nvPr>
        </p:nvSpPr>
        <p:spPr>
          <a:xfrm>
            <a:off x="1961631" y="19812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47" name="Text Placeholder 10">
            <a:extLst>
              <a:ext uri="{FF2B5EF4-FFF2-40B4-BE49-F238E27FC236}">
                <a16:creationId xmlns:a16="http://schemas.microsoft.com/office/drawing/2014/main" id="{A9DCF6AD-8692-7562-115E-28F912642830}"/>
              </a:ext>
            </a:extLst>
          </p:cNvPr>
          <p:cNvSpPr>
            <a:spLocks noGrp="1"/>
          </p:cNvSpPr>
          <p:nvPr>
            <p:ph type="body" sz="quarter" idx="60" hasCustomPrompt="1"/>
          </p:nvPr>
        </p:nvSpPr>
        <p:spPr>
          <a:xfrm>
            <a:off x="3505827" y="25273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48" name="Text Placeholder 10">
            <a:extLst>
              <a:ext uri="{FF2B5EF4-FFF2-40B4-BE49-F238E27FC236}">
                <a16:creationId xmlns:a16="http://schemas.microsoft.com/office/drawing/2014/main" id="{B49AFEE1-18D3-5737-69E3-C4E110B097A7}"/>
              </a:ext>
            </a:extLst>
          </p:cNvPr>
          <p:cNvSpPr>
            <a:spLocks noGrp="1"/>
          </p:cNvSpPr>
          <p:nvPr>
            <p:ph type="body" sz="quarter" idx="61" hasCustomPrompt="1"/>
          </p:nvPr>
        </p:nvSpPr>
        <p:spPr>
          <a:xfrm>
            <a:off x="5067968" y="19812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49" name="Text Placeholder 10">
            <a:extLst>
              <a:ext uri="{FF2B5EF4-FFF2-40B4-BE49-F238E27FC236}">
                <a16:creationId xmlns:a16="http://schemas.microsoft.com/office/drawing/2014/main" id="{37330690-FF28-F374-1476-3A6B126627BE}"/>
              </a:ext>
            </a:extLst>
          </p:cNvPr>
          <p:cNvSpPr>
            <a:spLocks noGrp="1"/>
          </p:cNvSpPr>
          <p:nvPr>
            <p:ph type="body" sz="quarter" idx="62" hasCustomPrompt="1"/>
          </p:nvPr>
        </p:nvSpPr>
        <p:spPr>
          <a:xfrm>
            <a:off x="6612025" y="25273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0" name="Text Placeholder 10">
            <a:extLst>
              <a:ext uri="{FF2B5EF4-FFF2-40B4-BE49-F238E27FC236}">
                <a16:creationId xmlns:a16="http://schemas.microsoft.com/office/drawing/2014/main" id="{6023DF2D-1EC2-FF03-7CA9-A76F367950D9}"/>
              </a:ext>
            </a:extLst>
          </p:cNvPr>
          <p:cNvSpPr>
            <a:spLocks noGrp="1"/>
          </p:cNvSpPr>
          <p:nvPr>
            <p:ph type="body" sz="quarter" idx="63" hasCustomPrompt="1"/>
          </p:nvPr>
        </p:nvSpPr>
        <p:spPr>
          <a:xfrm>
            <a:off x="8174934" y="19812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1" name="Text Placeholder 10">
            <a:extLst>
              <a:ext uri="{FF2B5EF4-FFF2-40B4-BE49-F238E27FC236}">
                <a16:creationId xmlns:a16="http://schemas.microsoft.com/office/drawing/2014/main" id="{524DA423-CD69-FE55-22A9-B48BC31DEDD7}"/>
              </a:ext>
            </a:extLst>
          </p:cNvPr>
          <p:cNvSpPr>
            <a:spLocks noGrp="1"/>
          </p:cNvSpPr>
          <p:nvPr>
            <p:ph type="body" sz="quarter" idx="64" hasCustomPrompt="1"/>
          </p:nvPr>
        </p:nvSpPr>
        <p:spPr>
          <a:xfrm>
            <a:off x="9712186" y="2527300"/>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3" name="Text Placeholder 10">
            <a:extLst>
              <a:ext uri="{FF2B5EF4-FFF2-40B4-BE49-F238E27FC236}">
                <a16:creationId xmlns:a16="http://schemas.microsoft.com/office/drawing/2014/main" id="{5B9BA9FF-A944-6E36-6203-F7CFE7394C72}"/>
              </a:ext>
            </a:extLst>
          </p:cNvPr>
          <p:cNvSpPr>
            <a:spLocks noGrp="1"/>
          </p:cNvSpPr>
          <p:nvPr>
            <p:ph type="body" sz="quarter" idx="66" hasCustomPrompt="1"/>
          </p:nvPr>
        </p:nvSpPr>
        <p:spPr>
          <a:xfrm>
            <a:off x="1202392" y="49641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4" name="Text Placeholder 10">
            <a:extLst>
              <a:ext uri="{FF2B5EF4-FFF2-40B4-BE49-F238E27FC236}">
                <a16:creationId xmlns:a16="http://schemas.microsoft.com/office/drawing/2014/main" id="{A5D81EE9-8502-4EB8-EB26-4FAEAF66ECF4}"/>
              </a:ext>
            </a:extLst>
          </p:cNvPr>
          <p:cNvSpPr>
            <a:spLocks noGrp="1"/>
          </p:cNvSpPr>
          <p:nvPr>
            <p:ph type="body" sz="quarter" idx="67" hasCustomPrompt="1"/>
          </p:nvPr>
        </p:nvSpPr>
        <p:spPr>
          <a:xfrm>
            <a:off x="2746588" y="54594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5" name="Text Placeholder 10">
            <a:extLst>
              <a:ext uri="{FF2B5EF4-FFF2-40B4-BE49-F238E27FC236}">
                <a16:creationId xmlns:a16="http://schemas.microsoft.com/office/drawing/2014/main" id="{EE694915-057C-1899-D558-E8C33A66E199}"/>
              </a:ext>
            </a:extLst>
          </p:cNvPr>
          <p:cNvSpPr>
            <a:spLocks noGrp="1"/>
          </p:cNvSpPr>
          <p:nvPr>
            <p:ph type="body" sz="quarter" idx="68" hasCustomPrompt="1"/>
          </p:nvPr>
        </p:nvSpPr>
        <p:spPr>
          <a:xfrm>
            <a:off x="4308729" y="49641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6" name="Text Placeholder 10">
            <a:extLst>
              <a:ext uri="{FF2B5EF4-FFF2-40B4-BE49-F238E27FC236}">
                <a16:creationId xmlns:a16="http://schemas.microsoft.com/office/drawing/2014/main" id="{A4E68A9B-5C02-323C-1153-069E14F8B911}"/>
              </a:ext>
            </a:extLst>
          </p:cNvPr>
          <p:cNvSpPr>
            <a:spLocks noGrp="1"/>
          </p:cNvSpPr>
          <p:nvPr>
            <p:ph type="body" sz="quarter" idx="69" hasCustomPrompt="1"/>
          </p:nvPr>
        </p:nvSpPr>
        <p:spPr>
          <a:xfrm>
            <a:off x="5839534" y="54594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7" name="Text Placeholder 10">
            <a:extLst>
              <a:ext uri="{FF2B5EF4-FFF2-40B4-BE49-F238E27FC236}">
                <a16:creationId xmlns:a16="http://schemas.microsoft.com/office/drawing/2014/main" id="{A0FB291D-29D0-9628-26A7-ED6A8A067B98}"/>
              </a:ext>
            </a:extLst>
          </p:cNvPr>
          <p:cNvSpPr>
            <a:spLocks noGrp="1"/>
          </p:cNvSpPr>
          <p:nvPr>
            <p:ph type="body" sz="quarter" idx="70" hasCustomPrompt="1"/>
          </p:nvPr>
        </p:nvSpPr>
        <p:spPr>
          <a:xfrm>
            <a:off x="7402443" y="49641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8" name="Text Placeholder 10">
            <a:extLst>
              <a:ext uri="{FF2B5EF4-FFF2-40B4-BE49-F238E27FC236}">
                <a16:creationId xmlns:a16="http://schemas.microsoft.com/office/drawing/2014/main" id="{420D2461-1442-7B48-F06B-0A77CFE4207C}"/>
              </a:ext>
            </a:extLst>
          </p:cNvPr>
          <p:cNvSpPr>
            <a:spLocks noGrp="1"/>
          </p:cNvSpPr>
          <p:nvPr>
            <p:ph type="body" sz="quarter" idx="71" hasCustomPrompt="1"/>
          </p:nvPr>
        </p:nvSpPr>
        <p:spPr>
          <a:xfrm>
            <a:off x="8939695" y="54594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59" name="Text Placeholder 10">
            <a:extLst>
              <a:ext uri="{FF2B5EF4-FFF2-40B4-BE49-F238E27FC236}">
                <a16:creationId xmlns:a16="http://schemas.microsoft.com/office/drawing/2014/main" id="{FBAD8D6E-E76D-2B8D-05C1-A4CB9704570E}"/>
              </a:ext>
            </a:extLst>
          </p:cNvPr>
          <p:cNvSpPr>
            <a:spLocks noGrp="1"/>
          </p:cNvSpPr>
          <p:nvPr>
            <p:ph type="body" sz="quarter" idx="72" hasCustomPrompt="1"/>
          </p:nvPr>
        </p:nvSpPr>
        <p:spPr>
          <a:xfrm>
            <a:off x="10528300" y="4964141"/>
            <a:ext cx="1301352" cy="421090"/>
          </a:xfrm>
        </p:spPr>
        <p:txBody>
          <a:bodyPr anchor="b" anchorCtr="0"/>
          <a:lstStyle>
            <a:lvl1pPr marL="0" indent="0" algn="l">
              <a:buNone/>
              <a:defRPr sz="1100" b="1"/>
            </a:lvl1pPr>
            <a:lvl2pPr marL="360000" indent="0">
              <a:buNone/>
              <a:defRPr/>
            </a:lvl2pPr>
            <a:lvl3pPr marL="720000" indent="0">
              <a:buNone/>
              <a:defRPr/>
            </a:lvl3pPr>
          </a:lstStyle>
          <a:p>
            <a:r>
              <a:rPr lang="en-US"/>
              <a:t>Click to add title up to 2 lines here</a:t>
            </a:r>
          </a:p>
        </p:txBody>
      </p:sp>
      <p:sp>
        <p:nvSpPr>
          <p:cNvPr id="60" name="Text Placeholder 10">
            <a:extLst>
              <a:ext uri="{FF2B5EF4-FFF2-40B4-BE49-F238E27FC236}">
                <a16:creationId xmlns:a16="http://schemas.microsoft.com/office/drawing/2014/main" id="{87E5993A-23E8-556B-26F0-547FB34805B5}"/>
              </a:ext>
            </a:extLst>
          </p:cNvPr>
          <p:cNvSpPr>
            <a:spLocks noGrp="1"/>
          </p:cNvSpPr>
          <p:nvPr>
            <p:ph type="body" sz="quarter" idx="73" hasCustomPrompt="1"/>
          </p:nvPr>
        </p:nvSpPr>
        <p:spPr>
          <a:xfrm>
            <a:off x="427027" y="20574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01</a:t>
            </a:r>
          </a:p>
        </p:txBody>
      </p:sp>
      <p:sp>
        <p:nvSpPr>
          <p:cNvPr id="61" name="Text Placeholder 10">
            <a:extLst>
              <a:ext uri="{FF2B5EF4-FFF2-40B4-BE49-F238E27FC236}">
                <a16:creationId xmlns:a16="http://schemas.microsoft.com/office/drawing/2014/main" id="{0AC30977-BED5-B3E1-2123-4D8229D89AE2}"/>
              </a:ext>
            </a:extLst>
          </p:cNvPr>
          <p:cNvSpPr>
            <a:spLocks noGrp="1"/>
          </p:cNvSpPr>
          <p:nvPr>
            <p:ph type="body" sz="quarter" idx="74" hasCustomPrompt="1"/>
          </p:nvPr>
        </p:nvSpPr>
        <p:spPr>
          <a:xfrm>
            <a:off x="1961631" y="15113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03</a:t>
            </a:r>
          </a:p>
        </p:txBody>
      </p:sp>
      <p:sp>
        <p:nvSpPr>
          <p:cNvPr id="62" name="Text Placeholder 10">
            <a:extLst>
              <a:ext uri="{FF2B5EF4-FFF2-40B4-BE49-F238E27FC236}">
                <a16:creationId xmlns:a16="http://schemas.microsoft.com/office/drawing/2014/main" id="{71C3DD82-270A-A5D5-496F-67E4C2490E9E}"/>
              </a:ext>
            </a:extLst>
          </p:cNvPr>
          <p:cNvSpPr>
            <a:spLocks noGrp="1"/>
          </p:cNvSpPr>
          <p:nvPr>
            <p:ph type="body" sz="quarter" idx="75" hasCustomPrompt="1"/>
          </p:nvPr>
        </p:nvSpPr>
        <p:spPr>
          <a:xfrm>
            <a:off x="3505827" y="20574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05</a:t>
            </a:r>
          </a:p>
        </p:txBody>
      </p:sp>
      <p:sp>
        <p:nvSpPr>
          <p:cNvPr id="63" name="Text Placeholder 10">
            <a:extLst>
              <a:ext uri="{FF2B5EF4-FFF2-40B4-BE49-F238E27FC236}">
                <a16:creationId xmlns:a16="http://schemas.microsoft.com/office/drawing/2014/main" id="{22479FCD-2E55-F304-0480-F88E74F7CDAC}"/>
              </a:ext>
            </a:extLst>
          </p:cNvPr>
          <p:cNvSpPr>
            <a:spLocks noGrp="1"/>
          </p:cNvSpPr>
          <p:nvPr>
            <p:ph type="body" sz="quarter" idx="76" hasCustomPrompt="1"/>
          </p:nvPr>
        </p:nvSpPr>
        <p:spPr>
          <a:xfrm>
            <a:off x="5067968" y="15113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07</a:t>
            </a:r>
          </a:p>
        </p:txBody>
      </p:sp>
      <p:sp>
        <p:nvSpPr>
          <p:cNvPr id="64" name="Text Placeholder 10">
            <a:extLst>
              <a:ext uri="{FF2B5EF4-FFF2-40B4-BE49-F238E27FC236}">
                <a16:creationId xmlns:a16="http://schemas.microsoft.com/office/drawing/2014/main" id="{95CB869F-61F4-95A1-698F-1F45CD6F31AA}"/>
              </a:ext>
            </a:extLst>
          </p:cNvPr>
          <p:cNvSpPr>
            <a:spLocks noGrp="1"/>
          </p:cNvSpPr>
          <p:nvPr>
            <p:ph type="body" sz="quarter" idx="77" hasCustomPrompt="1"/>
          </p:nvPr>
        </p:nvSpPr>
        <p:spPr>
          <a:xfrm>
            <a:off x="6612025" y="20574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09</a:t>
            </a:r>
          </a:p>
        </p:txBody>
      </p:sp>
      <p:sp>
        <p:nvSpPr>
          <p:cNvPr id="65" name="Text Placeholder 10">
            <a:extLst>
              <a:ext uri="{FF2B5EF4-FFF2-40B4-BE49-F238E27FC236}">
                <a16:creationId xmlns:a16="http://schemas.microsoft.com/office/drawing/2014/main" id="{0169C746-0BA5-7080-B0B5-1D991D052F1D}"/>
              </a:ext>
            </a:extLst>
          </p:cNvPr>
          <p:cNvSpPr>
            <a:spLocks noGrp="1"/>
          </p:cNvSpPr>
          <p:nvPr>
            <p:ph type="body" sz="quarter" idx="78" hasCustomPrompt="1"/>
          </p:nvPr>
        </p:nvSpPr>
        <p:spPr>
          <a:xfrm>
            <a:off x="8174934" y="15113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11</a:t>
            </a:r>
          </a:p>
        </p:txBody>
      </p:sp>
      <p:sp>
        <p:nvSpPr>
          <p:cNvPr id="66" name="Text Placeholder 10">
            <a:extLst>
              <a:ext uri="{FF2B5EF4-FFF2-40B4-BE49-F238E27FC236}">
                <a16:creationId xmlns:a16="http://schemas.microsoft.com/office/drawing/2014/main" id="{8EAED34F-2FD3-F3B9-72D0-281DB14B2DD3}"/>
              </a:ext>
            </a:extLst>
          </p:cNvPr>
          <p:cNvSpPr>
            <a:spLocks noGrp="1"/>
          </p:cNvSpPr>
          <p:nvPr>
            <p:ph type="body" sz="quarter" idx="79" hasCustomPrompt="1"/>
          </p:nvPr>
        </p:nvSpPr>
        <p:spPr>
          <a:xfrm>
            <a:off x="9712186" y="2057400"/>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13</a:t>
            </a:r>
          </a:p>
        </p:txBody>
      </p:sp>
      <p:sp>
        <p:nvSpPr>
          <p:cNvPr id="68" name="Text Placeholder 10">
            <a:extLst>
              <a:ext uri="{FF2B5EF4-FFF2-40B4-BE49-F238E27FC236}">
                <a16:creationId xmlns:a16="http://schemas.microsoft.com/office/drawing/2014/main" id="{4B1C4F54-BCAC-E3D7-A14D-261361712C1F}"/>
              </a:ext>
            </a:extLst>
          </p:cNvPr>
          <p:cNvSpPr>
            <a:spLocks noGrp="1"/>
          </p:cNvSpPr>
          <p:nvPr>
            <p:ph type="body" sz="quarter" idx="81" hasCustomPrompt="1"/>
          </p:nvPr>
        </p:nvSpPr>
        <p:spPr>
          <a:xfrm>
            <a:off x="1196870" y="44975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02</a:t>
            </a:r>
          </a:p>
        </p:txBody>
      </p:sp>
      <p:sp>
        <p:nvSpPr>
          <p:cNvPr id="69" name="Text Placeholder 10">
            <a:extLst>
              <a:ext uri="{FF2B5EF4-FFF2-40B4-BE49-F238E27FC236}">
                <a16:creationId xmlns:a16="http://schemas.microsoft.com/office/drawing/2014/main" id="{6FC34F30-AF74-2EE7-5001-7E2FABD1E07C}"/>
              </a:ext>
            </a:extLst>
          </p:cNvPr>
          <p:cNvSpPr>
            <a:spLocks noGrp="1"/>
          </p:cNvSpPr>
          <p:nvPr>
            <p:ph type="body" sz="quarter" idx="82" hasCustomPrompt="1"/>
          </p:nvPr>
        </p:nvSpPr>
        <p:spPr>
          <a:xfrm>
            <a:off x="2741066" y="50436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04</a:t>
            </a:r>
          </a:p>
        </p:txBody>
      </p:sp>
      <p:sp>
        <p:nvSpPr>
          <p:cNvPr id="70" name="Text Placeholder 10">
            <a:extLst>
              <a:ext uri="{FF2B5EF4-FFF2-40B4-BE49-F238E27FC236}">
                <a16:creationId xmlns:a16="http://schemas.microsoft.com/office/drawing/2014/main" id="{EB28D3C4-4C1C-0FAE-74B9-B169C05FBFF0}"/>
              </a:ext>
            </a:extLst>
          </p:cNvPr>
          <p:cNvSpPr>
            <a:spLocks noGrp="1"/>
          </p:cNvSpPr>
          <p:nvPr>
            <p:ph type="body" sz="quarter" idx="83" hasCustomPrompt="1"/>
          </p:nvPr>
        </p:nvSpPr>
        <p:spPr>
          <a:xfrm>
            <a:off x="4303207" y="44975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06</a:t>
            </a:r>
          </a:p>
        </p:txBody>
      </p:sp>
      <p:sp>
        <p:nvSpPr>
          <p:cNvPr id="71" name="Text Placeholder 10">
            <a:extLst>
              <a:ext uri="{FF2B5EF4-FFF2-40B4-BE49-F238E27FC236}">
                <a16:creationId xmlns:a16="http://schemas.microsoft.com/office/drawing/2014/main" id="{BF4E2737-AAEA-22C8-90C6-83F4B7D1529B}"/>
              </a:ext>
            </a:extLst>
          </p:cNvPr>
          <p:cNvSpPr>
            <a:spLocks noGrp="1"/>
          </p:cNvSpPr>
          <p:nvPr>
            <p:ph type="body" sz="quarter" idx="84" hasCustomPrompt="1"/>
          </p:nvPr>
        </p:nvSpPr>
        <p:spPr>
          <a:xfrm>
            <a:off x="5834012" y="50436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08</a:t>
            </a:r>
          </a:p>
        </p:txBody>
      </p:sp>
      <p:sp>
        <p:nvSpPr>
          <p:cNvPr id="72" name="Text Placeholder 10">
            <a:extLst>
              <a:ext uri="{FF2B5EF4-FFF2-40B4-BE49-F238E27FC236}">
                <a16:creationId xmlns:a16="http://schemas.microsoft.com/office/drawing/2014/main" id="{40D24B5B-04BB-BD04-18DC-52379CD82120}"/>
              </a:ext>
            </a:extLst>
          </p:cNvPr>
          <p:cNvSpPr>
            <a:spLocks noGrp="1"/>
          </p:cNvSpPr>
          <p:nvPr>
            <p:ph type="body" sz="quarter" idx="85" hasCustomPrompt="1"/>
          </p:nvPr>
        </p:nvSpPr>
        <p:spPr>
          <a:xfrm>
            <a:off x="7396921" y="44975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10</a:t>
            </a:r>
          </a:p>
        </p:txBody>
      </p:sp>
      <p:sp>
        <p:nvSpPr>
          <p:cNvPr id="73" name="Text Placeholder 10">
            <a:extLst>
              <a:ext uri="{FF2B5EF4-FFF2-40B4-BE49-F238E27FC236}">
                <a16:creationId xmlns:a16="http://schemas.microsoft.com/office/drawing/2014/main" id="{32956FA7-340D-E96B-D29A-EDAEFB3E7E39}"/>
              </a:ext>
            </a:extLst>
          </p:cNvPr>
          <p:cNvSpPr>
            <a:spLocks noGrp="1"/>
          </p:cNvSpPr>
          <p:nvPr>
            <p:ph type="body" sz="quarter" idx="86" hasCustomPrompt="1"/>
          </p:nvPr>
        </p:nvSpPr>
        <p:spPr>
          <a:xfrm>
            <a:off x="8934173" y="50436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12</a:t>
            </a:r>
          </a:p>
        </p:txBody>
      </p:sp>
      <p:sp>
        <p:nvSpPr>
          <p:cNvPr id="74" name="Text Placeholder 10">
            <a:extLst>
              <a:ext uri="{FF2B5EF4-FFF2-40B4-BE49-F238E27FC236}">
                <a16:creationId xmlns:a16="http://schemas.microsoft.com/office/drawing/2014/main" id="{DEF3EBB3-381E-5951-5841-88812EFFA57C}"/>
              </a:ext>
            </a:extLst>
          </p:cNvPr>
          <p:cNvSpPr>
            <a:spLocks noGrp="1"/>
          </p:cNvSpPr>
          <p:nvPr>
            <p:ph type="body" sz="quarter" idx="87" hasCustomPrompt="1"/>
          </p:nvPr>
        </p:nvSpPr>
        <p:spPr>
          <a:xfrm>
            <a:off x="10515600" y="4497554"/>
            <a:ext cx="368104" cy="421090"/>
          </a:xfrm>
        </p:spPr>
        <p:txBody>
          <a:bodyPr anchor="b" anchorCtr="0"/>
          <a:lstStyle>
            <a:lvl1pPr marL="0" indent="0" algn="l">
              <a:buNone/>
              <a:defRPr sz="2000" b="0" i="0">
                <a:solidFill>
                  <a:schemeClr val="accent1"/>
                </a:solidFill>
                <a:latin typeface="Poppins Light" pitchFamily="2" charset="77"/>
                <a:cs typeface="Poppins Light" pitchFamily="2" charset="77"/>
              </a:defRPr>
            </a:lvl1pPr>
            <a:lvl2pPr marL="360000" indent="0">
              <a:buNone/>
              <a:defRPr/>
            </a:lvl2pPr>
            <a:lvl3pPr marL="720000" indent="0">
              <a:buNone/>
              <a:defRPr/>
            </a:lvl3pPr>
          </a:lstStyle>
          <a:p>
            <a:r>
              <a:rPr lang="en-US"/>
              <a:t>14</a:t>
            </a:r>
          </a:p>
        </p:txBody>
      </p:sp>
    </p:spTree>
    <p:extLst>
      <p:ext uri="{BB962C8B-B14F-4D97-AF65-F5344CB8AC3E}">
        <p14:creationId xmlns:p14="http://schemas.microsoft.com/office/powerpoint/2010/main" val="406181001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FAQ_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C144AED-454F-CADC-3854-93CF58F1BFC9}"/>
              </a:ext>
            </a:extLst>
          </p:cNvPr>
          <p:cNvSpPr>
            <a:spLocks noGrp="1"/>
          </p:cNvSpPr>
          <p:nvPr>
            <p:ph type="pic" sz="quarter" idx="14" hasCustomPrompt="1"/>
          </p:nvPr>
        </p:nvSpPr>
        <p:spPr>
          <a:xfrm>
            <a:off x="2" y="0"/>
            <a:ext cx="12191999" cy="6858001"/>
          </a:xfrm>
          <a:custGeom>
            <a:avLst/>
            <a:gdLst>
              <a:gd name="connsiteX0" fmla="*/ 246061 w 12191999"/>
              <a:gd name="connsiteY0" fmla="*/ 0 h 6858001"/>
              <a:gd name="connsiteX1" fmla="*/ 6318248 w 12191999"/>
              <a:gd name="connsiteY1" fmla="*/ 0 h 6858001"/>
              <a:gd name="connsiteX2" fmla="*/ 12191998 w 12191999"/>
              <a:gd name="connsiteY2" fmla="*/ 0 h 6858001"/>
              <a:gd name="connsiteX3" fmla="*/ 12191998 w 12191999"/>
              <a:gd name="connsiteY3" fmla="*/ 2 h 6858001"/>
              <a:gd name="connsiteX4" fmla="*/ 12191999 w 12191999"/>
              <a:gd name="connsiteY4" fmla="*/ 2 h 6858001"/>
              <a:gd name="connsiteX5" fmla="*/ 12191999 w 12191999"/>
              <a:gd name="connsiteY5" fmla="*/ 6858001 h 6858001"/>
              <a:gd name="connsiteX6" fmla="*/ 0 w 12191999"/>
              <a:gd name="connsiteY6" fmla="*/ 6858001 h 6858001"/>
              <a:gd name="connsiteX7" fmla="*/ 0 w 12191999"/>
              <a:gd name="connsiteY7" fmla="*/ 2 h 6858001"/>
              <a:gd name="connsiteX8" fmla="*/ 246061 w 12191999"/>
              <a:gd name="connsiteY8" fmla="*/ 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1">
                <a:moveTo>
                  <a:pt x="246061" y="0"/>
                </a:moveTo>
                <a:lnTo>
                  <a:pt x="6318248" y="0"/>
                </a:lnTo>
                <a:lnTo>
                  <a:pt x="12191998" y="0"/>
                </a:lnTo>
                <a:lnTo>
                  <a:pt x="12191998" y="2"/>
                </a:lnTo>
                <a:lnTo>
                  <a:pt x="12191999" y="2"/>
                </a:lnTo>
                <a:lnTo>
                  <a:pt x="12191999" y="6858001"/>
                </a:lnTo>
                <a:lnTo>
                  <a:pt x="0" y="6858001"/>
                </a:lnTo>
                <a:lnTo>
                  <a:pt x="0" y="2"/>
                </a:lnTo>
                <a:lnTo>
                  <a:pt x="246061" y="2"/>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GB"/>
              <a:t>Click here to</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61080" y="3443976"/>
            <a:ext cx="4301034" cy="623874"/>
          </a:xfrm>
        </p:spPr>
        <p:txBody>
          <a:bodyPr anchor="b" anchorCtr="0"/>
          <a:lstStyle>
            <a:lvl1pPr marL="0" indent="0">
              <a:lnSpc>
                <a:spcPct val="10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16" name="Text Placeholder 2">
            <a:extLst>
              <a:ext uri="{FF2B5EF4-FFF2-40B4-BE49-F238E27FC236}">
                <a16:creationId xmlns:a16="http://schemas.microsoft.com/office/drawing/2014/main" id="{4818A623-8CBF-DA30-00AD-71B7B5078C61}"/>
              </a:ext>
            </a:extLst>
          </p:cNvPr>
          <p:cNvSpPr>
            <a:spLocks noGrp="1"/>
          </p:cNvSpPr>
          <p:nvPr>
            <p:ph type="body" idx="10" hasCustomPrompt="1"/>
          </p:nvPr>
        </p:nvSpPr>
        <p:spPr>
          <a:xfrm>
            <a:off x="1404400" y="4384919"/>
            <a:ext cx="3847445" cy="91518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23" name="Text Placeholder 2">
            <a:extLst>
              <a:ext uri="{FF2B5EF4-FFF2-40B4-BE49-F238E27FC236}">
                <a16:creationId xmlns:a16="http://schemas.microsoft.com/office/drawing/2014/main" id="{F8825747-36C8-847E-77D8-340ADBA13325}"/>
              </a:ext>
            </a:extLst>
          </p:cNvPr>
          <p:cNvSpPr>
            <a:spLocks noGrp="1"/>
          </p:cNvSpPr>
          <p:nvPr>
            <p:ph type="body" idx="11" hasCustomPrompt="1"/>
          </p:nvPr>
        </p:nvSpPr>
        <p:spPr>
          <a:xfrm>
            <a:off x="6865813" y="1507969"/>
            <a:ext cx="4773422" cy="623874"/>
          </a:xfrm>
        </p:spPr>
        <p:txBody>
          <a:bodyPr anchor="b" anchorCtr="0"/>
          <a:lstStyle>
            <a:lvl1pPr marL="0" indent="0">
              <a:lnSpc>
                <a:spcPct val="10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24" name="Text Placeholder 2">
            <a:extLst>
              <a:ext uri="{FF2B5EF4-FFF2-40B4-BE49-F238E27FC236}">
                <a16:creationId xmlns:a16="http://schemas.microsoft.com/office/drawing/2014/main" id="{149B8CF1-AB97-7ECC-B543-144E3A1BFD5C}"/>
              </a:ext>
            </a:extLst>
          </p:cNvPr>
          <p:cNvSpPr>
            <a:spLocks noGrp="1"/>
          </p:cNvSpPr>
          <p:nvPr>
            <p:ph type="body" idx="12" hasCustomPrompt="1"/>
          </p:nvPr>
        </p:nvSpPr>
        <p:spPr>
          <a:xfrm>
            <a:off x="7309134" y="2448912"/>
            <a:ext cx="4330102" cy="138400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9" name="Text Placeholder 2">
            <a:extLst>
              <a:ext uri="{FF2B5EF4-FFF2-40B4-BE49-F238E27FC236}">
                <a16:creationId xmlns:a16="http://schemas.microsoft.com/office/drawing/2014/main" id="{75830825-A6F1-DB56-16FD-5AD98DA75BBB}"/>
              </a:ext>
            </a:extLst>
          </p:cNvPr>
          <p:cNvSpPr>
            <a:spLocks noGrp="1"/>
          </p:cNvSpPr>
          <p:nvPr>
            <p:ph type="body" idx="15" hasCustomPrompt="1"/>
          </p:nvPr>
        </p:nvSpPr>
        <p:spPr>
          <a:xfrm>
            <a:off x="945298" y="2962450"/>
            <a:ext cx="320400" cy="320400"/>
          </a:xfrm>
          <a:prstGeom prst="ellipse">
            <a:avLst/>
          </a:prstGeom>
          <a:solidFill>
            <a:schemeClr val="bg2"/>
          </a:solidFill>
        </p:spPr>
        <p:txBody>
          <a:bodyPr anchor="ctr" anchorCtr="0"/>
          <a:lstStyle>
            <a:lvl1pPr marL="0" indent="0" algn="ctr">
              <a:lnSpc>
                <a:spcPct val="90000"/>
              </a:lnSpc>
              <a:spcBef>
                <a:spcPts val="0"/>
              </a:spcBef>
              <a:spcAft>
                <a:spcPts val="0"/>
              </a:spcAft>
              <a:buNone/>
              <a:defRPr sz="1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Q</a:t>
            </a:r>
          </a:p>
        </p:txBody>
      </p:sp>
      <p:sp>
        <p:nvSpPr>
          <p:cNvPr id="31" name="Text Placeholder 2">
            <a:extLst>
              <a:ext uri="{FF2B5EF4-FFF2-40B4-BE49-F238E27FC236}">
                <a16:creationId xmlns:a16="http://schemas.microsoft.com/office/drawing/2014/main" id="{A4E86282-1FA6-078C-780B-68706FB3CCB3}"/>
              </a:ext>
            </a:extLst>
          </p:cNvPr>
          <p:cNvSpPr>
            <a:spLocks noGrp="1"/>
          </p:cNvSpPr>
          <p:nvPr>
            <p:ph type="body" idx="16" hasCustomPrompt="1"/>
          </p:nvPr>
        </p:nvSpPr>
        <p:spPr>
          <a:xfrm>
            <a:off x="945298" y="4384919"/>
            <a:ext cx="320400" cy="320400"/>
          </a:xfrm>
          <a:prstGeom prst="ellipse">
            <a:avLst/>
          </a:prstGeom>
          <a:solidFill>
            <a:schemeClr val="bg1"/>
          </a:solidFill>
        </p:spPr>
        <p:txBody>
          <a:bodyPr anchor="ctr" anchorCtr="0"/>
          <a:lstStyle>
            <a:lvl1pPr marL="0" indent="0" algn="ctr">
              <a:lnSpc>
                <a:spcPct val="90000"/>
              </a:lnSpc>
              <a:spcBef>
                <a:spcPts val="0"/>
              </a:spcBef>
              <a:spcAft>
                <a:spcPts val="0"/>
              </a:spcAft>
              <a:buNone/>
              <a:defRPr sz="1200" b="0" i="0">
                <a:solidFill>
                  <a:schemeClr val="bg2"/>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A</a:t>
            </a:r>
          </a:p>
        </p:txBody>
      </p:sp>
      <p:sp>
        <p:nvSpPr>
          <p:cNvPr id="36" name="Text Placeholder 2">
            <a:extLst>
              <a:ext uri="{FF2B5EF4-FFF2-40B4-BE49-F238E27FC236}">
                <a16:creationId xmlns:a16="http://schemas.microsoft.com/office/drawing/2014/main" id="{70062A22-EBB0-D1C7-E582-C05670CC6838}"/>
              </a:ext>
            </a:extLst>
          </p:cNvPr>
          <p:cNvSpPr>
            <a:spLocks noGrp="1"/>
          </p:cNvSpPr>
          <p:nvPr>
            <p:ph type="body" idx="17" hasCustomPrompt="1"/>
          </p:nvPr>
        </p:nvSpPr>
        <p:spPr>
          <a:xfrm>
            <a:off x="6851971" y="1026443"/>
            <a:ext cx="320400" cy="320400"/>
          </a:xfrm>
          <a:prstGeom prst="ellipse">
            <a:avLst/>
          </a:prstGeom>
          <a:solidFill>
            <a:schemeClr val="bg2"/>
          </a:solidFill>
        </p:spPr>
        <p:txBody>
          <a:bodyPr anchor="ctr" anchorCtr="0"/>
          <a:lstStyle>
            <a:lvl1pPr marL="0" indent="0" algn="ctr">
              <a:lnSpc>
                <a:spcPct val="90000"/>
              </a:lnSpc>
              <a:spcBef>
                <a:spcPts val="0"/>
              </a:spcBef>
              <a:spcAft>
                <a:spcPts val="0"/>
              </a:spcAft>
              <a:buNone/>
              <a:defRPr sz="1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Q</a:t>
            </a:r>
          </a:p>
        </p:txBody>
      </p:sp>
      <p:sp>
        <p:nvSpPr>
          <p:cNvPr id="37" name="Text Placeholder 2">
            <a:extLst>
              <a:ext uri="{FF2B5EF4-FFF2-40B4-BE49-F238E27FC236}">
                <a16:creationId xmlns:a16="http://schemas.microsoft.com/office/drawing/2014/main" id="{D4DC9812-6517-A6CC-1487-26C6444DBBB4}"/>
              </a:ext>
            </a:extLst>
          </p:cNvPr>
          <p:cNvSpPr>
            <a:spLocks noGrp="1"/>
          </p:cNvSpPr>
          <p:nvPr>
            <p:ph type="body" idx="18" hasCustomPrompt="1"/>
          </p:nvPr>
        </p:nvSpPr>
        <p:spPr>
          <a:xfrm>
            <a:off x="6851971" y="2448912"/>
            <a:ext cx="320400" cy="320400"/>
          </a:xfrm>
          <a:prstGeom prst="ellipse">
            <a:avLst/>
          </a:prstGeom>
          <a:solidFill>
            <a:schemeClr val="bg1"/>
          </a:solidFill>
        </p:spPr>
        <p:txBody>
          <a:bodyPr anchor="ctr" anchorCtr="0"/>
          <a:lstStyle>
            <a:lvl1pPr marL="0" indent="0" algn="ctr">
              <a:lnSpc>
                <a:spcPct val="90000"/>
              </a:lnSpc>
              <a:spcBef>
                <a:spcPts val="0"/>
              </a:spcBef>
              <a:spcAft>
                <a:spcPts val="0"/>
              </a:spcAft>
              <a:buNone/>
              <a:defRPr sz="1200" b="0" i="0">
                <a:solidFill>
                  <a:schemeClr val="bg2"/>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A</a:t>
            </a:r>
          </a:p>
        </p:txBody>
      </p:sp>
      <p:sp>
        <p:nvSpPr>
          <p:cNvPr id="3" name="Slide Number Placeholder 5">
            <a:extLst>
              <a:ext uri="{FF2B5EF4-FFF2-40B4-BE49-F238E27FC236}">
                <a16:creationId xmlns:a16="http://schemas.microsoft.com/office/drawing/2014/main" id="{A6BD334C-C3F4-504F-6DA4-E5D47077FDDD}"/>
              </a:ext>
            </a:extLst>
          </p:cNvPr>
          <p:cNvSpPr>
            <a:spLocks noGrp="1"/>
          </p:cNvSpPr>
          <p:nvPr>
            <p:ph type="sldNum" sz="quarter" idx="19"/>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047971618"/>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AQ_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C144AED-454F-CADC-3854-93CF58F1BFC9}"/>
              </a:ext>
            </a:extLst>
          </p:cNvPr>
          <p:cNvSpPr>
            <a:spLocks noGrp="1"/>
          </p:cNvSpPr>
          <p:nvPr>
            <p:ph type="pic" sz="quarter" idx="14" hasCustomPrompt="1"/>
          </p:nvPr>
        </p:nvSpPr>
        <p:spPr>
          <a:xfrm>
            <a:off x="2" y="0"/>
            <a:ext cx="12191999" cy="6858001"/>
          </a:xfrm>
          <a:custGeom>
            <a:avLst/>
            <a:gdLst>
              <a:gd name="connsiteX0" fmla="*/ 246061 w 12191999"/>
              <a:gd name="connsiteY0" fmla="*/ 0 h 6858001"/>
              <a:gd name="connsiteX1" fmla="*/ 6318248 w 12191999"/>
              <a:gd name="connsiteY1" fmla="*/ 0 h 6858001"/>
              <a:gd name="connsiteX2" fmla="*/ 12191998 w 12191999"/>
              <a:gd name="connsiteY2" fmla="*/ 0 h 6858001"/>
              <a:gd name="connsiteX3" fmla="*/ 12191998 w 12191999"/>
              <a:gd name="connsiteY3" fmla="*/ 2 h 6858001"/>
              <a:gd name="connsiteX4" fmla="*/ 12191999 w 12191999"/>
              <a:gd name="connsiteY4" fmla="*/ 2 h 6858001"/>
              <a:gd name="connsiteX5" fmla="*/ 12191999 w 12191999"/>
              <a:gd name="connsiteY5" fmla="*/ 6858001 h 6858001"/>
              <a:gd name="connsiteX6" fmla="*/ 0 w 12191999"/>
              <a:gd name="connsiteY6" fmla="*/ 6858001 h 6858001"/>
              <a:gd name="connsiteX7" fmla="*/ 0 w 12191999"/>
              <a:gd name="connsiteY7" fmla="*/ 2 h 6858001"/>
              <a:gd name="connsiteX8" fmla="*/ 246061 w 12191999"/>
              <a:gd name="connsiteY8" fmla="*/ 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1">
                <a:moveTo>
                  <a:pt x="246061" y="0"/>
                </a:moveTo>
                <a:lnTo>
                  <a:pt x="6318248" y="0"/>
                </a:lnTo>
                <a:lnTo>
                  <a:pt x="12191998" y="0"/>
                </a:lnTo>
                <a:lnTo>
                  <a:pt x="12191998" y="2"/>
                </a:lnTo>
                <a:lnTo>
                  <a:pt x="12191999" y="2"/>
                </a:lnTo>
                <a:lnTo>
                  <a:pt x="12191999" y="6858001"/>
                </a:lnTo>
                <a:lnTo>
                  <a:pt x="0" y="6858001"/>
                </a:lnTo>
                <a:lnTo>
                  <a:pt x="0" y="2"/>
                </a:lnTo>
                <a:lnTo>
                  <a:pt x="246061" y="2"/>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GB"/>
              <a:t>Click here to</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61080" y="3443976"/>
            <a:ext cx="4301034" cy="623874"/>
          </a:xfrm>
        </p:spPr>
        <p:txBody>
          <a:bodyPr anchor="b" anchorCtr="0"/>
          <a:lstStyle>
            <a:lvl1pPr marL="0" indent="0">
              <a:lnSpc>
                <a:spcPct val="10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16" name="Text Placeholder 2">
            <a:extLst>
              <a:ext uri="{FF2B5EF4-FFF2-40B4-BE49-F238E27FC236}">
                <a16:creationId xmlns:a16="http://schemas.microsoft.com/office/drawing/2014/main" id="{4818A623-8CBF-DA30-00AD-71B7B5078C61}"/>
              </a:ext>
            </a:extLst>
          </p:cNvPr>
          <p:cNvSpPr>
            <a:spLocks noGrp="1"/>
          </p:cNvSpPr>
          <p:nvPr>
            <p:ph type="body" idx="10" hasCustomPrompt="1"/>
          </p:nvPr>
        </p:nvSpPr>
        <p:spPr>
          <a:xfrm>
            <a:off x="944564" y="4384919"/>
            <a:ext cx="4307282" cy="91518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23" name="Text Placeholder 2">
            <a:extLst>
              <a:ext uri="{FF2B5EF4-FFF2-40B4-BE49-F238E27FC236}">
                <a16:creationId xmlns:a16="http://schemas.microsoft.com/office/drawing/2014/main" id="{F8825747-36C8-847E-77D8-340ADBA13325}"/>
              </a:ext>
            </a:extLst>
          </p:cNvPr>
          <p:cNvSpPr>
            <a:spLocks noGrp="1"/>
          </p:cNvSpPr>
          <p:nvPr>
            <p:ph type="body" idx="11" hasCustomPrompt="1"/>
          </p:nvPr>
        </p:nvSpPr>
        <p:spPr>
          <a:xfrm>
            <a:off x="6865813" y="1507969"/>
            <a:ext cx="4773422" cy="623874"/>
          </a:xfrm>
        </p:spPr>
        <p:txBody>
          <a:bodyPr anchor="b" anchorCtr="0"/>
          <a:lstStyle>
            <a:lvl1pPr marL="0" indent="0">
              <a:lnSpc>
                <a:spcPct val="10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24" name="Text Placeholder 2">
            <a:extLst>
              <a:ext uri="{FF2B5EF4-FFF2-40B4-BE49-F238E27FC236}">
                <a16:creationId xmlns:a16="http://schemas.microsoft.com/office/drawing/2014/main" id="{149B8CF1-AB97-7ECC-B543-144E3A1BFD5C}"/>
              </a:ext>
            </a:extLst>
          </p:cNvPr>
          <p:cNvSpPr>
            <a:spLocks noGrp="1"/>
          </p:cNvSpPr>
          <p:nvPr>
            <p:ph type="body" idx="12" hasCustomPrompt="1"/>
          </p:nvPr>
        </p:nvSpPr>
        <p:spPr>
          <a:xfrm>
            <a:off x="6851971" y="2448912"/>
            <a:ext cx="4787265" cy="138400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p>
        </p:txBody>
      </p:sp>
      <p:sp>
        <p:nvSpPr>
          <p:cNvPr id="5" name="Picture Placeholder 3">
            <a:extLst>
              <a:ext uri="{FF2B5EF4-FFF2-40B4-BE49-F238E27FC236}">
                <a16:creationId xmlns:a16="http://schemas.microsoft.com/office/drawing/2014/main" id="{D6F1F01E-02B9-5B3E-9AA6-5001FB2127F3}"/>
              </a:ext>
            </a:extLst>
          </p:cNvPr>
          <p:cNvSpPr>
            <a:spLocks noGrp="1"/>
          </p:cNvSpPr>
          <p:nvPr>
            <p:ph type="pic" sz="quarter" idx="19" hasCustomPrompt="1"/>
          </p:nvPr>
        </p:nvSpPr>
        <p:spPr>
          <a:xfrm>
            <a:off x="944563" y="2962275"/>
            <a:ext cx="320675" cy="320675"/>
          </a:xfrm>
        </p:spPr>
        <p:txBody>
          <a:bodyPr anchor="ctr" anchorCtr="0"/>
          <a:lstStyle>
            <a:lvl1pPr marL="0" indent="0" algn="ctr">
              <a:buNone/>
              <a:defRPr sz="400"/>
            </a:lvl1pPr>
          </a:lstStyle>
          <a:p>
            <a:r>
              <a:rPr lang="en-US"/>
              <a:t>Click to add question icon</a:t>
            </a:r>
          </a:p>
        </p:txBody>
      </p:sp>
      <p:sp>
        <p:nvSpPr>
          <p:cNvPr id="8" name="Picture Placeholder 3">
            <a:extLst>
              <a:ext uri="{FF2B5EF4-FFF2-40B4-BE49-F238E27FC236}">
                <a16:creationId xmlns:a16="http://schemas.microsoft.com/office/drawing/2014/main" id="{40946A12-177E-6939-02C9-060D6675EF87}"/>
              </a:ext>
            </a:extLst>
          </p:cNvPr>
          <p:cNvSpPr>
            <a:spLocks noGrp="1"/>
          </p:cNvSpPr>
          <p:nvPr>
            <p:ph type="pic" sz="quarter" idx="20" hasCustomPrompt="1"/>
          </p:nvPr>
        </p:nvSpPr>
        <p:spPr>
          <a:xfrm>
            <a:off x="6865813" y="1026443"/>
            <a:ext cx="320675" cy="320675"/>
          </a:xfrm>
        </p:spPr>
        <p:txBody>
          <a:bodyPr anchor="ctr" anchorCtr="0"/>
          <a:lstStyle>
            <a:lvl1pPr marL="0" indent="0" algn="ctr">
              <a:buNone/>
              <a:defRPr sz="400"/>
            </a:lvl1pPr>
          </a:lstStyle>
          <a:p>
            <a:r>
              <a:rPr lang="en-US"/>
              <a:t>Click to add question icon</a:t>
            </a:r>
          </a:p>
        </p:txBody>
      </p:sp>
      <p:sp>
        <p:nvSpPr>
          <p:cNvPr id="3" name="Slide Number Placeholder 5">
            <a:extLst>
              <a:ext uri="{FF2B5EF4-FFF2-40B4-BE49-F238E27FC236}">
                <a16:creationId xmlns:a16="http://schemas.microsoft.com/office/drawing/2014/main" id="{DEA73FFB-5299-D1AE-DF57-67F97B3F3BBC}"/>
              </a:ext>
            </a:extLst>
          </p:cNvPr>
          <p:cNvSpPr>
            <a:spLocks noGrp="1"/>
          </p:cNvSpPr>
          <p:nvPr>
            <p:ph type="sldNum" sz="quarter" idx="2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798624120"/>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FAQ_3">
    <p:bg>
      <p:bgRef idx="1001">
        <a:schemeClr val="bg1"/>
      </p:bgRef>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22E4E03-1B44-6575-EC73-F3FD141636C7}"/>
              </a:ext>
            </a:extLst>
          </p:cNvPr>
          <p:cNvSpPr/>
          <p:nvPr userDrawn="1"/>
        </p:nvSpPr>
        <p:spPr>
          <a:xfrm rot="10800000">
            <a:off x="550863" y="2740380"/>
            <a:ext cx="5184775" cy="3095149"/>
          </a:xfrm>
          <a:custGeom>
            <a:avLst/>
            <a:gdLst>
              <a:gd name="connsiteX0" fmla="*/ 5484155 w 5676942"/>
              <a:gd name="connsiteY0" fmla="*/ 3511787 h 3511787"/>
              <a:gd name="connsiteX1" fmla="*/ 192787 w 5676942"/>
              <a:gd name="connsiteY1" fmla="*/ 3511787 h 3511787"/>
              <a:gd name="connsiteX2" fmla="*/ 0 w 5676942"/>
              <a:gd name="connsiteY2" fmla="*/ 3319000 h 3511787"/>
              <a:gd name="connsiteX3" fmla="*/ 0 w 5676942"/>
              <a:gd name="connsiteY3" fmla="*/ 538940 h 3511787"/>
              <a:gd name="connsiteX4" fmla="*/ 192787 w 5676942"/>
              <a:gd name="connsiteY4" fmla="*/ 346153 h 3511787"/>
              <a:gd name="connsiteX5" fmla="*/ 4663725 w 5676942"/>
              <a:gd name="connsiteY5" fmla="*/ 346153 h 3511787"/>
              <a:gd name="connsiteX6" fmla="*/ 4934463 w 5676942"/>
              <a:gd name="connsiteY6" fmla="*/ 0 h 3511787"/>
              <a:gd name="connsiteX7" fmla="*/ 5205200 w 5676942"/>
              <a:gd name="connsiteY7" fmla="*/ 346153 h 3511787"/>
              <a:gd name="connsiteX8" fmla="*/ 5484155 w 5676942"/>
              <a:gd name="connsiteY8" fmla="*/ 346153 h 3511787"/>
              <a:gd name="connsiteX9" fmla="*/ 5676942 w 5676942"/>
              <a:gd name="connsiteY9" fmla="*/ 538940 h 3511787"/>
              <a:gd name="connsiteX10" fmla="*/ 5676942 w 5676942"/>
              <a:gd name="connsiteY10" fmla="*/ 3319000 h 3511787"/>
              <a:gd name="connsiteX11" fmla="*/ 5484155 w 5676942"/>
              <a:gd name="connsiteY11" fmla="*/ 3511787 h 3511787"/>
              <a:gd name="connsiteX0" fmla="*/ 5484155 w 5676942"/>
              <a:gd name="connsiteY0" fmla="*/ 3388957 h 3388957"/>
              <a:gd name="connsiteX1" fmla="*/ 192787 w 5676942"/>
              <a:gd name="connsiteY1" fmla="*/ 3388957 h 3388957"/>
              <a:gd name="connsiteX2" fmla="*/ 0 w 5676942"/>
              <a:gd name="connsiteY2" fmla="*/ 3196170 h 3388957"/>
              <a:gd name="connsiteX3" fmla="*/ 0 w 5676942"/>
              <a:gd name="connsiteY3" fmla="*/ 416110 h 3388957"/>
              <a:gd name="connsiteX4" fmla="*/ 192787 w 5676942"/>
              <a:gd name="connsiteY4" fmla="*/ 223323 h 3388957"/>
              <a:gd name="connsiteX5" fmla="*/ 4663725 w 5676942"/>
              <a:gd name="connsiteY5" fmla="*/ 223323 h 3388957"/>
              <a:gd name="connsiteX6" fmla="*/ 4927640 w 5676942"/>
              <a:gd name="connsiteY6" fmla="*/ 0 h 3388957"/>
              <a:gd name="connsiteX7" fmla="*/ 5205200 w 5676942"/>
              <a:gd name="connsiteY7" fmla="*/ 223323 h 3388957"/>
              <a:gd name="connsiteX8" fmla="*/ 5484155 w 5676942"/>
              <a:gd name="connsiteY8" fmla="*/ 223323 h 3388957"/>
              <a:gd name="connsiteX9" fmla="*/ 5676942 w 5676942"/>
              <a:gd name="connsiteY9" fmla="*/ 416110 h 3388957"/>
              <a:gd name="connsiteX10" fmla="*/ 5676942 w 5676942"/>
              <a:gd name="connsiteY10" fmla="*/ 3196170 h 3388957"/>
              <a:gd name="connsiteX11" fmla="*/ 5484155 w 5676942"/>
              <a:gd name="connsiteY11" fmla="*/ 3388957 h 338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6942" h="3388957">
                <a:moveTo>
                  <a:pt x="5484155" y="3388957"/>
                </a:moveTo>
                <a:lnTo>
                  <a:pt x="192787" y="3388957"/>
                </a:lnTo>
                <a:cubicBezTo>
                  <a:pt x="86314" y="3388957"/>
                  <a:pt x="0" y="3302643"/>
                  <a:pt x="0" y="3196170"/>
                </a:cubicBezTo>
                <a:lnTo>
                  <a:pt x="0" y="416110"/>
                </a:lnTo>
                <a:cubicBezTo>
                  <a:pt x="0" y="309637"/>
                  <a:pt x="86314" y="223323"/>
                  <a:pt x="192787" y="223323"/>
                </a:cubicBezTo>
                <a:lnTo>
                  <a:pt x="4663725" y="223323"/>
                </a:lnTo>
                <a:lnTo>
                  <a:pt x="4927640" y="0"/>
                </a:lnTo>
                <a:lnTo>
                  <a:pt x="5205200" y="223323"/>
                </a:lnTo>
                <a:lnTo>
                  <a:pt x="5484155" y="223323"/>
                </a:lnTo>
                <a:cubicBezTo>
                  <a:pt x="5590628" y="223323"/>
                  <a:pt x="5676942" y="309637"/>
                  <a:pt x="5676942" y="416110"/>
                </a:cubicBezTo>
                <a:lnTo>
                  <a:pt x="5676942" y="3196170"/>
                </a:lnTo>
                <a:cubicBezTo>
                  <a:pt x="5676942" y="3302643"/>
                  <a:pt x="5590628" y="3388957"/>
                  <a:pt x="5484155" y="3388957"/>
                </a:cubicBez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tx1"/>
                </a:solidFill>
              </a:defRPr>
            </a:lvl1pPr>
          </a:lstStyle>
          <a:p>
            <a:r>
              <a:rPr lang="en-GB"/>
              <a:t>Click here to </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40071" y="3443976"/>
            <a:ext cx="4406357" cy="1893568"/>
          </a:xfrm>
        </p:spPr>
        <p:txBody>
          <a:bodyPr anchor="b" anchorCtr="0"/>
          <a:lstStyle>
            <a:lvl1pPr marL="0" indent="0">
              <a:lnSpc>
                <a:spcPct val="90000"/>
              </a:lnSpc>
              <a:spcBef>
                <a:spcPts val="0"/>
              </a:spcBef>
              <a:spcAft>
                <a:spcPts val="0"/>
              </a:spcAft>
              <a:buNone/>
              <a:defRPr sz="4400" b="0" i="0">
                <a:solidFill>
                  <a:schemeClr val="tx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here to add your subtitle</a:t>
            </a:r>
          </a:p>
        </p:txBody>
      </p:sp>
      <p:sp>
        <p:nvSpPr>
          <p:cNvPr id="3" name="Slide Number Placeholder 5">
            <a:extLst>
              <a:ext uri="{FF2B5EF4-FFF2-40B4-BE49-F238E27FC236}">
                <a16:creationId xmlns:a16="http://schemas.microsoft.com/office/drawing/2014/main" id="{A016370C-8343-F01A-7549-9B60F8EF52D1}"/>
              </a:ext>
            </a:extLst>
          </p:cNvPr>
          <p:cNvSpPr>
            <a:spLocks noGrp="1"/>
          </p:cNvSpPr>
          <p:nvPr>
            <p:ph type="sldNum" sz="quarter" idx="19"/>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4" name="GroupM_SingleColor_Logo_Navy_RGB.png">
            <a:extLst>
              <a:ext uri="{FF2B5EF4-FFF2-40B4-BE49-F238E27FC236}">
                <a16:creationId xmlns:a16="http://schemas.microsoft.com/office/drawing/2014/main" id="{5F4F0B0C-01D4-C192-6C6C-6EF1F11256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424840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oupM_SingleColor_Logo_Navy_RGB.png">
            <a:extLst>
              <a:ext uri="{FF2B5EF4-FFF2-40B4-BE49-F238E27FC236}">
                <a16:creationId xmlns:a16="http://schemas.microsoft.com/office/drawing/2014/main" id="{8AD43552-D84B-8D12-68C8-BE78DA329D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9100391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46B6-15E1-790F-0B21-EA88736FC83C}"/>
              </a:ext>
            </a:extLst>
          </p:cNvPr>
          <p:cNvSpPr>
            <a:spLocks noGrp="1"/>
          </p:cNvSpPr>
          <p:nvPr>
            <p:ph type="title" hasCustomPrompt="1"/>
          </p:nvPr>
        </p:nvSpPr>
        <p:spPr/>
        <p:txBody>
          <a:bodyPr/>
          <a:lstStyle>
            <a:lvl1pPr>
              <a:defRPr/>
            </a:lvl1pPr>
          </a:lstStyle>
          <a:p>
            <a:r>
              <a:rPr lang="en-MY"/>
              <a:t>Click here to add your title which is detailed and descriptive to the content on this slide</a:t>
            </a:r>
            <a:endParaRPr lang="en-US"/>
          </a:p>
        </p:txBody>
      </p:sp>
      <p:sp>
        <p:nvSpPr>
          <p:cNvPr id="4" name="Slide Number Placeholder 3">
            <a:extLst>
              <a:ext uri="{FF2B5EF4-FFF2-40B4-BE49-F238E27FC236}">
                <a16:creationId xmlns:a16="http://schemas.microsoft.com/office/drawing/2014/main" id="{95A4E08E-220E-81B5-C7A7-28A6D6FDCEC7}"/>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pic>
        <p:nvPicPr>
          <p:cNvPr id="3" name="GroupM_SingleColor_Logo_Navy_RGB.png">
            <a:extLst>
              <a:ext uri="{FF2B5EF4-FFF2-40B4-BE49-F238E27FC236}">
                <a16:creationId xmlns:a16="http://schemas.microsoft.com/office/drawing/2014/main" id="{B5E9F844-09A9-8C90-2E57-9F1B455BD6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023161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Opt 8">
    <p:bg>
      <p:bgPr>
        <a:solidFill>
          <a:srgbClr val="FFFFFF"/>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8904B58E-D720-3748-9967-92398C1601A4}"/>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1912951"/>
      </p:ext>
    </p:extLst>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3" y="1989138"/>
            <a:ext cx="11090275" cy="442280"/>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MY"/>
              <a:t>Click here to add your sub-title up to a maximum of 2 lines which is detailed and descriptive to the content on this slide</a:t>
            </a:r>
            <a:endParaRPr lang="en-US"/>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3" y="2585143"/>
            <a:ext cx="11090275" cy="3544195"/>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pic>
        <p:nvPicPr>
          <p:cNvPr id="3" name="GroupM_SingleColor_Logo_Navy_RGB.png">
            <a:extLst>
              <a:ext uri="{FF2B5EF4-FFF2-40B4-BE49-F238E27FC236}">
                <a16:creationId xmlns:a16="http://schemas.microsoft.com/office/drawing/2014/main" id="{50DC7DBE-0C4D-ED6D-FDF1-69C53B56FC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99511256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4" y="1807544"/>
            <a:ext cx="5365750" cy="623874"/>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4" y="2585143"/>
            <a:ext cx="5365750" cy="3544195"/>
          </a:xfrm>
        </p:spPr>
        <p:txBody>
          <a:bodyPr/>
          <a:lstStyle>
            <a:lvl1pPr>
              <a:defRPr b="0" i="0">
                <a:latin typeface="Poppins" pitchFamily="2" charset="77"/>
                <a:cs typeface="Poppins" pitchFamily="2" charset="77"/>
              </a:defRPr>
            </a:lvl1pPr>
            <a:lvl2pPr>
              <a:defRPr b="0" i="0">
                <a:latin typeface="Poppins" pitchFamily="2" charset="77"/>
                <a:cs typeface="Poppins" pitchFamily="2" charset="77"/>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sp>
        <p:nvSpPr>
          <p:cNvPr id="7" name="Text Placeholder 2">
            <a:extLst>
              <a:ext uri="{FF2B5EF4-FFF2-40B4-BE49-F238E27FC236}">
                <a16:creationId xmlns:a16="http://schemas.microsoft.com/office/drawing/2014/main" id="{A8BFB150-274A-22F4-59E4-07477AC636C1}"/>
              </a:ext>
            </a:extLst>
          </p:cNvPr>
          <p:cNvSpPr>
            <a:spLocks noGrp="1"/>
          </p:cNvSpPr>
          <p:nvPr>
            <p:ph type="body" idx="15" hasCustomPrompt="1"/>
          </p:nvPr>
        </p:nvSpPr>
        <p:spPr>
          <a:xfrm>
            <a:off x="6275388" y="1807544"/>
            <a:ext cx="5365750" cy="623874"/>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8" name="Text Placeholder 10">
            <a:extLst>
              <a:ext uri="{FF2B5EF4-FFF2-40B4-BE49-F238E27FC236}">
                <a16:creationId xmlns:a16="http://schemas.microsoft.com/office/drawing/2014/main" id="{CF979473-4D12-8EC7-6AD9-14159EB80B83}"/>
              </a:ext>
            </a:extLst>
          </p:cNvPr>
          <p:cNvSpPr>
            <a:spLocks noGrp="1"/>
          </p:cNvSpPr>
          <p:nvPr>
            <p:ph type="body" sz="quarter" idx="16" hasCustomPrompt="1"/>
          </p:nvPr>
        </p:nvSpPr>
        <p:spPr>
          <a:xfrm>
            <a:off x="6275388" y="2585143"/>
            <a:ext cx="5365750" cy="3544195"/>
          </a:xfrm>
        </p:spPr>
        <p:txBody>
          <a:bodyPr/>
          <a:lstStyle>
            <a:lvl1pPr>
              <a:defRPr b="0" i="0">
                <a:latin typeface="Poppins" pitchFamily="2" charset="77"/>
                <a:cs typeface="Poppins" pitchFamily="2" charset="77"/>
              </a:defRPr>
            </a:lvl1pPr>
            <a:lvl2pPr>
              <a:defRPr b="0" i="0">
                <a:latin typeface="Poppins" pitchFamily="2" charset="77"/>
                <a:cs typeface="Poppins" pitchFamily="2" charset="77"/>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pic>
        <p:nvPicPr>
          <p:cNvPr id="3" name="GroupM_SingleColor_Logo_Navy_RGB.png">
            <a:extLst>
              <a:ext uri="{FF2B5EF4-FFF2-40B4-BE49-F238E27FC236}">
                <a16:creationId xmlns:a16="http://schemas.microsoft.com/office/drawing/2014/main" id="{A4FB350A-C397-4B61-D569-973A3718B4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515584335"/>
      </p:ext>
    </p:extLst>
  </p:cSld>
  <p:clrMapOvr>
    <a:masterClrMapping/>
  </p:clrMapOvr>
  <p:extLst>
    <p:ext uri="{DCECCB84-F9BA-43D5-87BE-67443E8EF086}">
      <p15:sldGuideLst xmlns:p15="http://schemas.microsoft.com/office/powerpoint/2012/main">
        <p15:guide id="1" orient="horz" pos="1253">
          <p15:clr>
            <a:srgbClr val="FBAE40"/>
          </p15:clr>
        </p15:guide>
        <p15:guide id="2" pos="3727">
          <p15:clr>
            <a:srgbClr val="FBAE40"/>
          </p15:clr>
        </p15:guide>
        <p15:guide id="3" pos="3953">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3-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4" y="1989138"/>
            <a:ext cx="3457574" cy="658037"/>
          </a:xfrm>
        </p:spPr>
        <p:txBody>
          <a:bodyPr anchor="b" anchorCtr="0"/>
          <a:lstStyle>
            <a:lvl1pPr marL="0" indent="0">
              <a:lnSpc>
                <a:spcPct val="10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7" name="Text Placeholder 2">
            <a:extLst>
              <a:ext uri="{FF2B5EF4-FFF2-40B4-BE49-F238E27FC236}">
                <a16:creationId xmlns:a16="http://schemas.microsoft.com/office/drawing/2014/main" id="{389E80B5-0B30-F199-4C04-2DA76A2F4153}"/>
              </a:ext>
            </a:extLst>
          </p:cNvPr>
          <p:cNvSpPr>
            <a:spLocks noGrp="1"/>
          </p:cNvSpPr>
          <p:nvPr>
            <p:ph type="body" idx="15" hasCustomPrompt="1"/>
          </p:nvPr>
        </p:nvSpPr>
        <p:spPr>
          <a:xfrm>
            <a:off x="4367214" y="1989138"/>
            <a:ext cx="3457574" cy="658037"/>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8" name="Text Placeholder 10">
            <a:extLst>
              <a:ext uri="{FF2B5EF4-FFF2-40B4-BE49-F238E27FC236}">
                <a16:creationId xmlns:a16="http://schemas.microsoft.com/office/drawing/2014/main" id="{EF60A737-7E34-5705-8786-4C3A2897F388}"/>
              </a:ext>
            </a:extLst>
          </p:cNvPr>
          <p:cNvSpPr>
            <a:spLocks noGrp="1"/>
          </p:cNvSpPr>
          <p:nvPr>
            <p:ph type="body" sz="quarter" idx="16" hasCustomPrompt="1"/>
          </p:nvPr>
        </p:nvSpPr>
        <p:spPr>
          <a:xfrm>
            <a:off x="436721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Text Placeholder 2">
            <a:extLst>
              <a:ext uri="{FF2B5EF4-FFF2-40B4-BE49-F238E27FC236}">
                <a16:creationId xmlns:a16="http://schemas.microsoft.com/office/drawing/2014/main" id="{A5820833-FD6A-F810-7542-C54E8AF1D1C9}"/>
              </a:ext>
            </a:extLst>
          </p:cNvPr>
          <p:cNvSpPr>
            <a:spLocks noGrp="1"/>
          </p:cNvSpPr>
          <p:nvPr>
            <p:ph type="body" idx="17" hasCustomPrompt="1"/>
          </p:nvPr>
        </p:nvSpPr>
        <p:spPr>
          <a:xfrm>
            <a:off x="8183564" y="1989138"/>
            <a:ext cx="3457574" cy="658037"/>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20" name="Text Placeholder 10">
            <a:extLst>
              <a:ext uri="{FF2B5EF4-FFF2-40B4-BE49-F238E27FC236}">
                <a16:creationId xmlns:a16="http://schemas.microsoft.com/office/drawing/2014/main" id="{3EE3BE8C-2CAD-FE56-806E-118D712500E8}"/>
              </a:ext>
            </a:extLst>
          </p:cNvPr>
          <p:cNvSpPr>
            <a:spLocks noGrp="1"/>
          </p:cNvSpPr>
          <p:nvPr>
            <p:ph type="body" sz="quarter" idx="18" hasCustomPrompt="1"/>
          </p:nvPr>
        </p:nvSpPr>
        <p:spPr>
          <a:xfrm>
            <a:off x="818356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3" name="GroupM_SingleColor_Logo_Navy_RGB.png">
            <a:extLst>
              <a:ext uri="{FF2B5EF4-FFF2-40B4-BE49-F238E27FC236}">
                <a16:creationId xmlns:a16="http://schemas.microsoft.com/office/drawing/2014/main" id="{39A90158-EF96-2969-058F-2AB0922357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570257562"/>
      </p:ext>
    </p:extLst>
  </p:cSld>
  <p:clrMapOvr>
    <a:masterClrMapping/>
  </p:clrMapOvr>
  <p:extLst>
    <p:ext uri="{DCECCB84-F9BA-43D5-87BE-67443E8EF086}">
      <p15:sldGuideLst xmlns:p15="http://schemas.microsoft.com/office/powerpoint/2012/main">
        <p15:guide id="1" orient="horz" pos="1253">
          <p15:clr>
            <a:srgbClr val="FBAE40"/>
          </p15:clr>
        </p15:guide>
        <p15:guide id="2" pos="2525">
          <p15:clr>
            <a:srgbClr val="FBAE40"/>
          </p15:clr>
        </p15:guide>
        <p15:guide id="3" pos="2751">
          <p15:clr>
            <a:srgbClr val="FBAE40"/>
          </p15:clr>
        </p15:guide>
        <p15:guide id="4" pos="4929">
          <p15:clr>
            <a:srgbClr val="FBAE40"/>
          </p15:clr>
        </p15:guide>
        <p15:guide id="5" pos="5155">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ase study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B6A2-4136-F99E-99BA-EFCB6DDBCE8F}"/>
              </a:ext>
            </a:extLst>
          </p:cNvPr>
          <p:cNvSpPr>
            <a:spLocks noGrp="1"/>
          </p:cNvSpPr>
          <p:nvPr>
            <p:ph type="title" hasCustomPrompt="1"/>
          </p:nvPr>
        </p:nvSpPr>
        <p:spPr>
          <a:xfrm>
            <a:off x="550863" y="430442"/>
            <a:ext cx="4824412" cy="910996"/>
          </a:xfrm>
        </p:spPr>
        <p:txBody>
          <a:bodyPr/>
          <a:lstStyle>
            <a:lvl1pPr>
              <a:defRPr sz="3600"/>
            </a:lvl1pPr>
          </a:lstStyle>
          <a:p>
            <a:r>
              <a:rPr lang="en-GB"/>
              <a:t>Click here to </a:t>
            </a:r>
            <a:br>
              <a:rPr lang="en-GB"/>
            </a:br>
            <a:r>
              <a:rPr lang="en-GB"/>
              <a:t>add your title</a:t>
            </a:r>
            <a:endParaRPr lang="en-US"/>
          </a:p>
        </p:txBody>
      </p:sp>
      <p:sp>
        <p:nvSpPr>
          <p:cNvPr id="8" name="Picture Placeholder 7">
            <a:extLst>
              <a:ext uri="{FF2B5EF4-FFF2-40B4-BE49-F238E27FC236}">
                <a16:creationId xmlns:a16="http://schemas.microsoft.com/office/drawing/2014/main" id="{1EB41676-31EB-00B1-D05E-9AB4832929F5}"/>
              </a:ext>
            </a:extLst>
          </p:cNvPr>
          <p:cNvSpPr>
            <a:spLocks noGrp="1"/>
          </p:cNvSpPr>
          <p:nvPr>
            <p:ph type="pic" sz="quarter" idx="19" hasCustomPrompt="1"/>
          </p:nvPr>
        </p:nvSpPr>
        <p:spPr>
          <a:xfrm>
            <a:off x="7535863" y="2"/>
            <a:ext cx="4656137" cy="6857999"/>
          </a:xfrm>
          <a:custGeom>
            <a:avLst/>
            <a:gdLst>
              <a:gd name="connsiteX0" fmla="*/ 0 w 4656137"/>
              <a:gd name="connsiteY0" fmla="*/ 0 h 6857999"/>
              <a:gd name="connsiteX1" fmla="*/ 4656137 w 4656137"/>
              <a:gd name="connsiteY1" fmla="*/ 0 h 6857999"/>
              <a:gd name="connsiteX2" fmla="*/ 4656137 w 4656137"/>
              <a:gd name="connsiteY2" fmla="*/ 6857999 h 6857999"/>
              <a:gd name="connsiteX3" fmla="*/ 0 w 465613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656137" h="6857999">
                <a:moveTo>
                  <a:pt x="0" y="0"/>
                </a:moveTo>
                <a:lnTo>
                  <a:pt x="4656137" y="0"/>
                </a:lnTo>
                <a:lnTo>
                  <a:pt x="4656137"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4" name="Slide Number Placeholder 3">
            <a:extLst>
              <a:ext uri="{FF2B5EF4-FFF2-40B4-BE49-F238E27FC236}">
                <a16:creationId xmlns:a16="http://schemas.microsoft.com/office/drawing/2014/main" id="{F5F27FC1-D146-C177-209E-D2895BE3866A}"/>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8" name="Text Placeholder 7">
            <a:extLst>
              <a:ext uri="{FF2B5EF4-FFF2-40B4-BE49-F238E27FC236}">
                <a16:creationId xmlns:a16="http://schemas.microsoft.com/office/drawing/2014/main" id="{C1240EDB-24E1-DBCD-A277-5A6251599D37}"/>
              </a:ext>
            </a:extLst>
          </p:cNvPr>
          <p:cNvSpPr>
            <a:spLocks noGrp="1"/>
          </p:cNvSpPr>
          <p:nvPr>
            <p:ph type="body" sz="quarter" idx="20" hasCustomPrompt="1"/>
          </p:nvPr>
        </p:nvSpPr>
        <p:spPr>
          <a:xfrm>
            <a:off x="6096000" y="865303"/>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9" name="Text Placeholder 10">
            <a:extLst>
              <a:ext uri="{FF2B5EF4-FFF2-40B4-BE49-F238E27FC236}">
                <a16:creationId xmlns:a16="http://schemas.microsoft.com/office/drawing/2014/main" id="{91FB424D-CEBF-6AE0-65A5-E9083959CEC1}"/>
              </a:ext>
            </a:extLst>
          </p:cNvPr>
          <p:cNvSpPr>
            <a:spLocks noGrp="1"/>
          </p:cNvSpPr>
          <p:nvPr>
            <p:ph type="body" sz="quarter" idx="21" hasCustomPrompt="1"/>
          </p:nvPr>
        </p:nvSpPr>
        <p:spPr>
          <a:xfrm>
            <a:off x="6096000" y="1431146"/>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0" name="Text Placeholder 7">
            <a:extLst>
              <a:ext uri="{FF2B5EF4-FFF2-40B4-BE49-F238E27FC236}">
                <a16:creationId xmlns:a16="http://schemas.microsoft.com/office/drawing/2014/main" id="{DD2CC914-7E89-BCE5-067E-7B24D6BB6EA0}"/>
              </a:ext>
            </a:extLst>
          </p:cNvPr>
          <p:cNvSpPr>
            <a:spLocks noGrp="1"/>
          </p:cNvSpPr>
          <p:nvPr>
            <p:ph type="body" sz="quarter" idx="22" hasCustomPrompt="1"/>
          </p:nvPr>
        </p:nvSpPr>
        <p:spPr>
          <a:xfrm>
            <a:off x="6096000" y="5174545"/>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10">
            <a:extLst>
              <a:ext uri="{FF2B5EF4-FFF2-40B4-BE49-F238E27FC236}">
                <a16:creationId xmlns:a16="http://schemas.microsoft.com/office/drawing/2014/main" id="{1DC36D5C-B6F0-D0AE-4646-C41775B4A5FB}"/>
              </a:ext>
            </a:extLst>
          </p:cNvPr>
          <p:cNvSpPr>
            <a:spLocks noGrp="1"/>
          </p:cNvSpPr>
          <p:nvPr>
            <p:ph type="body" sz="quarter" idx="23" hasCustomPrompt="1"/>
          </p:nvPr>
        </p:nvSpPr>
        <p:spPr>
          <a:xfrm>
            <a:off x="6096000" y="5740388"/>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2" name="Text Placeholder 7">
            <a:extLst>
              <a:ext uri="{FF2B5EF4-FFF2-40B4-BE49-F238E27FC236}">
                <a16:creationId xmlns:a16="http://schemas.microsoft.com/office/drawing/2014/main" id="{F7455984-26BF-3E22-919A-A926108E6BD7}"/>
              </a:ext>
            </a:extLst>
          </p:cNvPr>
          <p:cNvSpPr>
            <a:spLocks noGrp="1"/>
          </p:cNvSpPr>
          <p:nvPr>
            <p:ph type="body" sz="quarter" idx="24" hasCustomPrompt="1"/>
          </p:nvPr>
        </p:nvSpPr>
        <p:spPr>
          <a:xfrm>
            <a:off x="6096000" y="2301981"/>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3" name="Text Placeholder 10">
            <a:extLst>
              <a:ext uri="{FF2B5EF4-FFF2-40B4-BE49-F238E27FC236}">
                <a16:creationId xmlns:a16="http://schemas.microsoft.com/office/drawing/2014/main" id="{F33E97A3-C212-D02F-D098-9C663A99F8FD}"/>
              </a:ext>
            </a:extLst>
          </p:cNvPr>
          <p:cNvSpPr>
            <a:spLocks noGrp="1"/>
          </p:cNvSpPr>
          <p:nvPr>
            <p:ph type="body" sz="quarter" idx="25" hasCustomPrompt="1"/>
          </p:nvPr>
        </p:nvSpPr>
        <p:spPr>
          <a:xfrm>
            <a:off x="6096000" y="2867824"/>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4" name="Text Placeholder 7">
            <a:extLst>
              <a:ext uri="{FF2B5EF4-FFF2-40B4-BE49-F238E27FC236}">
                <a16:creationId xmlns:a16="http://schemas.microsoft.com/office/drawing/2014/main" id="{6FDC01EE-A6EF-DE8D-DDEB-33B7602E2678}"/>
              </a:ext>
            </a:extLst>
          </p:cNvPr>
          <p:cNvSpPr>
            <a:spLocks noGrp="1"/>
          </p:cNvSpPr>
          <p:nvPr>
            <p:ph type="body" sz="quarter" idx="26" hasCustomPrompt="1"/>
          </p:nvPr>
        </p:nvSpPr>
        <p:spPr>
          <a:xfrm>
            <a:off x="6096000" y="3746515"/>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10">
            <a:extLst>
              <a:ext uri="{FF2B5EF4-FFF2-40B4-BE49-F238E27FC236}">
                <a16:creationId xmlns:a16="http://schemas.microsoft.com/office/drawing/2014/main" id="{A4062A1A-BF61-4B33-E4B2-E30492F1CAAE}"/>
              </a:ext>
            </a:extLst>
          </p:cNvPr>
          <p:cNvSpPr>
            <a:spLocks noGrp="1"/>
          </p:cNvSpPr>
          <p:nvPr>
            <p:ph type="body" sz="quarter" idx="27" hasCustomPrompt="1"/>
          </p:nvPr>
        </p:nvSpPr>
        <p:spPr>
          <a:xfrm>
            <a:off x="6096000" y="4312358"/>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0" name="Text Placeholder 8">
            <a:extLst>
              <a:ext uri="{FF2B5EF4-FFF2-40B4-BE49-F238E27FC236}">
                <a16:creationId xmlns:a16="http://schemas.microsoft.com/office/drawing/2014/main" id="{D2CA02F6-2139-951F-35BE-8EFFBC0ECF2E}"/>
              </a:ext>
            </a:extLst>
          </p:cNvPr>
          <p:cNvSpPr>
            <a:spLocks noGrp="1"/>
          </p:cNvSpPr>
          <p:nvPr>
            <p:ph type="body" sz="quarter" idx="13" hasCustomPrompt="1"/>
          </p:nvPr>
        </p:nvSpPr>
        <p:spPr>
          <a:xfrm>
            <a:off x="550863" y="1944885"/>
            <a:ext cx="4824412" cy="478711"/>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31" name="Text Placeholder 10">
            <a:extLst>
              <a:ext uri="{FF2B5EF4-FFF2-40B4-BE49-F238E27FC236}">
                <a16:creationId xmlns:a16="http://schemas.microsoft.com/office/drawing/2014/main" id="{4C499F2E-02D3-4045-CA90-CC43C44A574A}"/>
              </a:ext>
            </a:extLst>
          </p:cNvPr>
          <p:cNvSpPr>
            <a:spLocks noGrp="1"/>
          </p:cNvSpPr>
          <p:nvPr>
            <p:ph type="body" sz="quarter" idx="14" hasCustomPrompt="1"/>
          </p:nvPr>
        </p:nvSpPr>
        <p:spPr>
          <a:xfrm>
            <a:off x="550864" y="2778159"/>
            <a:ext cx="4824412" cy="3351179"/>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Tree>
    <p:extLst>
      <p:ext uri="{BB962C8B-B14F-4D97-AF65-F5344CB8AC3E}">
        <p14:creationId xmlns:p14="http://schemas.microsoft.com/office/powerpoint/2010/main" val="1070763721"/>
      </p:ext>
    </p:extLst>
  </p:cSld>
  <p:clrMapOvr>
    <a:masterClrMapping/>
  </p:clrMapOvr>
  <p:extLst>
    <p:ext uri="{DCECCB84-F9BA-43D5-87BE-67443E8EF086}">
      <p15:sldGuideLst xmlns:p15="http://schemas.microsoft.com/office/powerpoint/2012/main">
        <p15:guide id="2" pos="3840">
          <p15:clr>
            <a:srgbClr val="FBAE40"/>
          </p15:clr>
        </p15:guide>
        <p15:guide id="3" pos="4520">
          <p15:clr>
            <a:srgbClr val="FBAE40"/>
          </p15:clr>
        </p15:guide>
        <p15:guide id="4" pos="3386">
          <p15:clr>
            <a:srgbClr val="FBAE40"/>
          </p15:clr>
        </p15:guide>
        <p15:guide id="5" orient="horz" pos="1253">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ase study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4DD4D3-BC79-92CF-243A-DC426C5BEA3C}"/>
              </a:ext>
            </a:extLst>
          </p:cNvPr>
          <p:cNvSpPr>
            <a:spLocks noGrp="1"/>
          </p:cNvSpPr>
          <p:nvPr>
            <p:ph type="pic" sz="quarter" idx="12" hasCustomPrompt="1"/>
          </p:nvPr>
        </p:nvSpPr>
        <p:spPr>
          <a:xfrm>
            <a:off x="6096001"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5184775" cy="676282"/>
          </a:xfrm>
        </p:spPr>
        <p:txBody>
          <a:bodyPr/>
          <a:lstStyle>
            <a:lvl1pPr>
              <a:defRPr sz="2800"/>
            </a:lvl1pPr>
          </a:lstStyle>
          <a:p>
            <a:r>
              <a:rPr lang="en-GB"/>
              <a:t>Click here to </a:t>
            </a:r>
            <a:br>
              <a:rPr lang="en-GB"/>
            </a:br>
            <a:r>
              <a:rPr lang="en-GB"/>
              <a:t>add your title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3" y="1989138"/>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3" y="228411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15607"/>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10582"/>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16" name="Text Placeholder 10">
            <a:extLst>
              <a:ext uri="{FF2B5EF4-FFF2-40B4-BE49-F238E27FC236}">
                <a16:creationId xmlns:a16="http://schemas.microsoft.com/office/drawing/2014/main" id="{6B63746F-9B85-6BAA-C7C4-452245898788}"/>
              </a:ext>
            </a:extLst>
          </p:cNvPr>
          <p:cNvSpPr>
            <a:spLocks noGrp="1"/>
          </p:cNvSpPr>
          <p:nvPr>
            <p:ph type="body" sz="quarter" idx="17" hasCustomPrompt="1"/>
          </p:nvPr>
        </p:nvSpPr>
        <p:spPr>
          <a:xfrm>
            <a:off x="1048251" y="5026562"/>
            <a:ext cx="4597871" cy="864000"/>
          </a:xfrm>
        </p:spPr>
        <p:txBody>
          <a:bodyPr/>
          <a:lstStyle>
            <a:lvl1pPr marL="0" indent="0">
              <a:buNone/>
              <a:defRPr>
                <a:solidFill>
                  <a:schemeClr val="accent1"/>
                </a:solidFill>
              </a:defRPr>
            </a:lvl1pPr>
            <a:lvl2pPr marL="360000" indent="0">
              <a:buNone/>
              <a:defRPr/>
            </a:lvl2pPr>
          </a:lstStyle>
          <a:p>
            <a:pPr lvl="0"/>
            <a:r>
              <a:rPr lang="en-US"/>
              <a:t>Click here to add a quote from a person of note up to 4 lines of text. If it is longer than 4 lines, please reduce the type size to fit in this space. Please keep all text centered.</a:t>
            </a:r>
            <a:endParaRPr lang="en-GB"/>
          </a:p>
        </p:txBody>
      </p:sp>
      <p:sp>
        <p:nvSpPr>
          <p:cNvPr id="17" name="TextBox 16">
            <a:extLst>
              <a:ext uri="{FF2B5EF4-FFF2-40B4-BE49-F238E27FC236}">
                <a16:creationId xmlns:a16="http://schemas.microsoft.com/office/drawing/2014/main" id="{B11678FC-40A5-B6EA-9F24-FCEBC6975804}"/>
              </a:ext>
            </a:extLst>
          </p:cNvPr>
          <p:cNvSpPr txBox="1"/>
          <p:nvPr userDrawn="1"/>
        </p:nvSpPr>
        <p:spPr>
          <a:xfrm>
            <a:off x="507525" y="4577633"/>
            <a:ext cx="1275318"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19" name="Text Placeholder 9">
            <a:extLst>
              <a:ext uri="{FF2B5EF4-FFF2-40B4-BE49-F238E27FC236}">
                <a16:creationId xmlns:a16="http://schemas.microsoft.com/office/drawing/2014/main" id="{9746458B-63FA-15B6-7AF1-E86D4D82253A}"/>
              </a:ext>
            </a:extLst>
          </p:cNvPr>
          <p:cNvSpPr>
            <a:spLocks noGrp="1"/>
          </p:cNvSpPr>
          <p:nvPr>
            <p:ph type="body" sz="quarter" idx="19" hasCustomPrompt="1"/>
          </p:nvPr>
        </p:nvSpPr>
        <p:spPr>
          <a:xfrm>
            <a:off x="1048251" y="6027178"/>
            <a:ext cx="2851489" cy="130434"/>
          </a:xfrm>
        </p:spPr>
        <p:txBody>
          <a:bodyPr/>
          <a:lstStyle>
            <a:lvl1pPr marL="0" indent="0">
              <a:lnSpc>
                <a:spcPct val="90000"/>
              </a:lnSpc>
              <a:spcBef>
                <a:spcPts val="0"/>
              </a:spcBef>
              <a:buNone/>
              <a:defRPr sz="10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US" err="1">
                <a:latin typeface="Poppins" pitchFamily="2" charset="77"/>
                <a:cs typeface="Poppins" pitchFamily="2" charset="77"/>
              </a:rPr>
              <a:t>Firstname</a:t>
            </a:r>
            <a:r>
              <a:rPr lang="en-US">
                <a:latin typeface="Poppins" pitchFamily="2" charset="77"/>
                <a:cs typeface="Poppins" pitchFamily="2" charset="77"/>
              </a:rPr>
              <a:t> </a:t>
            </a:r>
            <a:r>
              <a:rPr lang="en-US" err="1">
                <a:latin typeface="Poppins" pitchFamily="2" charset="77"/>
                <a:cs typeface="Poppins" pitchFamily="2" charset="77"/>
              </a:rPr>
              <a:t>Lastname</a:t>
            </a:r>
            <a:endParaRPr lang="en-US">
              <a:latin typeface="Poppins" pitchFamily="2" charset="77"/>
              <a:cs typeface="Poppins" pitchFamily="2" charset="77"/>
            </a:endParaRPr>
          </a:p>
        </p:txBody>
      </p:sp>
      <p:sp>
        <p:nvSpPr>
          <p:cNvPr id="20" name="Text Placeholder 9">
            <a:extLst>
              <a:ext uri="{FF2B5EF4-FFF2-40B4-BE49-F238E27FC236}">
                <a16:creationId xmlns:a16="http://schemas.microsoft.com/office/drawing/2014/main" id="{D58B8947-8630-1DC8-9F71-4633780BBE7E}"/>
              </a:ext>
            </a:extLst>
          </p:cNvPr>
          <p:cNvSpPr>
            <a:spLocks noGrp="1"/>
          </p:cNvSpPr>
          <p:nvPr>
            <p:ph type="body" sz="quarter" idx="20" hasCustomPrompt="1"/>
          </p:nvPr>
        </p:nvSpPr>
        <p:spPr>
          <a:xfrm>
            <a:off x="1048252" y="6186353"/>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2" name="Text Placeholder 10">
            <a:extLst>
              <a:ext uri="{FF2B5EF4-FFF2-40B4-BE49-F238E27FC236}">
                <a16:creationId xmlns:a16="http://schemas.microsoft.com/office/drawing/2014/main" id="{A1226B4F-D68D-3C0A-CA04-E478292EB88E}"/>
              </a:ext>
            </a:extLst>
          </p:cNvPr>
          <p:cNvSpPr>
            <a:spLocks noGrp="1" noChangeAspect="1"/>
          </p:cNvSpPr>
          <p:nvPr>
            <p:ph type="body" sz="quarter" idx="21" hasCustomPrompt="1"/>
          </p:nvPr>
        </p:nvSpPr>
        <p:spPr>
          <a:xfrm>
            <a:off x="6646859"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4" name="Text Placeholder 7">
            <a:extLst>
              <a:ext uri="{FF2B5EF4-FFF2-40B4-BE49-F238E27FC236}">
                <a16:creationId xmlns:a16="http://schemas.microsoft.com/office/drawing/2014/main" id="{8C9FD64E-D212-6B88-DA39-D4B82543859A}"/>
              </a:ext>
            </a:extLst>
          </p:cNvPr>
          <p:cNvSpPr>
            <a:spLocks noGrp="1"/>
          </p:cNvSpPr>
          <p:nvPr>
            <p:ph type="body" sz="quarter" idx="18" hasCustomPrompt="1"/>
          </p:nvPr>
        </p:nvSpPr>
        <p:spPr>
          <a:xfrm>
            <a:off x="6880353"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F6978708-081C-C345-1E24-9C9C58DE3649}"/>
              </a:ext>
            </a:extLst>
          </p:cNvPr>
          <p:cNvSpPr>
            <a:spLocks noGrp="1"/>
          </p:cNvSpPr>
          <p:nvPr>
            <p:ph type="body" sz="quarter" idx="22" hasCustomPrompt="1"/>
          </p:nvPr>
        </p:nvSpPr>
        <p:spPr>
          <a:xfrm>
            <a:off x="6977338"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7" name="Text Placeholder 10">
            <a:extLst>
              <a:ext uri="{FF2B5EF4-FFF2-40B4-BE49-F238E27FC236}">
                <a16:creationId xmlns:a16="http://schemas.microsoft.com/office/drawing/2014/main" id="{55244FC3-3A7A-73ED-2CFC-46621C9832A4}"/>
              </a:ext>
            </a:extLst>
          </p:cNvPr>
          <p:cNvSpPr>
            <a:spLocks noGrp="1" noChangeAspect="1"/>
          </p:cNvSpPr>
          <p:nvPr>
            <p:ph type="body" sz="quarter" idx="23" hasCustomPrompt="1"/>
          </p:nvPr>
        </p:nvSpPr>
        <p:spPr>
          <a:xfrm>
            <a:off x="10161468"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8" name="Text Placeholder 7">
            <a:extLst>
              <a:ext uri="{FF2B5EF4-FFF2-40B4-BE49-F238E27FC236}">
                <a16:creationId xmlns:a16="http://schemas.microsoft.com/office/drawing/2014/main" id="{D7339D5F-1CF1-ADEF-CEE3-EA55BD07DAE6}"/>
              </a:ext>
            </a:extLst>
          </p:cNvPr>
          <p:cNvSpPr>
            <a:spLocks noGrp="1"/>
          </p:cNvSpPr>
          <p:nvPr>
            <p:ph type="body" sz="quarter" idx="24" hasCustomPrompt="1"/>
          </p:nvPr>
        </p:nvSpPr>
        <p:spPr>
          <a:xfrm>
            <a:off x="10394962"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9" name="Text Placeholder 10">
            <a:extLst>
              <a:ext uri="{FF2B5EF4-FFF2-40B4-BE49-F238E27FC236}">
                <a16:creationId xmlns:a16="http://schemas.microsoft.com/office/drawing/2014/main" id="{0E353C16-B927-A4EA-F7A5-547A1D522827}"/>
              </a:ext>
            </a:extLst>
          </p:cNvPr>
          <p:cNvSpPr>
            <a:spLocks noGrp="1"/>
          </p:cNvSpPr>
          <p:nvPr>
            <p:ph type="body" sz="quarter" idx="25" hasCustomPrompt="1"/>
          </p:nvPr>
        </p:nvSpPr>
        <p:spPr>
          <a:xfrm>
            <a:off x="10491947"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0" name="Text Placeholder 10">
            <a:extLst>
              <a:ext uri="{FF2B5EF4-FFF2-40B4-BE49-F238E27FC236}">
                <a16:creationId xmlns:a16="http://schemas.microsoft.com/office/drawing/2014/main" id="{85D8DDCB-A028-B2F0-B6EB-C1B70527B21E}"/>
              </a:ext>
            </a:extLst>
          </p:cNvPr>
          <p:cNvSpPr>
            <a:spLocks noGrp="1" noChangeAspect="1"/>
          </p:cNvSpPr>
          <p:nvPr>
            <p:ph type="body" sz="quarter" idx="26" hasCustomPrompt="1"/>
          </p:nvPr>
        </p:nvSpPr>
        <p:spPr>
          <a:xfrm>
            <a:off x="8404163"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41" name="Text Placeholder 7">
            <a:extLst>
              <a:ext uri="{FF2B5EF4-FFF2-40B4-BE49-F238E27FC236}">
                <a16:creationId xmlns:a16="http://schemas.microsoft.com/office/drawing/2014/main" id="{6714B47F-9168-0001-0622-5CCB11C4DEF1}"/>
              </a:ext>
            </a:extLst>
          </p:cNvPr>
          <p:cNvSpPr>
            <a:spLocks noGrp="1"/>
          </p:cNvSpPr>
          <p:nvPr>
            <p:ph type="body" sz="quarter" idx="27" hasCustomPrompt="1"/>
          </p:nvPr>
        </p:nvSpPr>
        <p:spPr>
          <a:xfrm>
            <a:off x="8637657"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Text Placeholder 10">
            <a:extLst>
              <a:ext uri="{FF2B5EF4-FFF2-40B4-BE49-F238E27FC236}">
                <a16:creationId xmlns:a16="http://schemas.microsoft.com/office/drawing/2014/main" id="{6A895205-07C0-18E5-3050-5FFF793551CE}"/>
              </a:ext>
            </a:extLst>
          </p:cNvPr>
          <p:cNvSpPr>
            <a:spLocks noGrp="1"/>
          </p:cNvSpPr>
          <p:nvPr>
            <p:ph type="body" sz="quarter" idx="28" hasCustomPrompt="1"/>
          </p:nvPr>
        </p:nvSpPr>
        <p:spPr>
          <a:xfrm>
            <a:off x="8734642"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2286607862"/>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ase study_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4DD4D3-BC79-92CF-243A-DC426C5BEA3C}"/>
              </a:ext>
            </a:extLst>
          </p:cNvPr>
          <p:cNvSpPr>
            <a:spLocks noGrp="1"/>
          </p:cNvSpPr>
          <p:nvPr>
            <p:ph type="pic" sz="quarter" idx="12" hasCustomPrompt="1"/>
          </p:nvPr>
        </p:nvSpPr>
        <p:spPr>
          <a:xfrm>
            <a:off x="6096001"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6" name="Text Placeholder 10">
            <a:extLst>
              <a:ext uri="{FF2B5EF4-FFF2-40B4-BE49-F238E27FC236}">
                <a16:creationId xmlns:a16="http://schemas.microsoft.com/office/drawing/2014/main" id="{DBC0BCEB-CB6A-D5CE-21C6-BFCC47FF1F53}"/>
              </a:ext>
            </a:extLst>
          </p:cNvPr>
          <p:cNvSpPr>
            <a:spLocks noGrp="1" noChangeAspect="1"/>
          </p:cNvSpPr>
          <p:nvPr>
            <p:ph type="body" sz="quarter" idx="21" hasCustomPrompt="1"/>
          </p:nvPr>
        </p:nvSpPr>
        <p:spPr>
          <a:xfrm>
            <a:off x="6646859"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7" name="Text Placeholder 10">
            <a:extLst>
              <a:ext uri="{FF2B5EF4-FFF2-40B4-BE49-F238E27FC236}">
                <a16:creationId xmlns:a16="http://schemas.microsoft.com/office/drawing/2014/main" id="{5E530E96-1F00-E86A-F492-691C8FC29B7C}"/>
              </a:ext>
            </a:extLst>
          </p:cNvPr>
          <p:cNvSpPr>
            <a:spLocks noGrp="1" noChangeAspect="1"/>
          </p:cNvSpPr>
          <p:nvPr>
            <p:ph type="body" sz="quarter" idx="23" hasCustomPrompt="1"/>
          </p:nvPr>
        </p:nvSpPr>
        <p:spPr>
          <a:xfrm>
            <a:off x="10161468"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8" name="Text Placeholder 10">
            <a:extLst>
              <a:ext uri="{FF2B5EF4-FFF2-40B4-BE49-F238E27FC236}">
                <a16:creationId xmlns:a16="http://schemas.microsoft.com/office/drawing/2014/main" id="{E835966D-9842-2E74-8A0C-11D0A9F4B383}"/>
              </a:ext>
            </a:extLst>
          </p:cNvPr>
          <p:cNvSpPr>
            <a:spLocks noGrp="1" noChangeAspect="1"/>
          </p:cNvSpPr>
          <p:nvPr>
            <p:ph type="body" sz="quarter" idx="26" hasCustomPrompt="1"/>
          </p:nvPr>
        </p:nvSpPr>
        <p:spPr>
          <a:xfrm>
            <a:off x="8404163"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5184775" cy="676282"/>
          </a:xfrm>
        </p:spPr>
        <p:txBody>
          <a:bodyPr/>
          <a:lstStyle>
            <a:lvl1pPr>
              <a:defRPr sz="2800"/>
            </a:lvl1pPr>
          </a:lstStyle>
          <a:p>
            <a:r>
              <a:rPr lang="en-GB"/>
              <a:t>Click here to </a:t>
            </a:r>
            <a:br>
              <a:rPr lang="en-GB"/>
            </a:br>
            <a:r>
              <a:rPr lang="en-GB"/>
              <a:t>add your title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3" y="1989138"/>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3" y="228411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15607"/>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10582"/>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34" name="Text Placeholder 7">
            <a:extLst>
              <a:ext uri="{FF2B5EF4-FFF2-40B4-BE49-F238E27FC236}">
                <a16:creationId xmlns:a16="http://schemas.microsoft.com/office/drawing/2014/main" id="{8C9FD64E-D212-6B88-DA39-D4B82543859A}"/>
              </a:ext>
            </a:extLst>
          </p:cNvPr>
          <p:cNvSpPr>
            <a:spLocks noGrp="1"/>
          </p:cNvSpPr>
          <p:nvPr>
            <p:ph type="body" sz="quarter" idx="18" hasCustomPrompt="1"/>
          </p:nvPr>
        </p:nvSpPr>
        <p:spPr>
          <a:xfrm>
            <a:off x="6880353"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F6978708-081C-C345-1E24-9C9C58DE3649}"/>
              </a:ext>
            </a:extLst>
          </p:cNvPr>
          <p:cNvSpPr>
            <a:spLocks noGrp="1"/>
          </p:cNvSpPr>
          <p:nvPr>
            <p:ph type="body" sz="quarter" idx="22" hasCustomPrompt="1"/>
          </p:nvPr>
        </p:nvSpPr>
        <p:spPr>
          <a:xfrm>
            <a:off x="6977338"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8" name="Text Placeholder 7">
            <a:extLst>
              <a:ext uri="{FF2B5EF4-FFF2-40B4-BE49-F238E27FC236}">
                <a16:creationId xmlns:a16="http://schemas.microsoft.com/office/drawing/2014/main" id="{D7339D5F-1CF1-ADEF-CEE3-EA55BD07DAE6}"/>
              </a:ext>
            </a:extLst>
          </p:cNvPr>
          <p:cNvSpPr>
            <a:spLocks noGrp="1"/>
          </p:cNvSpPr>
          <p:nvPr>
            <p:ph type="body" sz="quarter" idx="24" hasCustomPrompt="1"/>
          </p:nvPr>
        </p:nvSpPr>
        <p:spPr>
          <a:xfrm>
            <a:off x="10394962"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9" name="Text Placeholder 10">
            <a:extLst>
              <a:ext uri="{FF2B5EF4-FFF2-40B4-BE49-F238E27FC236}">
                <a16:creationId xmlns:a16="http://schemas.microsoft.com/office/drawing/2014/main" id="{0E353C16-B927-A4EA-F7A5-547A1D522827}"/>
              </a:ext>
            </a:extLst>
          </p:cNvPr>
          <p:cNvSpPr>
            <a:spLocks noGrp="1"/>
          </p:cNvSpPr>
          <p:nvPr>
            <p:ph type="body" sz="quarter" idx="25" hasCustomPrompt="1"/>
          </p:nvPr>
        </p:nvSpPr>
        <p:spPr>
          <a:xfrm>
            <a:off x="10491947"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1" name="Text Placeholder 7">
            <a:extLst>
              <a:ext uri="{FF2B5EF4-FFF2-40B4-BE49-F238E27FC236}">
                <a16:creationId xmlns:a16="http://schemas.microsoft.com/office/drawing/2014/main" id="{6714B47F-9168-0001-0622-5CCB11C4DEF1}"/>
              </a:ext>
            </a:extLst>
          </p:cNvPr>
          <p:cNvSpPr>
            <a:spLocks noGrp="1"/>
          </p:cNvSpPr>
          <p:nvPr>
            <p:ph type="body" sz="quarter" idx="27" hasCustomPrompt="1"/>
          </p:nvPr>
        </p:nvSpPr>
        <p:spPr>
          <a:xfrm>
            <a:off x="8637657"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Text Placeholder 10">
            <a:extLst>
              <a:ext uri="{FF2B5EF4-FFF2-40B4-BE49-F238E27FC236}">
                <a16:creationId xmlns:a16="http://schemas.microsoft.com/office/drawing/2014/main" id="{6A895205-07C0-18E5-3050-5FFF793551CE}"/>
              </a:ext>
            </a:extLst>
          </p:cNvPr>
          <p:cNvSpPr>
            <a:spLocks noGrp="1"/>
          </p:cNvSpPr>
          <p:nvPr>
            <p:ph type="body" sz="quarter" idx="28" hasCustomPrompt="1"/>
          </p:nvPr>
        </p:nvSpPr>
        <p:spPr>
          <a:xfrm>
            <a:off x="8734642"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3" name="Text Placeholder 8">
            <a:extLst>
              <a:ext uri="{FF2B5EF4-FFF2-40B4-BE49-F238E27FC236}">
                <a16:creationId xmlns:a16="http://schemas.microsoft.com/office/drawing/2014/main" id="{6F2D440E-ED97-632E-E520-C3E59C2DBF84}"/>
              </a:ext>
            </a:extLst>
          </p:cNvPr>
          <p:cNvSpPr>
            <a:spLocks noGrp="1"/>
          </p:cNvSpPr>
          <p:nvPr>
            <p:ph type="body" sz="quarter" idx="29" hasCustomPrompt="1"/>
          </p:nvPr>
        </p:nvSpPr>
        <p:spPr>
          <a:xfrm>
            <a:off x="550863" y="4834246"/>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5" name="Text Placeholder 10">
            <a:extLst>
              <a:ext uri="{FF2B5EF4-FFF2-40B4-BE49-F238E27FC236}">
                <a16:creationId xmlns:a16="http://schemas.microsoft.com/office/drawing/2014/main" id="{16FCC29A-8E17-9BF4-F02D-86E218C22029}"/>
              </a:ext>
            </a:extLst>
          </p:cNvPr>
          <p:cNvSpPr>
            <a:spLocks noGrp="1"/>
          </p:cNvSpPr>
          <p:nvPr>
            <p:ph type="body" sz="quarter" idx="30" hasCustomPrompt="1"/>
          </p:nvPr>
        </p:nvSpPr>
        <p:spPr>
          <a:xfrm>
            <a:off x="550863" y="512922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18" name="Picture Placeholder 4">
            <a:extLst>
              <a:ext uri="{FF2B5EF4-FFF2-40B4-BE49-F238E27FC236}">
                <a16:creationId xmlns:a16="http://schemas.microsoft.com/office/drawing/2014/main" id="{4A33521C-B81B-DAC3-E73D-EB6A188585BD}"/>
              </a:ext>
            </a:extLst>
          </p:cNvPr>
          <p:cNvSpPr>
            <a:spLocks noGrp="1"/>
          </p:cNvSpPr>
          <p:nvPr>
            <p:ph type="pic" sz="quarter" idx="31" hasCustomPrompt="1"/>
          </p:nvPr>
        </p:nvSpPr>
        <p:spPr>
          <a:xfrm>
            <a:off x="8327669" y="280014"/>
            <a:ext cx="981088" cy="338138"/>
          </a:xfrm>
        </p:spPr>
        <p:txBody>
          <a:bodyPr anchor="ctr"/>
          <a:lstStyle>
            <a:lvl1pPr marL="0" indent="0" algn="ctr">
              <a:lnSpc>
                <a:spcPct val="100000"/>
              </a:lnSpc>
              <a:buNone/>
              <a:defRPr sz="900">
                <a:solidFill>
                  <a:srgbClr val="FFFFFF"/>
                </a:solidFill>
                <a:latin typeface="+mn-lt"/>
              </a:defRPr>
            </a:lvl1pPr>
          </a:lstStyle>
          <a:p>
            <a:r>
              <a:rPr lang="en-US"/>
              <a:t>Client logo 1</a:t>
            </a:r>
          </a:p>
        </p:txBody>
      </p:sp>
      <p:sp>
        <p:nvSpPr>
          <p:cNvPr id="21" name="Picture Placeholder 4">
            <a:extLst>
              <a:ext uri="{FF2B5EF4-FFF2-40B4-BE49-F238E27FC236}">
                <a16:creationId xmlns:a16="http://schemas.microsoft.com/office/drawing/2014/main" id="{C95419D2-B193-FD67-8627-F3F4D0B9C7E5}"/>
              </a:ext>
            </a:extLst>
          </p:cNvPr>
          <p:cNvSpPr>
            <a:spLocks noGrp="1"/>
          </p:cNvSpPr>
          <p:nvPr>
            <p:ph type="pic" sz="quarter" idx="32" hasCustomPrompt="1"/>
          </p:nvPr>
        </p:nvSpPr>
        <p:spPr>
          <a:xfrm>
            <a:off x="9586625" y="285508"/>
            <a:ext cx="981088" cy="338138"/>
          </a:xfrm>
        </p:spPr>
        <p:txBody>
          <a:bodyPr anchor="ctr"/>
          <a:lstStyle>
            <a:lvl1pPr marL="0" indent="0" algn="ctr">
              <a:lnSpc>
                <a:spcPct val="100000"/>
              </a:lnSpc>
              <a:buNone/>
              <a:defRPr sz="900">
                <a:solidFill>
                  <a:srgbClr val="FFFFFF"/>
                </a:solidFill>
                <a:latin typeface="+mn-lt"/>
              </a:defRPr>
            </a:lvl1pPr>
          </a:lstStyle>
          <a:p>
            <a:r>
              <a:rPr lang="en-US"/>
              <a:t>Client logo 2</a:t>
            </a:r>
          </a:p>
        </p:txBody>
      </p:sp>
    </p:spTree>
    <p:extLst>
      <p:ext uri="{BB962C8B-B14F-4D97-AF65-F5344CB8AC3E}">
        <p14:creationId xmlns:p14="http://schemas.microsoft.com/office/powerpoint/2010/main" val="2618459069"/>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ase study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7237413" cy="676282"/>
          </a:xfrm>
        </p:spPr>
        <p:txBody>
          <a:bodyPr/>
          <a:lstStyle>
            <a:lvl1pPr>
              <a:defRPr sz="2800"/>
            </a:lvl1pPr>
          </a:lstStyle>
          <a:p>
            <a:r>
              <a:rPr lang="en-MY"/>
              <a:t>Click here to add your title which is detailed to the content on this slide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4" y="1989138"/>
            <a:ext cx="3409066"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4" y="2284111"/>
            <a:ext cx="3438390" cy="894518"/>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91241"/>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APPROACH</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86216"/>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1" name="Text Placeholder 8">
            <a:extLst>
              <a:ext uri="{FF2B5EF4-FFF2-40B4-BE49-F238E27FC236}">
                <a16:creationId xmlns:a16="http://schemas.microsoft.com/office/drawing/2014/main" id="{65D326B1-F569-631E-4973-184A297E7C0B}"/>
              </a:ext>
            </a:extLst>
          </p:cNvPr>
          <p:cNvSpPr>
            <a:spLocks noGrp="1"/>
          </p:cNvSpPr>
          <p:nvPr>
            <p:ph type="body" sz="quarter" idx="29" hasCustomPrompt="1"/>
          </p:nvPr>
        </p:nvSpPr>
        <p:spPr>
          <a:xfrm>
            <a:off x="4391468" y="1989331"/>
            <a:ext cx="2804462" cy="250285"/>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RESULT</a:t>
            </a:r>
          </a:p>
        </p:txBody>
      </p:sp>
      <p:sp>
        <p:nvSpPr>
          <p:cNvPr id="3" name="Text Placeholder 8">
            <a:extLst>
              <a:ext uri="{FF2B5EF4-FFF2-40B4-BE49-F238E27FC236}">
                <a16:creationId xmlns:a16="http://schemas.microsoft.com/office/drawing/2014/main" id="{9425B6EA-C9E3-CE9B-B69C-B24CEA4CCF5F}"/>
              </a:ext>
            </a:extLst>
          </p:cNvPr>
          <p:cNvSpPr>
            <a:spLocks noGrp="1"/>
          </p:cNvSpPr>
          <p:nvPr>
            <p:ph type="body" sz="quarter" idx="40" hasCustomPrompt="1"/>
          </p:nvPr>
        </p:nvSpPr>
        <p:spPr>
          <a:xfrm>
            <a:off x="550863" y="4953000"/>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SOLUTION</a:t>
            </a:r>
          </a:p>
        </p:txBody>
      </p:sp>
      <p:sp>
        <p:nvSpPr>
          <p:cNvPr id="5" name="Text Placeholder 10">
            <a:extLst>
              <a:ext uri="{FF2B5EF4-FFF2-40B4-BE49-F238E27FC236}">
                <a16:creationId xmlns:a16="http://schemas.microsoft.com/office/drawing/2014/main" id="{8C75CFAA-2EA0-D999-D233-B1714D2CC7E5}"/>
              </a:ext>
            </a:extLst>
          </p:cNvPr>
          <p:cNvSpPr>
            <a:spLocks noGrp="1"/>
          </p:cNvSpPr>
          <p:nvPr>
            <p:ph type="body" sz="quarter" idx="41" hasCustomPrompt="1"/>
          </p:nvPr>
        </p:nvSpPr>
        <p:spPr>
          <a:xfrm>
            <a:off x="550863" y="5247975"/>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pic>
        <p:nvPicPr>
          <p:cNvPr id="6" name="GroupM_SingleColor_Logo_Navy_RGB.png">
            <a:extLst>
              <a:ext uri="{FF2B5EF4-FFF2-40B4-BE49-F238E27FC236}">
                <a16:creationId xmlns:a16="http://schemas.microsoft.com/office/drawing/2014/main" id="{701C8C84-432B-885E-2EDF-62CB3ACBF9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20" name="Text Placeholder 10">
            <a:extLst>
              <a:ext uri="{FF2B5EF4-FFF2-40B4-BE49-F238E27FC236}">
                <a16:creationId xmlns:a16="http://schemas.microsoft.com/office/drawing/2014/main" id="{F95BBD8D-996D-94C0-D2B0-C877A88361C9}"/>
              </a:ext>
            </a:extLst>
          </p:cNvPr>
          <p:cNvSpPr>
            <a:spLocks noGrp="1"/>
          </p:cNvSpPr>
          <p:nvPr>
            <p:ph type="body" sz="quarter" idx="30" hasCustomPrompt="1"/>
          </p:nvPr>
        </p:nvSpPr>
        <p:spPr>
          <a:xfrm>
            <a:off x="4399485" y="2682916"/>
            <a:ext cx="2822950"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2" name="Text Placeholder 10">
            <a:extLst>
              <a:ext uri="{FF2B5EF4-FFF2-40B4-BE49-F238E27FC236}">
                <a16:creationId xmlns:a16="http://schemas.microsoft.com/office/drawing/2014/main" id="{B7D21D1F-8D07-E7AA-F32D-082AC1B53BA0}"/>
              </a:ext>
            </a:extLst>
          </p:cNvPr>
          <p:cNvSpPr>
            <a:spLocks noGrp="1" noChangeAspect="1"/>
          </p:cNvSpPr>
          <p:nvPr>
            <p:ph type="body" sz="quarter" idx="31" hasCustomPrompt="1"/>
          </p:nvPr>
        </p:nvSpPr>
        <p:spPr>
          <a:xfrm>
            <a:off x="4387936" y="224037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3" name="Text Placeholder 10">
            <a:extLst>
              <a:ext uri="{FF2B5EF4-FFF2-40B4-BE49-F238E27FC236}">
                <a16:creationId xmlns:a16="http://schemas.microsoft.com/office/drawing/2014/main" id="{5AAAF8D2-5C2C-AE36-0538-836DB17E0A6C}"/>
              </a:ext>
            </a:extLst>
          </p:cNvPr>
          <p:cNvSpPr>
            <a:spLocks noGrp="1" noChangeAspect="1"/>
          </p:cNvSpPr>
          <p:nvPr>
            <p:ph type="body" sz="quarter" idx="37" hasCustomPrompt="1"/>
          </p:nvPr>
        </p:nvSpPr>
        <p:spPr>
          <a:xfrm>
            <a:off x="4387936" y="3258853"/>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4" name="Text Placeholder 10">
            <a:extLst>
              <a:ext uri="{FF2B5EF4-FFF2-40B4-BE49-F238E27FC236}">
                <a16:creationId xmlns:a16="http://schemas.microsoft.com/office/drawing/2014/main" id="{B32A8B5B-315C-D916-57D2-FF7239AA6655}"/>
              </a:ext>
            </a:extLst>
          </p:cNvPr>
          <p:cNvSpPr>
            <a:spLocks noGrp="1"/>
          </p:cNvSpPr>
          <p:nvPr>
            <p:ph type="body" sz="quarter" idx="38" hasCustomPrompt="1"/>
          </p:nvPr>
        </p:nvSpPr>
        <p:spPr>
          <a:xfrm>
            <a:off x="4399485" y="3710009"/>
            <a:ext cx="2822950"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5" name="Text Placeholder 10">
            <a:extLst>
              <a:ext uri="{FF2B5EF4-FFF2-40B4-BE49-F238E27FC236}">
                <a16:creationId xmlns:a16="http://schemas.microsoft.com/office/drawing/2014/main" id="{02DA766B-E2CD-B7A5-D4AD-DB00D33EFAF5}"/>
              </a:ext>
            </a:extLst>
          </p:cNvPr>
          <p:cNvSpPr>
            <a:spLocks noGrp="1" noChangeAspect="1"/>
          </p:cNvSpPr>
          <p:nvPr>
            <p:ph type="body" sz="quarter" idx="42" hasCustomPrompt="1"/>
          </p:nvPr>
        </p:nvSpPr>
        <p:spPr>
          <a:xfrm>
            <a:off x="4387936" y="4284829"/>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6" name="Text Placeholder 10">
            <a:extLst>
              <a:ext uri="{FF2B5EF4-FFF2-40B4-BE49-F238E27FC236}">
                <a16:creationId xmlns:a16="http://schemas.microsoft.com/office/drawing/2014/main" id="{5E42B016-2179-1D5B-7011-D1983A39DE4E}"/>
              </a:ext>
            </a:extLst>
          </p:cNvPr>
          <p:cNvSpPr>
            <a:spLocks noGrp="1"/>
          </p:cNvSpPr>
          <p:nvPr>
            <p:ph type="body" sz="quarter" idx="43" hasCustomPrompt="1"/>
          </p:nvPr>
        </p:nvSpPr>
        <p:spPr>
          <a:xfrm>
            <a:off x="4399485" y="4737102"/>
            <a:ext cx="2822950"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7" name="Text Placeholder 10">
            <a:extLst>
              <a:ext uri="{FF2B5EF4-FFF2-40B4-BE49-F238E27FC236}">
                <a16:creationId xmlns:a16="http://schemas.microsoft.com/office/drawing/2014/main" id="{96C98D64-F899-7BAD-C849-08D51B339B09}"/>
              </a:ext>
            </a:extLst>
          </p:cNvPr>
          <p:cNvSpPr>
            <a:spLocks noGrp="1" noChangeAspect="1"/>
          </p:cNvSpPr>
          <p:nvPr>
            <p:ph type="body" sz="quarter" idx="44" hasCustomPrompt="1"/>
          </p:nvPr>
        </p:nvSpPr>
        <p:spPr>
          <a:xfrm>
            <a:off x="4387936" y="5284302"/>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8" name="Text Placeholder 10">
            <a:extLst>
              <a:ext uri="{FF2B5EF4-FFF2-40B4-BE49-F238E27FC236}">
                <a16:creationId xmlns:a16="http://schemas.microsoft.com/office/drawing/2014/main" id="{FB5C2C5C-483B-F407-9E18-4BB93AEA1662}"/>
              </a:ext>
            </a:extLst>
          </p:cNvPr>
          <p:cNvSpPr>
            <a:spLocks noGrp="1"/>
          </p:cNvSpPr>
          <p:nvPr>
            <p:ph type="body" sz="quarter" idx="46" hasCustomPrompt="1"/>
          </p:nvPr>
        </p:nvSpPr>
        <p:spPr>
          <a:xfrm>
            <a:off x="4399485" y="5750943"/>
            <a:ext cx="2822950" cy="403200"/>
          </a:xfrm>
        </p:spPr>
        <p:txBody>
          <a:bodyPr anchor="t" anchorCtr="0"/>
          <a:lstStyle>
            <a:lvl1pPr marL="0" indent="0" algn="l">
              <a:buNone/>
              <a:defRPr/>
            </a:lvl1pPr>
            <a:lvl2pPr marL="360000" indent="0">
              <a:buNone/>
              <a:defRPr/>
            </a:lvl2pPr>
          </a:lstStyle>
          <a:p>
            <a:pPr marL="0" indent="0">
              <a:buNone/>
            </a:pPr>
            <a:r>
              <a:rPr lang="en-US"/>
              <a:t>Click to add stat</a:t>
            </a:r>
          </a:p>
        </p:txBody>
      </p:sp>
    </p:spTree>
    <p:extLst>
      <p:ext uri="{BB962C8B-B14F-4D97-AF65-F5344CB8AC3E}">
        <p14:creationId xmlns:p14="http://schemas.microsoft.com/office/powerpoint/2010/main" val="412877643"/>
      </p:ext>
    </p:extLst>
  </p:cSld>
  <p:clrMapOvr>
    <a:masterClrMapping/>
  </p:clrMapOvr>
  <p:extLst>
    <p:ext uri="{DCECCB84-F9BA-43D5-87BE-67443E8EF086}">
      <p15:sldGuideLst xmlns:p15="http://schemas.microsoft.com/office/powerpoint/2012/main">
        <p15:guide id="1" pos="4906">
          <p15:clr>
            <a:srgbClr val="FBAE40"/>
          </p15:clr>
        </p15:guide>
        <p15:guide id="2" orient="horz" pos="1253">
          <p15:clr>
            <a:srgbClr val="FBAE40"/>
          </p15:clr>
        </p15:guide>
        <p15:guide id="3" pos="2502">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ase study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7237413" cy="676282"/>
          </a:xfrm>
        </p:spPr>
        <p:txBody>
          <a:bodyPr/>
          <a:lstStyle>
            <a:lvl1pPr>
              <a:defRPr sz="2800"/>
            </a:lvl1pPr>
          </a:lstStyle>
          <a:p>
            <a:r>
              <a:rPr lang="en-MY"/>
              <a:t>Click here to add your title which is detailed to the content on this slide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4" y="1989138"/>
            <a:ext cx="3409066"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4" y="2284111"/>
            <a:ext cx="3438390" cy="894518"/>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91241"/>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APPROACH</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86216"/>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1" name="Text Placeholder 8">
            <a:extLst>
              <a:ext uri="{FF2B5EF4-FFF2-40B4-BE49-F238E27FC236}">
                <a16:creationId xmlns:a16="http://schemas.microsoft.com/office/drawing/2014/main" id="{65D326B1-F569-631E-4973-184A297E7C0B}"/>
              </a:ext>
            </a:extLst>
          </p:cNvPr>
          <p:cNvSpPr>
            <a:spLocks noGrp="1"/>
          </p:cNvSpPr>
          <p:nvPr>
            <p:ph type="body" sz="quarter" idx="29" hasCustomPrompt="1"/>
          </p:nvPr>
        </p:nvSpPr>
        <p:spPr>
          <a:xfrm>
            <a:off x="4391468" y="1989332"/>
            <a:ext cx="3396808"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RESULT</a:t>
            </a:r>
          </a:p>
        </p:txBody>
      </p:sp>
      <p:sp>
        <p:nvSpPr>
          <p:cNvPr id="3" name="Text Placeholder 8">
            <a:extLst>
              <a:ext uri="{FF2B5EF4-FFF2-40B4-BE49-F238E27FC236}">
                <a16:creationId xmlns:a16="http://schemas.microsoft.com/office/drawing/2014/main" id="{9425B6EA-C9E3-CE9B-B69C-B24CEA4CCF5F}"/>
              </a:ext>
            </a:extLst>
          </p:cNvPr>
          <p:cNvSpPr>
            <a:spLocks noGrp="1"/>
          </p:cNvSpPr>
          <p:nvPr>
            <p:ph type="body" sz="quarter" idx="40" hasCustomPrompt="1"/>
          </p:nvPr>
        </p:nvSpPr>
        <p:spPr>
          <a:xfrm>
            <a:off x="550863" y="4953000"/>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SOLUTION</a:t>
            </a:r>
          </a:p>
        </p:txBody>
      </p:sp>
      <p:sp>
        <p:nvSpPr>
          <p:cNvPr id="5" name="Text Placeholder 10">
            <a:extLst>
              <a:ext uri="{FF2B5EF4-FFF2-40B4-BE49-F238E27FC236}">
                <a16:creationId xmlns:a16="http://schemas.microsoft.com/office/drawing/2014/main" id="{8C75CFAA-2EA0-D999-D233-B1714D2CC7E5}"/>
              </a:ext>
            </a:extLst>
          </p:cNvPr>
          <p:cNvSpPr>
            <a:spLocks noGrp="1"/>
          </p:cNvSpPr>
          <p:nvPr>
            <p:ph type="body" sz="quarter" idx="41" hasCustomPrompt="1"/>
          </p:nvPr>
        </p:nvSpPr>
        <p:spPr>
          <a:xfrm>
            <a:off x="550863" y="5247975"/>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pic>
        <p:nvPicPr>
          <p:cNvPr id="6" name="GroupM_SingleColor_Logo_Navy_RGB.png">
            <a:extLst>
              <a:ext uri="{FF2B5EF4-FFF2-40B4-BE49-F238E27FC236}">
                <a16:creationId xmlns:a16="http://schemas.microsoft.com/office/drawing/2014/main" id="{701C8C84-432B-885E-2EDF-62CB3ACBF9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pic>
        <p:nvPicPr>
          <p:cNvPr id="8" name="Picture 7">
            <a:extLst>
              <a:ext uri="{FF2B5EF4-FFF2-40B4-BE49-F238E27FC236}">
                <a16:creationId xmlns:a16="http://schemas.microsoft.com/office/drawing/2014/main" id="{7D5E37D9-5B8B-AB1F-5C10-2648EC5BDC9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393635" y="2436935"/>
            <a:ext cx="6260593" cy="3692395"/>
          </a:xfrm>
          <a:prstGeom prst="rect">
            <a:avLst/>
          </a:prstGeom>
        </p:spPr>
      </p:pic>
      <p:sp>
        <p:nvSpPr>
          <p:cNvPr id="16" name="Picture Placeholder 16">
            <a:extLst>
              <a:ext uri="{FF2B5EF4-FFF2-40B4-BE49-F238E27FC236}">
                <a16:creationId xmlns:a16="http://schemas.microsoft.com/office/drawing/2014/main" id="{41A8F99E-5CE8-1DBE-33AF-C4FC5375D4DC}"/>
              </a:ext>
            </a:extLst>
          </p:cNvPr>
          <p:cNvSpPr>
            <a:spLocks noGrp="1"/>
          </p:cNvSpPr>
          <p:nvPr>
            <p:ph type="pic" sz="quarter" idx="45" hasCustomPrompt="1"/>
          </p:nvPr>
        </p:nvSpPr>
        <p:spPr>
          <a:xfrm>
            <a:off x="7433635" y="2809009"/>
            <a:ext cx="4268850" cy="267270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sp>
        <p:nvSpPr>
          <p:cNvPr id="23" name="Text Placeholder 10">
            <a:extLst>
              <a:ext uri="{FF2B5EF4-FFF2-40B4-BE49-F238E27FC236}">
                <a16:creationId xmlns:a16="http://schemas.microsoft.com/office/drawing/2014/main" id="{62F38290-FBA9-BAE3-4682-4CE4F5FD59CC}"/>
              </a:ext>
            </a:extLst>
          </p:cNvPr>
          <p:cNvSpPr>
            <a:spLocks noGrp="1"/>
          </p:cNvSpPr>
          <p:nvPr>
            <p:ph type="body" sz="quarter" idx="30" hasCustomPrompt="1"/>
          </p:nvPr>
        </p:nvSpPr>
        <p:spPr>
          <a:xfrm>
            <a:off x="4399485" y="2682916"/>
            <a:ext cx="2319367"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4" name="Text Placeholder 10">
            <a:extLst>
              <a:ext uri="{FF2B5EF4-FFF2-40B4-BE49-F238E27FC236}">
                <a16:creationId xmlns:a16="http://schemas.microsoft.com/office/drawing/2014/main" id="{170E80B0-E4B3-7EE8-2D5F-4B110C7190BD}"/>
              </a:ext>
            </a:extLst>
          </p:cNvPr>
          <p:cNvSpPr>
            <a:spLocks noGrp="1" noChangeAspect="1"/>
          </p:cNvSpPr>
          <p:nvPr>
            <p:ph type="body" sz="quarter" idx="31" hasCustomPrompt="1"/>
          </p:nvPr>
        </p:nvSpPr>
        <p:spPr>
          <a:xfrm>
            <a:off x="4387936" y="224037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5" name="Text Placeholder 10">
            <a:extLst>
              <a:ext uri="{FF2B5EF4-FFF2-40B4-BE49-F238E27FC236}">
                <a16:creationId xmlns:a16="http://schemas.microsoft.com/office/drawing/2014/main" id="{A784FA72-7EAA-6503-3DD0-B561F5271770}"/>
              </a:ext>
            </a:extLst>
          </p:cNvPr>
          <p:cNvSpPr>
            <a:spLocks noGrp="1" noChangeAspect="1"/>
          </p:cNvSpPr>
          <p:nvPr>
            <p:ph type="body" sz="quarter" idx="37" hasCustomPrompt="1"/>
          </p:nvPr>
        </p:nvSpPr>
        <p:spPr>
          <a:xfrm>
            <a:off x="4387936" y="3258853"/>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6" name="Text Placeholder 10">
            <a:extLst>
              <a:ext uri="{FF2B5EF4-FFF2-40B4-BE49-F238E27FC236}">
                <a16:creationId xmlns:a16="http://schemas.microsoft.com/office/drawing/2014/main" id="{CD35938F-42C1-3255-CD9E-8C8212D7F1E1}"/>
              </a:ext>
            </a:extLst>
          </p:cNvPr>
          <p:cNvSpPr>
            <a:spLocks noGrp="1"/>
          </p:cNvSpPr>
          <p:nvPr>
            <p:ph type="body" sz="quarter" idx="38" hasCustomPrompt="1"/>
          </p:nvPr>
        </p:nvSpPr>
        <p:spPr>
          <a:xfrm>
            <a:off x="4399485" y="3710009"/>
            <a:ext cx="2319367"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7" name="Text Placeholder 10">
            <a:extLst>
              <a:ext uri="{FF2B5EF4-FFF2-40B4-BE49-F238E27FC236}">
                <a16:creationId xmlns:a16="http://schemas.microsoft.com/office/drawing/2014/main" id="{97878477-6849-4EFF-8578-C551A3C672E6}"/>
              </a:ext>
            </a:extLst>
          </p:cNvPr>
          <p:cNvSpPr>
            <a:spLocks noGrp="1" noChangeAspect="1"/>
          </p:cNvSpPr>
          <p:nvPr>
            <p:ph type="body" sz="quarter" idx="42" hasCustomPrompt="1"/>
          </p:nvPr>
        </p:nvSpPr>
        <p:spPr>
          <a:xfrm>
            <a:off x="4387936" y="4284829"/>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8" name="Text Placeholder 10">
            <a:extLst>
              <a:ext uri="{FF2B5EF4-FFF2-40B4-BE49-F238E27FC236}">
                <a16:creationId xmlns:a16="http://schemas.microsoft.com/office/drawing/2014/main" id="{DCE13FAD-D49C-93CB-6795-47D85EBEA48E}"/>
              </a:ext>
            </a:extLst>
          </p:cNvPr>
          <p:cNvSpPr>
            <a:spLocks noGrp="1"/>
          </p:cNvSpPr>
          <p:nvPr>
            <p:ph type="body" sz="quarter" idx="43" hasCustomPrompt="1"/>
          </p:nvPr>
        </p:nvSpPr>
        <p:spPr>
          <a:xfrm>
            <a:off x="4399485" y="4737102"/>
            <a:ext cx="2319367" cy="403200"/>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9" name="Text Placeholder 10">
            <a:extLst>
              <a:ext uri="{FF2B5EF4-FFF2-40B4-BE49-F238E27FC236}">
                <a16:creationId xmlns:a16="http://schemas.microsoft.com/office/drawing/2014/main" id="{49CF6647-4076-2A9C-A9F7-E2D132B67B41}"/>
              </a:ext>
            </a:extLst>
          </p:cNvPr>
          <p:cNvSpPr>
            <a:spLocks noGrp="1" noChangeAspect="1"/>
          </p:cNvSpPr>
          <p:nvPr>
            <p:ph type="body" sz="quarter" idx="44" hasCustomPrompt="1"/>
          </p:nvPr>
        </p:nvSpPr>
        <p:spPr>
          <a:xfrm>
            <a:off x="4387936" y="5284302"/>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30" name="Text Placeholder 10">
            <a:extLst>
              <a:ext uri="{FF2B5EF4-FFF2-40B4-BE49-F238E27FC236}">
                <a16:creationId xmlns:a16="http://schemas.microsoft.com/office/drawing/2014/main" id="{0565FFEA-4BD6-68D3-7095-D46BAC808D35}"/>
              </a:ext>
            </a:extLst>
          </p:cNvPr>
          <p:cNvSpPr>
            <a:spLocks noGrp="1"/>
          </p:cNvSpPr>
          <p:nvPr>
            <p:ph type="body" sz="quarter" idx="46" hasCustomPrompt="1"/>
          </p:nvPr>
        </p:nvSpPr>
        <p:spPr>
          <a:xfrm>
            <a:off x="4399485" y="5750943"/>
            <a:ext cx="2319367" cy="403200"/>
          </a:xfrm>
        </p:spPr>
        <p:txBody>
          <a:bodyPr anchor="t" anchorCtr="0"/>
          <a:lstStyle>
            <a:lvl1pPr marL="0" indent="0" algn="l">
              <a:buNone/>
              <a:defRPr/>
            </a:lvl1pPr>
            <a:lvl2pPr marL="360000" indent="0">
              <a:buNone/>
              <a:defRPr/>
            </a:lvl2pPr>
          </a:lstStyle>
          <a:p>
            <a:pPr marL="0" indent="0">
              <a:buNone/>
            </a:pPr>
            <a:r>
              <a:rPr lang="en-US"/>
              <a:t>Click to add stat</a:t>
            </a:r>
          </a:p>
        </p:txBody>
      </p:sp>
    </p:spTree>
    <p:extLst>
      <p:ext uri="{BB962C8B-B14F-4D97-AF65-F5344CB8AC3E}">
        <p14:creationId xmlns:p14="http://schemas.microsoft.com/office/powerpoint/2010/main" val="810572612"/>
      </p:ext>
    </p:extLst>
  </p:cSld>
  <p:clrMapOvr>
    <a:masterClrMapping/>
  </p:clrMapOvr>
  <p:extLst>
    <p:ext uri="{DCECCB84-F9BA-43D5-87BE-67443E8EF086}">
      <p15:sldGuideLst xmlns:p15="http://schemas.microsoft.com/office/powerpoint/2012/main">
        <p15:guide id="1" pos="4906">
          <p15:clr>
            <a:srgbClr val="FBAE40"/>
          </p15:clr>
        </p15:guide>
        <p15:guide id="2" orient="horz" pos="1253">
          <p15:clr>
            <a:srgbClr val="FBAE40"/>
          </p15:clr>
        </p15:guide>
        <p15:guide id="3" pos="2502">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ase study_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7237413" cy="676282"/>
          </a:xfrm>
        </p:spPr>
        <p:txBody>
          <a:bodyPr/>
          <a:lstStyle>
            <a:lvl1pPr>
              <a:defRPr sz="2800"/>
            </a:lvl1pPr>
          </a:lstStyle>
          <a:p>
            <a:r>
              <a:rPr lang="en-MY"/>
              <a:t>Click here to add your title which is detailed to the content on this slide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4" y="1989138"/>
            <a:ext cx="3409066"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4" y="2284111"/>
            <a:ext cx="3438390" cy="894518"/>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91241"/>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APPROACH</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86216"/>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1" name="Text Placeholder 8">
            <a:extLst>
              <a:ext uri="{FF2B5EF4-FFF2-40B4-BE49-F238E27FC236}">
                <a16:creationId xmlns:a16="http://schemas.microsoft.com/office/drawing/2014/main" id="{65D326B1-F569-631E-4973-184A297E7C0B}"/>
              </a:ext>
            </a:extLst>
          </p:cNvPr>
          <p:cNvSpPr>
            <a:spLocks noGrp="1"/>
          </p:cNvSpPr>
          <p:nvPr>
            <p:ph type="body" sz="quarter" idx="29" hasCustomPrompt="1"/>
          </p:nvPr>
        </p:nvSpPr>
        <p:spPr>
          <a:xfrm>
            <a:off x="4391468" y="1989332"/>
            <a:ext cx="3396808"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RESULT</a:t>
            </a:r>
          </a:p>
        </p:txBody>
      </p:sp>
      <p:sp>
        <p:nvSpPr>
          <p:cNvPr id="3" name="Text Placeholder 8">
            <a:extLst>
              <a:ext uri="{FF2B5EF4-FFF2-40B4-BE49-F238E27FC236}">
                <a16:creationId xmlns:a16="http://schemas.microsoft.com/office/drawing/2014/main" id="{9425B6EA-C9E3-CE9B-B69C-B24CEA4CCF5F}"/>
              </a:ext>
            </a:extLst>
          </p:cNvPr>
          <p:cNvSpPr>
            <a:spLocks noGrp="1"/>
          </p:cNvSpPr>
          <p:nvPr>
            <p:ph type="body" sz="quarter" idx="40" hasCustomPrompt="1"/>
          </p:nvPr>
        </p:nvSpPr>
        <p:spPr>
          <a:xfrm>
            <a:off x="550863" y="4953000"/>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SOLUTION</a:t>
            </a:r>
          </a:p>
        </p:txBody>
      </p:sp>
      <p:sp>
        <p:nvSpPr>
          <p:cNvPr id="5" name="Text Placeholder 10">
            <a:extLst>
              <a:ext uri="{FF2B5EF4-FFF2-40B4-BE49-F238E27FC236}">
                <a16:creationId xmlns:a16="http://schemas.microsoft.com/office/drawing/2014/main" id="{8C75CFAA-2EA0-D999-D233-B1714D2CC7E5}"/>
              </a:ext>
            </a:extLst>
          </p:cNvPr>
          <p:cNvSpPr>
            <a:spLocks noGrp="1"/>
          </p:cNvSpPr>
          <p:nvPr>
            <p:ph type="body" sz="quarter" idx="41" hasCustomPrompt="1"/>
          </p:nvPr>
        </p:nvSpPr>
        <p:spPr>
          <a:xfrm>
            <a:off x="550863" y="5247975"/>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pic>
        <p:nvPicPr>
          <p:cNvPr id="6" name="GroupM_SingleColor_Logo_Navy_RGB.png">
            <a:extLst>
              <a:ext uri="{FF2B5EF4-FFF2-40B4-BE49-F238E27FC236}">
                <a16:creationId xmlns:a16="http://schemas.microsoft.com/office/drawing/2014/main" id="{701C8C84-432B-885E-2EDF-62CB3ACBF9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23" name="Text Placeholder 10">
            <a:extLst>
              <a:ext uri="{FF2B5EF4-FFF2-40B4-BE49-F238E27FC236}">
                <a16:creationId xmlns:a16="http://schemas.microsoft.com/office/drawing/2014/main" id="{62F38290-FBA9-BAE3-4682-4CE4F5FD59CC}"/>
              </a:ext>
            </a:extLst>
          </p:cNvPr>
          <p:cNvSpPr>
            <a:spLocks noGrp="1"/>
          </p:cNvSpPr>
          <p:nvPr>
            <p:ph type="body" sz="quarter" idx="30" hasCustomPrompt="1"/>
          </p:nvPr>
        </p:nvSpPr>
        <p:spPr>
          <a:xfrm>
            <a:off x="4399486" y="2689749"/>
            <a:ext cx="1298949" cy="727671"/>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4" name="Text Placeholder 10">
            <a:extLst>
              <a:ext uri="{FF2B5EF4-FFF2-40B4-BE49-F238E27FC236}">
                <a16:creationId xmlns:a16="http://schemas.microsoft.com/office/drawing/2014/main" id="{170E80B0-E4B3-7EE8-2D5F-4B110C7190BD}"/>
              </a:ext>
            </a:extLst>
          </p:cNvPr>
          <p:cNvSpPr>
            <a:spLocks noGrp="1" noChangeAspect="1"/>
          </p:cNvSpPr>
          <p:nvPr>
            <p:ph type="body" sz="quarter" idx="31" hasCustomPrompt="1"/>
          </p:nvPr>
        </p:nvSpPr>
        <p:spPr>
          <a:xfrm>
            <a:off x="4387936" y="224037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5" name="Text Placeholder 10">
            <a:extLst>
              <a:ext uri="{FF2B5EF4-FFF2-40B4-BE49-F238E27FC236}">
                <a16:creationId xmlns:a16="http://schemas.microsoft.com/office/drawing/2014/main" id="{A784FA72-7EAA-6503-3DD0-B561F5271770}"/>
              </a:ext>
            </a:extLst>
          </p:cNvPr>
          <p:cNvSpPr>
            <a:spLocks noGrp="1" noChangeAspect="1"/>
          </p:cNvSpPr>
          <p:nvPr>
            <p:ph type="body" sz="quarter" idx="37" hasCustomPrompt="1"/>
          </p:nvPr>
        </p:nvSpPr>
        <p:spPr>
          <a:xfrm>
            <a:off x="4387936" y="3616661"/>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6" name="Text Placeholder 10">
            <a:extLst>
              <a:ext uri="{FF2B5EF4-FFF2-40B4-BE49-F238E27FC236}">
                <a16:creationId xmlns:a16="http://schemas.microsoft.com/office/drawing/2014/main" id="{CD35938F-42C1-3255-CD9E-8C8212D7F1E1}"/>
              </a:ext>
            </a:extLst>
          </p:cNvPr>
          <p:cNvSpPr>
            <a:spLocks noGrp="1"/>
          </p:cNvSpPr>
          <p:nvPr>
            <p:ph type="body" sz="quarter" idx="38" hasCustomPrompt="1"/>
          </p:nvPr>
        </p:nvSpPr>
        <p:spPr>
          <a:xfrm>
            <a:off x="4399486" y="4045708"/>
            <a:ext cx="1298949" cy="727671"/>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27" name="Text Placeholder 10">
            <a:extLst>
              <a:ext uri="{FF2B5EF4-FFF2-40B4-BE49-F238E27FC236}">
                <a16:creationId xmlns:a16="http://schemas.microsoft.com/office/drawing/2014/main" id="{97878477-6849-4EFF-8578-C551A3C672E6}"/>
              </a:ext>
            </a:extLst>
          </p:cNvPr>
          <p:cNvSpPr>
            <a:spLocks noGrp="1" noChangeAspect="1"/>
          </p:cNvSpPr>
          <p:nvPr>
            <p:ph type="body" sz="quarter" idx="42" hasCustomPrompt="1"/>
          </p:nvPr>
        </p:nvSpPr>
        <p:spPr>
          <a:xfrm>
            <a:off x="4387936" y="496906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28" name="Text Placeholder 10">
            <a:extLst>
              <a:ext uri="{FF2B5EF4-FFF2-40B4-BE49-F238E27FC236}">
                <a16:creationId xmlns:a16="http://schemas.microsoft.com/office/drawing/2014/main" id="{DCE13FAD-D49C-93CB-6795-47D85EBEA48E}"/>
              </a:ext>
            </a:extLst>
          </p:cNvPr>
          <p:cNvSpPr>
            <a:spLocks noGrp="1"/>
          </p:cNvSpPr>
          <p:nvPr>
            <p:ph type="body" sz="quarter" idx="43" hasCustomPrompt="1"/>
          </p:nvPr>
        </p:nvSpPr>
        <p:spPr>
          <a:xfrm>
            <a:off x="4399486" y="5401667"/>
            <a:ext cx="1298949" cy="727671"/>
          </a:xfrm>
        </p:spPr>
        <p:txBody>
          <a:bodyPr anchor="t" anchorCtr="0"/>
          <a:lstStyle>
            <a:lvl1pPr marL="0" indent="0" algn="l">
              <a:buNone/>
              <a:defRPr/>
            </a:lvl1pPr>
            <a:lvl2pPr marL="360000" indent="0">
              <a:buNone/>
              <a:defRPr/>
            </a:lvl2pPr>
          </a:lstStyle>
          <a:p>
            <a:pPr marL="0" indent="0">
              <a:buNone/>
            </a:pPr>
            <a:r>
              <a:rPr lang="en-US"/>
              <a:t>Click to add stat</a:t>
            </a:r>
          </a:p>
        </p:txBody>
      </p:sp>
    </p:spTree>
    <p:extLst>
      <p:ext uri="{BB962C8B-B14F-4D97-AF65-F5344CB8AC3E}">
        <p14:creationId xmlns:p14="http://schemas.microsoft.com/office/powerpoint/2010/main" val="37238265"/>
      </p:ext>
    </p:extLst>
  </p:cSld>
  <p:clrMapOvr>
    <a:masterClrMapping/>
  </p:clrMapOvr>
  <p:extLst>
    <p:ext uri="{DCECCB84-F9BA-43D5-87BE-67443E8EF086}">
      <p15:sldGuideLst xmlns:p15="http://schemas.microsoft.com/office/powerpoint/2012/main">
        <p15:guide id="1" pos="4906">
          <p15:clr>
            <a:srgbClr val="FBAE40"/>
          </p15:clr>
        </p15:guide>
        <p15:guide id="2" orient="horz" pos="1253">
          <p15:clr>
            <a:srgbClr val="FBAE40"/>
          </p15:clr>
        </p15:guide>
        <p15:guide id="3" pos="2502">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ase study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7237413" cy="676282"/>
          </a:xfrm>
        </p:spPr>
        <p:txBody>
          <a:bodyPr/>
          <a:lstStyle>
            <a:lvl1pPr>
              <a:defRPr sz="2800"/>
            </a:lvl1pPr>
          </a:lstStyle>
          <a:p>
            <a:r>
              <a:rPr lang="en-MY"/>
              <a:t>Click here to add your title which is detailed to the content on this slide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4" y="1989138"/>
            <a:ext cx="3409066"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4" y="2284111"/>
            <a:ext cx="3438390" cy="894518"/>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91241"/>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86216"/>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1" name="Text Placeholder 8">
            <a:extLst>
              <a:ext uri="{FF2B5EF4-FFF2-40B4-BE49-F238E27FC236}">
                <a16:creationId xmlns:a16="http://schemas.microsoft.com/office/drawing/2014/main" id="{65D326B1-F569-631E-4973-184A297E7C0B}"/>
              </a:ext>
            </a:extLst>
          </p:cNvPr>
          <p:cNvSpPr>
            <a:spLocks noGrp="1"/>
          </p:cNvSpPr>
          <p:nvPr>
            <p:ph type="body" sz="quarter" idx="29" hasCustomPrompt="1"/>
          </p:nvPr>
        </p:nvSpPr>
        <p:spPr>
          <a:xfrm>
            <a:off x="4391468" y="1989332"/>
            <a:ext cx="3396808"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RESULT</a:t>
            </a:r>
          </a:p>
        </p:txBody>
      </p:sp>
      <p:sp>
        <p:nvSpPr>
          <p:cNvPr id="23" name="Text Placeholder 10">
            <a:extLst>
              <a:ext uri="{FF2B5EF4-FFF2-40B4-BE49-F238E27FC236}">
                <a16:creationId xmlns:a16="http://schemas.microsoft.com/office/drawing/2014/main" id="{D051EC01-6F7F-C43A-1289-3481BC5E8A4F}"/>
              </a:ext>
            </a:extLst>
          </p:cNvPr>
          <p:cNvSpPr>
            <a:spLocks noGrp="1"/>
          </p:cNvSpPr>
          <p:nvPr>
            <p:ph type="body" sz="quarter" idx="17" hasCustomPrompt="1"/>
          </p:nvPr>
        </p:nvSpPr>
        <p:spPr>
          <a:xfrm>
            <a:off x="1048251" y="5026562"/>
            <a:ext cx="6253697" cy="864000"/>
          </a:xfrm>
        </p:spPr>
        <p:txBody>
          <a:bodyPr/>
          <a:lstStyle>
            <a:lvl1pPr marL="0" indent="0">
              <a:buNone/>
              <a:defRPr>
                <a:solidFill>
                  <a:schemeClr val="accent1"/>
                </a:solidFill>
              </a:defRPr>
            </a:lvl1pPr>
            <a:lvl2pPr marL="360000" indent="0">
              <a:buNone/>
              <a:defRPr/>
            </a:lvl2pPr>
          </a:lstStyle>
          <a:p>
            <a:pPr lvl="0"/>
            <a:r>
              <a:rPr lang="en-US"/>
              <a:t>Click here to add a quote from a person of note up to 4 lines of text. If it is longer than 4 lines, please reduce the type size to fit in this space. Please keep all text left justified and do not remove the beginning quotation mark. Be sure to send your quote with additional quotation marks.”</a:t>
            </a:r>
            <a:endParaRPr lang="en-GB"/>
          </a:p>
        </p:txBody>
      </p:sp>
      <p:sp>
        <p:nvSpPr>
          <p:cNvPr id="24" name="TextBox 23">
            <a:extLst>
              <a:ext uri="{FF2B5EF4-FFF2-40B4-BE49-F238E27FC236}">
                <a16:creationId xmlns:a16="http://schemas.microsoft.com/office/drawing/2014/main" id="{9D3DEA46-BDCB-718E-7389-9A895DB9A6A1}"/>
              </a:ext>
            </a:extLst>
          </p:cNvPr>
          <p:cNvSpPr txBox="1"/>
          <p:nvPr userDrawn="1"/>
        </p:nvSpPr>
        <p:spPr>
          <a:xfrm>
            <a:off x="507525" y="4577633"/>
            <a:ext cx="1275318"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25" name="Text Placeholder 9">
            <a:extLst>
              <a:ext uri="{FF2B5EF4-FFF2-40B4-BE49-F238E27FC236}">
                <a16:creationId xmlns:a16="http://schemas.microsoft.com/office/drawing/2014/main" id="{EC18F1AD-E2E1-645E-0743-3B038025F9FF}"/>
              </a:ext>
            </a:extLst>
          </p:cNvPr>
          <p:cNvSpPr>
            <a:spLocks noGrp="1"/>
          </p:cNvSpPr>
          <p:nvPr>
            <p:ph type="body" sz="quarter" idx="19" hasCustomPrompt="1"/>
          </p:nvPr>
        </p:nvSpPr>
        <p:spPr>
          <a:xfrm>
            <a:off x="1048251" y="6027178"/>
            <a:ext cx="2851489" cy="130434"/>
          </a:xfrm>
        </p:spPr>
        <p:txBody>
          <a:bodyPr/>
          <a:lstStyle>
            <a:lvl1pPr marL="0" indent="0">
              <a:lnSpc>
                <a:spcPct val="90000"/>
              </a:lnSpc>
              <a:spcBef>
                <a:spcPts val="0"/>
              </a:spcBef>
              <a:buNone/>
              <a:defRPr sz="10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US" err="1">
                <a:latin typeface="Poppins" pitchFamily="2" charset="77"/>
                <a:cs typeface="Poppins" pitchFamily="2" charset="77"/>
              </a:rPr>
              <a:t>Firstname</a:t>
            </a:r>
            <a:r>
              <a:rPr lang="en-US">
                <a:latin typeface="Poppins" pitchFamily="2" charset="77"/>
                <a:cs typeface="Poppins" pitchFamily="2" charset="77"/>
              </a:rPr>
              <a:t> </a:t>
            </a:r>
            <a:r>
              <a:rPr lang="en-US" err="1">
                <a:latin typeface="Poppins" pitchFamily="2" charset="77"/>
                <a:cs typeface="Poppins" pitchFamily="2" charset="77"/>
              </a:rPr>
              <a:t>Lastname</a:t>
            </a:r>
            <a:endParaRPr lang="en-US">
              <a:latin typeface="Poppins" pitchFamily="2" charset="77"/>
              <a:cs typeface="Poppins" pitchFamily="2" charset="77"/>
            </a:endParaRPr>
          </a:p>
        </p:txBody>
      </p:sp>
      <p:sp>
        <p:nvSpPr>
          <p:cNvPr id="26" name="Text Placeholder 9">
            <a:extLst>
              <a:ext uri="{FF2B5EF4-FFF2-40B4-BE49-F238E27FC236}">
                <a16:creationId xmlns:a16="http://schemas.microsoft.com/office/drawing/2014/main" id="{E9CC0724-533A-219C-4CDE-4275E05DDE07}"/>
              </a:ext>
            </a:extLst>
          </p:cNvPr>
          <p:cNvSpPr>
            <a:spLocks noGrp="1"/>
          </p:cNvSpPr>
          <p:nvPr>
            <p:ph type="body" sz="quarter" idx="20" hasCustomPrompt="1"/>
          </p:nvPr>
        </p:nvSpPr>
        <p:spPr>
          <a:xfrm>
            <a:off x="1048252" y="6186353"/>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27" name="Picture Placeholder 7">
            <a:extLst>
              <a:ext uri="{FF2B5EF4-FFF2-40B4-BE49-F238E27FC236}">
                <a16:creationId xmlns:a16="http://schemas.microsoft.com/office/drawing/2014/main" id="{C23633E1-C1AC-9488-7640-50DC58956BE3}"/>
              </a:ext>
            </a:extLst>
          </p:cNvPr>
          <p:cNvSpPr>
            <a:spLocks noGrp="1"/>
          </p:cNvSpPr>
          <p:nvPr>
            <p:ph type="pic" sz="quarter" idx="40" hasCustomPrompt="1"/>
          </p:nvPr>
        </p:nvSpPr>
        <p:spPr>
          <a:xfrm>
            <a:off x="7788275" y="2"/>
            <a:ext cx="4403725" cy="6857999"/>
          </a:xfrm>
          <a:custGeom>
            <a:avLst/>
            <a:gdLst>
              <a:gd name="connsiteX0" fmla="*/ 0 w 4656137"/>
              <a:gd name="connsiteY0" fmla="*/ 0 h 6857999"/>
              <a:gd name="connsiteX1" fmla="*/ 4656137 w 4656137"/>
              <a:gd name="connsiteY1" fmla="*/ 0 h 6857999"/>
              <a:gd name="connsiteX2" fmla="*/ 4656137 w 4656137"/>
              <a:gd name="connsiteY2" fmla="*/ 6857999 h 6857999"/>
              <a:gd name="connsiteX3" fmla="*/ 0 w 465613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656137" h="6857999">
                <a:moveTo>
                  <a:pt x="0" y="0"/>
                </a:moveTo>
                <a:lnTo>
                  <a:pt x="4656137" y="0"/>
                </a:lnTo>
                <a:lnTo>
                  <a:pt x="4656137"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3" name="Text Placeholder 10">
            <a:extLst>
              <a:ext uri="{FF2B5EF4-FFF2-40B4-BE49-F238E27FC236}">
                <a16:creationId xmlns:a16="http://schemas.microsoft.com/office/drawing/2014/main" id="{C414FC71-EE6A-7774-2D31-96ED88831136}"/>
              </a:ext>
            </a:extLst>
          </p:cNvPr>
          <p:cNvSpPr>
            <a:spLocks noGrp="1"/>
          </p:cNvSpPr>
          <p:nvPr>
            <p:ph type="body" sz="quarter" idx="30" hasCustomPrompt="1"/>
          </p:nvPr>
        </p:nvSpPr>
        <p:spPr>
          <a:xfrm>
            <a:off x="4399485" y="2682916"/>
            <a:ext cx="2822950" cy="211416"/>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5" name="Text Placeholder 10">
            <a:extLst>
              <a:ext uri="{FF2B5EF4-FFF2-40B4-BE49-F238E27FC236}">
                <a16:creationId xmlns:a16="http://schemas.microsoft.com/office/drawing/2014/main" id="{18380D2B-15AA-5BF7-C49A-C1932E4D6DCB}"/>
              </a:ext>
            </a:extLst>
          </p:cNvPr>
          <p:cNvSpPr>
            <a:spLocks noGrp="1" noChangeAspect="1"/>
          </p:cNvSpPr>
          <p:nvPr>
            <p:ph type="body" sz="quarter" idx="31" hasCustomPrompt="1"/>
          </p:nvPr>
        </p:nvSpPr>
        <p:spPr>
          <a:xfrm>
            <a:off x="4387936" y="2240375"/>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6" name="Text Placeholder 10">
            <a:extLst>
              <a:ext uri="{FF2B5EF4-FFF2-40B4-BE49-F238E27FC236}">
                <a16:creationId xmlns:a16="http://schemas.microsoft.com/office/drawing/2014/main" id="{111AA790-AB1B-5496-206C-B1E30258262A}"/>
              </a:ext>
            </a:extLst>
          </p:cNvPr>
          <p:cNvSpPr>
            <a:spLocks noGrp="1" noChangeAspect="1"/>
          </p:cNvSpPr>
          <p:nvPr>
            <p:ph type="body" sz="quarter" idx="37" hasCustomPrompt="1"/>
          </p:nvPr>
        </p:nvSpPr>
        <p:spPr>
          <a:xfrm>
            <a:off x="4387936" y="3106454"/>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8" name="Text Placeholder 10">
            <a:extLst>
              <a:ext uri="{FF2B5EF4-FFF2-40B4-BE49-F238E27FC236}">
                <a16:creationId xmlns:a16="http://schemas.microsoft.com/office/drawing/2014/main" id="{FF7650A1-9187-6DE1-2B93-810E86E580A0}"/>
              </a:ext>
            </a:extLst>
          </p:cNvPr>
          <p:cNvSpPr>
            <a:spLocks noGrp="1"/>
          </p:cNvSpPr>
          <p:nvPr>
            <p:ph type="body" sz="quarter" idx="38" hasCustomPrompt="1"/>
          </p:nvPr>
        </p:nvSpPr>
        <p:spPr>
          <a:xfrm>
            <a:off x="4399485" y="3557610"/>
            <a:ext cx="2822950" cy="211416"/>
          </a:xfrm>
        </p:spPr>
        <p:txBody>
          <a:bodyPr anchor="t" anchorCtr="0"/>
          <a:lstStyle>
            <a:lvl1pPr marL="0" indent="0" algn="l">
              <a:buNone/>
              <a:defRPr/>
            </a:lvl1pPr>
            <a:lvl2pPr marL="360000" indent="0">
              <a:buNone/>
              <a:defRPr/>
            </a:lvl2pPr>
          </a:lstStyle>
          <a:p>
            <a:pPr marL="0" indent="0">
              <a:buNone/>
            </a:pPr>
            <a:r>
              <a:rPr lang="en-US"/>
              <a:t>Click to add stat</a:t>
            </a:r>
          </a:p>
        </p:txBody>
      </p:sp>
      <p:sp>
        <p:nvSpPr>
          <p:cNvPr id="13" name="Text Placeholder 10">
            <a:extLst>
              <a:ext uri="{FF2B5EF4-FFF2-40B4-BE49-F238E27FC236}">
                <a16:creationId xmlns:a16="http://schemas.microsoft.com/office/drawing/2014/main" id="{CA5C9E6D-AFC1-1B8A-51EA-D0EE0E02BD56}"/>
              </a:ext>
            </a:extLst>
          </p:cNvPr>
          <p:cNvSpPr>
            <a:spLocks noGrp="1" noChangeAspect="1"/>
          </p:cNvSpPr>
          <p:nvPr>
            <p:ph type="body" sz="quarter" idx="42" hasCustomPrompt="1"/>
          </p:nvPr>
        </p:nvSpPr>
        <p:spPr>
          <a:xfrm>
            <a:off x="4387936" y="4006923"/>
            <a:ext cx="714267" cy="410060"/>
          </a:xfrm>
          <a:prstGeom prst="rect">
            <a:avLst/>
          </a:prstGeom>
          <a:noFill/>
        </p:spPr>
        <p:txBody>
          <a:bodyPr anchor="t" anchorCtr="0"/>
          <a:lstStyle>
            <a:lvl1pPr marL="0" indent="0" algn="l">
              <a:buNone/>
              <a:defRPr sz="2800" b="0" i="0">
                <a:solidFill>
                  <a:schemeClr val="accent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16" name="Text Placeholder 10">
            <a:extLst>
              <a:ext uri="{FF2B5EF4-FFF2-40B4-BE49-F238E27FC236}">
                <a16:creationId xmlns:a16="http://schemas.microsoft.com/office/drawing/2014/main" id="{6EC9B4F7-035F-7C64-93CF-6CD505B5E0F0}"/>
              </a:ext>
            </a:extLst>
          </p:cNvPr>
          <p:cNvSpPr>
            <a:spLocks noGrp="1"/>
          </p:cNvSpPr>
          <p:nvPr>
            <p:ph type="body" sz="quarter" idx="43" hasCustomPrompt="1"/>
          </p:nvPr>
        </p:nvSpPr>
        <p:spPr>
          <a:xfrm>
            <a:off x="4399485" y="4459196"/>
            <a:ext cx="2822950" cy="211416"/>
          </a:xfrm>
        </p:spPr>
        <p:txBody>
          <a:bodyPr anchor="t" anchorCtr="0"/>
          <a:lstStyle>
            <a:lvl1pPr marL="0" indent="0" algn="l">
              <a:buNone/>
              <a:defRPr/>
            </a:lvl1pPr>
            <a:lvl2pPr marL="360000" indent="0">
              <a:buNone/>
              <a:defRPr/>
            </a:lvl2pPr>
          </a:lstStyle>
          <a:p>
            <a:pPr marL="0" indent="0">
              <a:buNone/>
            </a:pPr>
            <a:r>
              <a:rPr lang="en-US"/>
              <a:t>Click to add stat</a:t>
            </a:r>
          </a:p>
        </p:txBody>
      </p:sp>
    </p:spTree>
    <p:extLst>
      <p:ext uri="{BB962C8B-B14F-4D97-AF65-F5344CB8AC3E}">
        <p14:creationId xmlns:p14="http://schemas.microsoft.com/office/powerpoint/2010/main" val="3014043223"/>
      </p:ext>
    </p:extLst>
  </p:cSld>
  <p:clrMapOvr>
    <a:masterClrMapping/>
  </p:clrMapOvr>
  <p:extLst>
    <p:ext uri="{DCECCB84-F9BA-43D5-87BE-67443E8EF086}">
      <p15:sldGuideLst xmlns:p15="http://schemas.microsoft.com/office/powerpoint/2012/main">
        <p15:guide id="1" pos="4906">
          <p15:clr>
            <a:srgbClr val="FBAE40"/>
          </p15:clr>
        </p15:guide>
        <p15:guide id="2" orient="horz" pos="1253">
          <p15:clr>
            <a:srgbClr val="FBAE40"/>
          </p15:clr>
        </p15:guide>
        <p15:guide id="3" pos="250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Opt 9">
    <p:bg>
      <p:bgPr>
        <a:solidFill>
          <a:srgbClr val="F15A1C"/>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BC4A1B5A-1451-A044-9986-4019178114B6}"/>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9775169"/>
      </p:ext>
    </p:extLst>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ase study_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963B06F-6C32-EB5F-2549-AFD667A6F5B4}"/>
              </a:ext>
            </a:extLst>
          </p:cNvPr>
          <p:cNvSpPr>
            <a:spLocks noGrp="1"/>
          </p:cNvSpPr>
          <p:nvPr>
            <p:ph type="pic" sz="quarter" idx="39" hasCustomPrompt="1"/>
          </p:nvPr>
        </p:nvSpPr>
        <p:spPr>
          <a:xfrm>
            <a:off x="6095999" y="0"/>
            <a:ext cx="6096000" cy="3141663"/>
          </a:xfrm>
          <a:custGeom>
            <a:avLst/>
            <a:gdLst>
              <a:gd name="connsiteX0" fmla="*/ 0 w 6096000"/>
              <a:gd name="connsiteY0" fmla="*/ 0 h 3141663"/>
              <a:gd name="connsiteX1" fmla="*/ 6096000 w 6096000"/>
              <a:gd name="connsiteY1" fmla="*/ 0 h 3141663"/>
              <a:gd name="connsiteX2" fmla="*/ 6096000 w 6096000"/>
              <a:gd name="connsiteY2" fmla="*/ 3141663 h 3141663"/>
              <a:gd name="connsiteX3" fmla="*/ 5826125 w 6096000"/>
              <a:gd name="connsiteY3" fmla="*/ 3141663 h 3141663"/>
              <a:gd name="connsiteX4" fmla="*/ 5544881 w 6096000"/>
              <a:gd name="connsiteY4" fmla="*/ 3141663 h 3141663"/>
              <a:gd name="connsiteX5" fmla="*/ 4062333 w 6096000"/>
              <a:gd name="connsiteY5" fmla="*/ 3141663 h 3141663"/>
              <a:gd name="connsiteX6" fmla="*/ 3786879 w 6096000"/>
              <a:gd name="connsiteY6" fmla="*/ 3141663 h 3141663"/>
              <a:gd name="connsiteX7" fmla="*/ 2304331 w 6096000"/>
              <a:gd name="connsiteY7" fmla="*/ 3141663 h 3141663"/>
              <a:gd name="connsiteX8" fmla="*/ 2028877 w 6096000"/>
              <a:gd name="connsiteY8" fmla="*/ 3141663 h 3141663"/>
              <a:gd name="connsiteX9" fmla="*/ 546329 w 6096000"/>
              <a:gd name="connsiteY9" fmla="*/ 3141663 h 3141663"/>
              <a:gd name="connsiteX10" fmla="*/ 368300 w 6096000"/>
              <a:gd name="connsiteY10" fmla="*/ 3141663 h 3141663"/>
              <a:gd name="connsiteX11" fmla="*/ 0 w 6096000"/>
              <a:gd name="connsiteY11" fmla="*/ 3141663 h 31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3141663">
                <a:moveTo>
                  <a:pt x="0" y="0"/>
                </a:moveTo>
                <a:lnTo>
                  <a:pt x="6096000" y="0"/>
                </a:lnTo>
                <a:lnTo>
                  <a:pt x="6096000" y="3141663"/>
                </a:lnTo>
                <a:lnTo>
                  <a:pt x="5826125" y="3141663"/>
                </a:lnTo>
                <a:lnTo>
                  <a:pt x="5544881" y="3141663"/>
                </a:lnTo>
                <a:lnTo>
                  <a:pt x="4062333" y="3141663"/>
                </a:lnTo>
                <a:lnTo>
                  <a:pt x="3786879" y="3141663"/>
                </a:lnTo>
                <a:lnTo>
                  <a:pt x="2304331" y="3141663"/>
                </a:lnTo>
                <a:lnTo>
                  <a:pt x="2028877" y="3141663"/>
                </a:lnTo>
                <a:lnTo>
                  <a:pt x="546329" y="3141663"/>
                </a:lnTo>
                <a:lnTo>
                  <a:pt x="368300" y="3141663"/>
                </a:lnTo>
                <a:lnTo>
                  <a:pt x="0" y="3141663"/>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1" name="Text Placeholder 10">
            <a:extLst>
              <a:ext uri="{FF2B5EF4-FFF2-40B4-BE49-F238E27FC236}">
                <a16:creationId xmlns:a16="http://schemas.microsoft.com/office/drawing/2014/main" id="{E78A237B-6915-C66F-E704-64AB03049016}"/>
              </a:ext>
            </a:extLst>
          </p:cNvPr>
          <p:cNvSpPr>
            <a:spLocks noGrp="1" noChangeAspect="1"/>
          </p:cNvSpPr>
          <p:nvPr>
            <p:ph type="body" sz="quarter" idx="36" hasCustomPrompt="1"/>
          </p:nvPr>
        </p:nvSpPr>
        <p:spPr>
          <a:xfrm>
            <a:off x="6641934"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591239B8-EB09-B13B-843D-12D1848B6506}"/>
              </a:ext>
            </a:extLst>
          </p:cNvPr>
          <p:cNvSpPr>
            <a:spLocks noGrp="1" noChangeAspect="1"/>
          </p:cNvSpPr>
          <p:nvPr>
            <p:ph type="body" sz="quarter" idx="37" hasCustomPrompt="1"/>
          </p:nvPr>
        </p:nvSpPr>
        <p:spPr>
          <a:xfrm>
            <a:off x="8407781"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83A771A8-95C3-84A0-21B1-60A937EEE319}"/>
              </a:ext>
            </a:extLst>
          </p:cNvPr>
          <p:cNvSpPr>
            <a:spLocks noGrp="1" noChangeAspect="1"/>
          </p:cNvSpPr>
          <p:nvPr>
            <p:ph type="body" sz="quarter" idx="38" hasCustomPrompt="1"/>
          </p:nvPr>
        </p:nvSpPr>
        <p:spPr>
          <a:xfrm>
            <a:off x="10165783"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5184775" cy="676282"/>
          </a:xfrm>
        </p:spPr>
        <p:txBody>
          <a:bodyPr/>
          <a:lstStyle>
            <a:lvl1pPr>
              <a:defRPr sz="2800"/>
            </a:lvl1pPr>
          </a:lstStyle>
          <a:p>
            <a:r>
              <a:rPr lang="en-GB"/>
              <a:t>Click here to </a:t>
            </a:r>
            <a:br>
              <a:rPr lang="en-GB"/>
            </a:br>
            <a:r>
              <a:rPr lang="en-GB"/>
              <a:t>add your title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2" y="434857"/>
            <a:ext cx="3438000" cy="168393"/>
          </a:xfrm>
        </p:spPr>
        <p:txBody>
          <a:bodyPr anchor="t" anchorCtr="0"/>
          <a:lstStyle>
            <a:lvl1pPr marL="0" indent="0">
              <a:lnSpc>
                <a:spcPct val="90000"/>
              </a:lnSpc>
              <a:spcBef>
                <a:spcPts val="0"/>
              </a:spcBef>
              <a:spcAft>
                <a:spcPts val="0"/>
              </a:spcAft>
              <a:buNone/>
              <a:defRPr sz="1200" b="1" i="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3" y="1989138"/>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3" y="228411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561344"/>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856319"/>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6" name="Text Placeholder 10">
            <a:extLst>
              <a:ext uri="{FF2B5EF4-FFF2-40B4-BE49-F238E27FC236}">
                <a16:creationId xmlns:a16="http://schemas.microsoft.com/office/drawing/2014/main" id="{6B63746F-9B85-6BAA-C7C4-452245898788}"/>
              </a:ext>
            </a:extLst>
          </p:cNvPr>
          <p:cNvSpPr>
            <a:spLocks noGrp="1"/>
          </p:cNvSpPr>
          <p:nvPr>
            <p:ph type="body" sz="quarter" idx="17" hasCustomPrompt="1"/>
          </p:nvPr>
        </p:nvSpPr>
        <p:spPr>
          <a:xfrm>
            <a:off x="1043172" y="5209539"/>
            <a:ext cx="4597871" cy="549344"/>
          </a:xfrm>
        </p:spPr>
        <p:txBody>
          <a:bodyPr/>
          <a:lstStyle>
            <a:lvl1pPr marL="0" indent="0">
              <a:lnSpc>
                <a:spcPct val="90000"/>
              </a:lnSpc>
              <a:spcAft>
                <a:spcPts val="800"/>
              </a:spcAft>
              <a:buNone/>
              <a:defRPr sz="1600">
                <a:solidFill>
                  <a:schemeClr val="accent1"/>
                </a:solidFill>
              </a:defRPr>
            </a:lvl1pPr>
            <a:lvl2pPr marL="360000" indent="0">
              <a:buNone/>
              <a:defRPr/>
            </a:lvl2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a quote up to 2 lines of text, which speaks to a bold statement or fact.</a:t>
            </a:r>
            <a:endParaRPr lang="en-GB"/>
          </a:p>
        </p:txBody>
      </p:sp>
      <p:sp>
        <p:nvSpPr>
          <p:cNvPr id="17" name="TextBox 16">
            <a:extLst>
              <a:ext uri="{FF2B5EF4-FFF2-40B4-BE49-F238E27FC236}">
                <a16:creationId xmlns:a16="http://schemas.microsoft.com/office/drawing/2014/main" id="{B11678FC-40A5-B6EA-9F24-FCEBC6975804}"/>
              </a:ext>
            </a:extLst>
          </p:cNvPr>
          <p:cNvSpPr txBox="1"/>
          <p:nvPr userDrawn="1"/>
        </p:nvSpPr>
        <p:spPr>
          <a:xfrm>
            <a:off x="500106" y="4789700"/>
            <a:ext cx="637659"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19" name="Text Placeholder 9">
            <a:extLst>
              <a:ext uri="{FF2B5EF4-FFF2-40B4-BE49-F238E27FC236}">
                <a16:creationId xmlns:a16="http://schemas.microsoft.com/office/drawing/2014/main" id="{9746458B-63FA-15B6-7AF1-E86D4D82253A}"/>
              </a:ext>
            </a:extLst>
          </p:cNvPr>
          <p:cNvSpPr>
            <a:spLocks noGrp="1"/>
          </p:cNvSpPr>
          <p:nvPr>
            <p:ph type="body" sz="quarter" idx="19" hasCustomPrompt="1"/>
          </p:nvPr>
        </p:nvSpPr>
        <p:spPr>
          <a:xfrm>
            <a:off x="1043172" y="5895500"/>
            <a:ext cx="2851489" cy="130434"/>
          </a:xfrm>
        </p:spPr>
        <p:txBody>
          <a:bodyPr/>
          <a:lstStyle>
            <a:lvl1pPr marL="0" indent="0">
              <a:lnSpc>
                <a:spcPct val="90000"/>
              </a:lnSpc>
              <a:spcBef>
                <a:spcPts val="0"/>
              </a:spcBef>
              <a:buNone/>
              <a:defRPr sz="10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20" name="Text Placeholder 9">
            <a:extLst>
              <a:ext uri="{FF2B5EF4-FFF2-40B4-BE49-F238E27FC236}">
                <a16:creationId xmlns:a16="http://schemas.microsoft.com/office/drawing/2014/main" id="{D58B8947-8630-1DC8-9F71-4633780BBE7E}"/>
              </a:ext>
            </a:extLst>
          </p:cNvPr>
          <p:cNvSpPr>
            <a:spLocks noGrp="1"/>
          </p:cNvSpPr>
          <p:nvPr>
            <p:ph type="body" sz="quarter" idx="20" hasCustomPrompt="1"/>
          </p:nvPr>
        </p:nvSpPr>
        <p:spPr>
          <a:xfrm>
            <a:off x="1043173" y="6054675"/>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45" name="Text Placeholder 7">
            <a:extLst>
              <a:ext uri="{FF2B5EF4-FFF2-40B4-BE49-F238E27FC236}">
                <a16:creationId xmlns:a16="http://schemas.microsoft.com/office/drawing/2014/main" id="{0CC928F6-62E5-1AFD-1149-F9D54D9761AF}"/>
              </a:ext>
            </a:extLst>
          </p:cNvPr>
          <p:cNvSpPr>
            <a:spLocks noGrp="1"/>
          </p:cNvSpPr>
          <p:nvPr>
            <p:ph type="body" sz="quarter" idx="29" hasCustomPrompt="1"/>
          </p:nvPr>
        </p:nvSpPr>
        <p:spPr>
          <a:xfrm>
            <a:off x="6880354"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C2E737C2-CCC0-B913-201C-4FC223D95E5F}"/>
              </a:ext>
            </a:extLst>
          </p:cNvPr>
          <p:cNvSpPr>
            <a:spLocks noGrp="1"/>
          </p:cNvSpPr>
          <p:nvPr>
            <p:ph type="body" sz="quarter" idx="30" hasCustomPrompt="1"/>
          </p:nvPr>
        </p:nvSpPr>
        <p:spPr>
          <a:xfrm>
            <a:off x="6977338"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8" name="Text Placeholder 7">
            <a:extLst>
              <a:ext uri="{FF2B5EF4-FFF2-40B4-BE49-F238E27FC236}">
                <a16:creationId xmlns:a16="http://schemas.microsoft.com/office/drawing/2014/main" id="{511145F7-A785-AD7F-E1E9-C282003EE5FF}"/>
              </a:ext>
            </a:extLst>
          </p:cNvPr>
          <p:cNvSpPr>
            <a:spLocks noGrp="1"/>
          </p:cNvSpPr>
          <p:nvPr>
            <p:ph type="body" sz="quarter" idx="31" hasCustomPrompt="1"/>
          </p:nvPr>
        </p:nvSpPr>
        <p:spPr>
          <a:xfrm>
            <a:off x="10396358"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AC9F90D0-A938-23F7-1143-6EC3C315C1BB}"/>
              </a:ext>
            </a:extLst>
          </p:cNvPr>
          <p:cNvSpPr>
            <a:spLocks noGrp="1"/>
          </p:cNvSpPr>
          <p:nvPr>
            <p:ph type="body" sz="quarter" idx="32" hasCustomPrompt="1"/>
          </p:nvPr>
        </p:nvSpPr>
        <p:spPr>
          <a:xfrm>
            <a:off x="10493342"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1" name="Text Placeholder 7">
            <a:extLst>
              <a:ext uri="{FF2B5EF4-FFF2-40B4-BE49-F238E27FC236}">
                <a16:creationId xmlns:a16="http://schemas.microsoft.com/office/drawing/2014/main" id="{C8ACA331-6846-46ED-6A94-FFEBE10F4E29}"/>
              </a:ext>
            </a:extLst>
          </p:cNvPr>
          <p:cNvSpPr>
            <a:spLocks noGrp="1"/>
          </p:cNvSpPr>
          <p:nvPr>
            <p:ph type="body" sz="quarter" idx="33" hasCustomPrompt="1"/>
          </p:nvPr>
        </p:nvSpPr>
        <p:spPr>
          <a:xfrm>
            <a:off x="8638356"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2" name="Text Placeholder 10">
            <a:extLst>
              <a:ext uri="{FF2B5EF4-FFF2-40B4-BE49-F238E27FC236}">
                <a16:creationId xmlns:a16="http://schemas.microsoft.com/office/drawing/2014/main" id="{B4030256-40DC-1EDF-5ACD-B3631F482E9F}"/>
              </a:ext>
            </a:extLst>
          </p:cNvPr>
          <p:cNvSpPr>
            <a:spLocks noGrp="1"/>
          </p:cNvSpPr>
          <p:nvPr>
            <p:ph type="body" sz="quarter" idx="34" hasCustomPrompt="1"/>
          </p:nvPr>
        </p:nvSpPr>
        <p:spPr>
          <a:xfrm>
            <a:off x="8735340"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4" name="Chart Placeholder 53">
            <a:extLst>
              <a:ext uri="{FF2B5EF4-FFF2-40B4-BE49-F238E27FC236}">
                <a16:creationId xmlns:a16="http://schemas.microsoft.com/office/drawing/2014/main" id="{4E7BD398-6534-FEB2-8A0E-1277B0ED1B6E}"/>
              </a:ext>
            </a:extLst>
          </p:cNvPr>
          <p:cNvSpPr>
            <a:spLocks noGrp="1"/>
          </p:cNvSpPr>
          <p:nvPr>
            <p:ph type="chart" sz="quarter" idx="35" hasCustomPrompt="1"/>
          </p:nvPr>
        </p:nvSpPr>
        <p:spPr>
          <a:xfrm>
            <a:off x="6096000" y="4107579"/>
            <a:ext cx="5545138" cy="2021759"/>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Tree>
    <p:extLst>
      <p:ext uri="{BB962C8B-B14F-4D97-AF65-F5344CB8AC3E}">
        <p14:creationId xmlns:p14="http://schemas.microsoft.com/office/powerpoint/2010/main" val="3282065172"/>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3840">
          <p15:clr>
            <a:srgbClr val="FBAE40"/>
          </p15:clr>
        </p15:guide>
        <p15:guide id="4" orient="horz" pos="1979">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allout Stats_1">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0"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sp>
        <p:nvSpPr>
          <p:cNvPr id="22" name="Text Placeholder 21">
            <a:extLst>
              <a:ext uri="{FF2B5EF4-FFF2-40B4-BE49-F238E27FC236}">
                <a16:creationId xmlns:a16="http://schemas.microsoft.com/office/drawing/2014/main" id="{9359E974-40FD-AC48-6278-0CF1851AEDFA}"/>
              </a:ext>
            </a:extLst>
          </p:cNvPr>
          <p:cNvSpPr>
            <a:spLocks noGrp="1"/>
          </p:cNvSpPr>
          <p:nvPr>
            <p:ph type="body" sz="quarter" idx="20"/>
          </p:nvPr>
        </p:nvSpPr>
        <p:spPr>
          <a:xfrm>
            <a:off x="0" y="0"/>
            <a:ext cx="5195888" cy="6858000"/>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550865" y="610324"/>
            <a:ext cx="3151706" cy="5698896"/>
          </a:xfrm>
        </p:spPr>
        <p:txBody>
          <a:bodyPr anchor="ctr"/>
          <a:lstStyle>
            <a:lvl1pPr>
              <a:defRPr sz="6000">
                <a:solidFill>
                  <a:schemeClr val="tx1"/>
                </a:solidFill>
              </a:defRPr>
            </a:lvl1pPr>
          </a:lstStyle>
          <a:p>
            <a:r>
              <a:rPr lang="en-MY"/>
              <a:t>Click here to add a relevant and fun title</a:t>
            </a:r>
            <a:endParaRPr lang="en-US"/>
          </a:p>
        </p:txBody>
      </p:sp>
      <p:sp>
        <p:nvSpPr>
          <p:cNvPr id="45" name="Text Placeholder 7">
            <a:extLst>
              <a:ext uri="{FF2B5EF4-FFF2-40B4-BE49-F238E27FC236}">
                <a16:creationId xmlns:a16="http://schemas.microsoft.com/office/drawing/2014/main" id="{9058343D-9BD7-F35F-5DD3-4BD2B129E66E}"/>
              </a:ext>
            </a:extLst>
          </p:cNvPr>
          <p:cNvSpPr>
            <a:spLocks noGrp="1"/>
          </p:cNvSpPr>
          <p:nvPr>
            <p:ph type="body" sz="quarter" idx="18" hasCustomPrompt="1"/>
          </p:nvPr>
        </p:nvSpPr>
        <p:spPr>
          <a:xfrm>
            <a:off x="4347913" y="2669289"/>
            <a:ext cx="1713737" cy="967712"/>
          </a:xfrm>
        </p:spPr>
        <p:txBody>
          <a:bodyPr anchor="b" anchorCtr="0"/>
          <a:lstStyle>
            <a:lvl1pPr marL="0" indent="0" algn="ctr">
              <a:lnSpc>
                <a:spcPct val="90000"/>
              </a:lnSpc>
              <a:spcBef>
                <a:spcPts val="0"/>
              </a:spcBef>
              <a:spcAft>
                <a:spcPts val="0"/>
              </a:spcAft>
              <a:buNone/>
              <a:defRPr sz="60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F353392F-84C5-5319-CCE5-1833F55F1A0C}"/>
              </a:ext>
            </a:extLst>
          </p:cNvPr>
          <p:cNvSpPr>
            <a:spLocks noGrp="1"/>
          </p:cNvSpPr>
          <p:nvPr>
            <p:ph type="body" sz="quarter" idx="19" hasCustomPrompt="1"/>
          </p:nvPr>
        </p:nvSpPr>
        <p:spPr>
          <a:xfrm>
            <a:off x="4444898" y="3654856"/>
            <a:ext cx="1386628" cy="752453"/>
          </a:xfrm>
        </p:spPr>
        <p:txBody>
          <a:bodyPr/>
          <a:lstStyle>
            <a:lvl1pPr marL="0" indent="0" algn="ctr">
              <a:buNone/>
              <a:defRPr sz="1600">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8" name="Text Placeholder 7">
            <a:extLst>
              <a:ext uri="{FF2B5EF4-FFF2-40B4-BE49-F238E27FC236}">
                <a16:creationId xmlns:a16="http://schemas.microsoft.com/office/drawing/2014/main" id="{E97C1D4B-4134-0FE7-2D89-9A14C50C8EE3}"/>
              </a:ext>
            </a:extLst>
          </p:cNvPr>
          <p:cNvSpPr>
            <a:spLocks noGrp="1"/>
          </p:cNvSpPr>
          <p:nvPr>
            <p:ph type="body" sz="quarter" idx="21" hasCustomPrompt="1"/>
          </p:nvPr>
        </p:nvSpPr>
        <p:spPr>
          <a:xfrm>
            <a:off x="9749834" y="2634979"/>
            <a:ext cx="1713737" cy="967712"/>
          </a:xfrm>
        </p:spPr>
        <p:txBody>
          <a:bodyPr anchor="b" anchorCtr="0"/>
          <a:lstStyle>
            <a:lvl1pPr marL="0" indent="0" algn="ctr">
              <a:lnSpc>
                <a:spcPct val="90000"/>
              </a:lnSpc>
              <a:spcBef>
                <a:spcPts val="0"/>
              </a:spcBef>
              <a:spcAft>
                <a:spcPts val="0"/>
              </a:spcAft>
              <a:buNone/>
              <a:defRPr sz="60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5E2AD777-A2AC-8564-B0E2-D79D3D02DB72}"/>
              </a:ext>
            </a:extLst>
          </p:cNvPr>
          <p:cNvSpPr>
            <a:spLocks noGrp="1"/>
          </p:cNvSpPr>
          <p:nvPr>
            <p:ph type="body" sz="quarter" idx="22" hasCustomPrompt="1"/>
          </p:nvPr>
        </p:nvSpPr>
        <p:spPr>
          <a:xfrm>
            <a:off x="9913388" y="3620546"/>
            <a:ext cx="1386628" cy="752453"/>
          </a:xfrm>
        </p:spPr>
        <p:txBody>
          <a:bodyPr/>
          <a:lstStyle>
            <a:lvl1pPr marL="0" indent="0" algn="ctr">
              <a:buNone/>
              <a:defRPr sz="1600">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2" name="Text Placeholder 7">
            <a:extLst>
              <a:ext uri="{FF2B5EF4-FFF2-40B4-BE49-F238E27FC236}">
                <a16:creationId xmlns:a16="http://schemas.microsoft.com/office/drawing/2014/main" id="{0A032A2B-0AD7-FF7D-DAC5-3179C634DA08}"/>
              </a:ext>
            </a:extLst>
          </p:cNvPr>
          <p:cNvSpPr>
            <a:spLocks noGrp="1"/>
          </p:cNvSpPr>
          <p:nvPr>
            <p:ph type="body" sz="quarter" idx="23" hasCustomPrompt="1"/>
          </p:nvPr>
        </p:nvSpPr>
        <p:spPr>
          <a:xfrm>
            <a:off x="7016163" y="2662411"/>
            <a:ext cx="1713737" cy="967712"/>
          </a:xfrm>
        </p:spPr>
        <p:txBody>
          <a:bodyPr anchor="b" anchorCtr="0"/>
          <a:lstStyle>
            <a:lvl1pPr marL="0" indent="0" algn="ctr">
              <a:lnSpc>
                <a:spcPct val="90000"/>
              </a:lnSpc>
              <a:spcBef>
                <a:spcPts val="0"/>
              </a:spcBef>
              <a:spcAft>
                <a:spcPts val="0"/>
              </a:spcAft>
              <a:buNone/>
              <a:defRPr sz="60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3" name="Text Placeholder 10">
            <a:extLst>
              <a:ext uri="{FF2B5EF4-FFF2-40B4-BE49-F238E27FC236}">
                <a16:creationId xmlns:a16="http://schemas.microsoft.com/office/drawing/2014/main" id="{C79AD5C8-B31B-E6BE-C6C9-6C1A21105348}"/>
              </a:ext>
            </a:extLst>
          </p:cNvPr>
          <p:cNvSpPr>
            <a:spLocks noGrp="1"/>
          </p:cNvSpPr>
          <p:nvPr>
            <p:ph type="body" sz="quarter" idx="24" hasCustomPrompt="1"/>
          </p:nvPr>
        </p:nvSpPr>
        <p:spPr>
          <a:xfrm>
            <a:off x="7113148" y="3647978"/>
            <a:ext cx="1386628" cy="752453"/>
          </a:xfrm>
        </p:spPr>
        <p:txBody>
          <a:bodyPr/>
          <a:lstStyle>
            <a:lvl1pPr marL="0" indent="0" algn="ctr">
              <a:buNone/>
              <a:defRPr sz="1600">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 name="Slide Number Placeholder 3">
            <a:extLst>
              <a:ext uri="{FF2B5EF4-FFF2-40B4-BE49-F238E27FC236}">
                <a16:creationId xmlns:a16="http://schemas.microsoft.com/office/drawing/2014/main" id="{31AD9D7D-CD95-00DB-B934-9AD513360275}"/>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EC06919-7E3E-3B6C-E141-E296DBDEE6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6" name="Picture Placeholder 4">
            <a:extLst>
              <a:ext uri="{FF2B5EF4-FFF2-40B4-BE49-F238E27FC236}">
                <a16:creationId xmlns:a16="http://schemas.microsoft.com/office/drawing/2014/main" id="{33C5F108-1D01-AEF4-9D02-94956FB2B56A}"/>
              </a:ext>
            </a:extLst>
          </p:cNvPr>
          <p:cNvSpPr>
            <a:spLocks noGrp="1"/>
          </p:cNvSpPr>
          <p:nvPr>
            <p:ph type="pic" sz="quarter" idx="25" hasCustomPrompt="1"/>
          </p:nvPr>
        </p:nvSpPr>
        <p:spPr>
          <a:xfrm>
            <a:off x="10839932" y="770344"/>
            <a:ext cx="981088" cy="338138"/>
          </a:xfrm>
        </p:spPr>
        <p:txBody>
          <a:bodyPr anchor="ctr"/>
          <a:lstStyle>
            <a:lvl1pPr marL="0" indent="0" algn="ctr">
              <a:lnSpc>
                <a:spcPct val="100000"/>
              </a:lnSpc>
              <a:buNone/>
              <a:defRPr sz="900">
                <a:latin typeface="+mn-lt"/>
              </a:defRPr>
            </a:lvl1pPr>
          </a:lstStyle>
          <a:p>
            <a:r>
              <a:rPr lang="en-US"/>
              <a:t>Client logo 1</a:t>
            </a:r>
          </a:p>
        </p:txBody>
      </p:sp>
      <p:sp>
        <p:nvSpPr>
          <p:cNvPr id="7" name="Picture Placeholder 4">
            <a:extLst>
              <a:ext uri="{FF2B5EF4-FFF2-40B4-BE49-F238E27FC236}">
                <a16:creationId xmlns:a16="http://schemas.microsoft.com/office/drawing/2014/main" id="{C5E477A6-F03C-CBBE-6C7B-707558A1B93E}"/>
              </a:ext>
            </a:extLst>
          </p:cNvPr>
          <p:cNvSpPr>
            <a:spLocks noGrp="1"/>
          </p:cNvSpPr>
          <p:nvPr>
            <p:ph type="pic" sz="quarter" idx="26" hasCustomPrompt="1"/>
          </p:nvPr>
        </p:nvSpPr>
        <p:spPr>
          <a:xfrm>
            <a:off x="10839932" y="1265555"/>
            <a:ext cx="981088" cy="338138"/>
          </a:xfrm>
        </p:spPr>
        <p:txBody>
          <a:bodyPr anchor="ctr"/>
          <a:lstStyle>
            <a:lvl1pPr marL="0" indent="0" algn="ctr">
              <a:lnSpc>
                <a:spcPct val="100000"/>
              </a:lnSpc>
              <a:buNone/>
              <a:defRPr sz="900">
                <a:latin typeface="+mn-lt"/>
              </a:defRPr>
            </a:lvl1pPr>
          </a:lstStyle>
          <a:p>
            <a:r>
              <a:rPr lang="en-US"/>
              <a:t>Client logo 2</a:t>
            </a:r>
          </a:p>
        </p:txBody>
      </p:sp>
    </p:spTree>
    <p:extLst>
      <p:ext uri="{BB962C8B-B14F-4D97-AF65-F5344CB8AC3E}">
        <p14:creationId xmlns:p14="http://schemas.microsoft.com/office/powerpoint/2010/main" val="39256998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allout Stats_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C4B1E7C-9056-7D98-5E56-41F28A02CC2F}"/>
              </a:ext>
            </a:extLst>
          </p:cNvPr>
          <p:cNvSpPr>
            <a:spLocks noGrp="1"/>
          </p:cNvSpPr>
          <p:nvPr>
            <p:ph type="pic" sz="quarter" idx="39" hasCustomPrompt="1"/>
          </p:nvPr>
        </p:nvSpPr>
        <p:spPr>
          <a:xfrm>
            <a:off x="2" y="3789363"/>
            <a:ext cx="12191999" cy="3068637"/>
          </a:xfrm>
          <a:custGeom>
            <a:avLst/>
            <a:gdLst>
              <a:gd name="connsiteX0" fmla="*/ 0 w 12191999"/>
              <a:gd name="connsiteY0" fmla="*/ 0 h 3068637"/>
              <a:gd name="connsiteX1" fmla="*/ 1066798 w 12191999"/>
              <a:gd name="connsiteY1" fmla="*/ 0 h 3068637"/>
              <a:gd name="connsiteX2" fmla="*/ 1613784 w 12191999"/>
              <a:gd name="connsiteY2" fmla="*/ 0 h 3068637"/>
              <a:gd name="connsiteX3" fmla="*/ 4131959 w 12191999"/>
              <a:gd name="connsiteY3" fmla="*/ 0 h 3068637"/>
              <a:gd name="connsiteX4" fmla="*/ 4836912 w 12191999"/>
              <a:gd name="connsiteY4" fmla="*/ 0 h 3068637"/>
              <a:gd name="connsiteX5" fmla="*/ 7355087 w 12191999"/>
              <a:gd name="connsiteY5" fmla="*/ 0 h 3068637"/>
              <a:gd name="connsiteX6" fmla="*/ 8060040 w 12191999"/>
              <a:gd name="connsiteY6" fmla="*/ 0 h 3068637"/>
              <a:gd name="connsiteX7" fmla="*/ 10578214 w 12191999"/>
              <a:gd name="connsiteY7" fmla="*/ 0 h 3068637"/>
              <a:gd name="connsiteX8" fmla="*/ 10995023 w 12191999"/>
              <a:gd name="connsiteY8" fmla="*/ 0 h 3068637"/>
              <a:gd name="connsiteX9" fmla="*/ 12191999 w 12191999"/>
              <a:gd name="connsiteY9" fmla="*/ 0 h 3068637"/>
              <a:gd name="connsiteX10" fmla="*/ 12191999 w 12191999"/>
              <a:gd name="connsiteY10" fmla="*/ 3068637 h 3068637"/>
              <a:gd name="connsiteX11" fmla="*/ 0 w 12191999"/>
              <a:gd name="connsiteY11" fmla="*/ 3068637 h 30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068637">
                <a:moveTo>
                  <a:pt x="0" y="0"/>
                </a:moveTo>
                <a:lnTo>
                  <a:pt x="1066798" y="0"/>
                </a:lnTo>
                <a:lnTo>
                  <a:pt x="1613784" y="0"/>
                </a:lnTo>
                <a:lnTo>
                  <a:pt x="4131959" y="0"/>
                </a:lnTo>
                <a:lnTo>
                  <a:pt x="4836912" y="0"/>
                </a:lnTo>
                <a:lnTo>
                  <a:pt x="7355087" y="0"/>
                </a:lnTo>
                <a:lnTo>
                  <a:pt x="8060040" y="0"/>
                </a:lnTo>
                <a:lnTo>
                  <a:pt x="10578214" y="0"/>
                </a:lnTo>
                <a:lnTo>
                  <a:pt x="10995023" y="0"/>
                </a:lnTo>
                <a:lnTo>
                  <a:pt x="12191999" y="0"/>
                </a:lnTo>
                <a:lnTo>
                  <a:pt x="12191999" y="3068637"/>
                </a:lnTo>
                <a:lnTo>
                  <a:pt x="0" y="3068637"/>
                </a:lnTo>
                <a:close/>
              </a:path>
            </a:pathLst>
          </a:custGeom>
          <a:solidFill>
            <a:schemeClr val="bg1">
              <a:lumMod val="50000"/>
            </a:schemeClr>
          </a:solidFill>
        </p:spPr>
        <p:txBody>
          <a:bodyPr wrap="square" anchor="ctr">
            <a:noAutofit/>
          </a:bodyPr>
          <a:lstStyle>
            <a:lvl1pPr marL="0" indent="0" algn="ctr">
              <a:buNone/>
              <a:defRPr>
                <a:solidFill>
                  <a:schemeClr val="bg1"/>
                </a:solidFill>
              </a:defRPr>
            </a:lvl1pPr>
          </a:lstStyle>
          <a:p>
            <a:r>
              <a:rPr lang="en-US"/>
              <a:t>Move the blue overlay to the right &gt; click icon to add your image &gt; right click “Send to back” &gt; Align blue overlay back to left</a:t>
            </a:r>
          </a:p>
        </p:txBody>
      </p:sp>
      <p:sp>
        <p:nvSpPr>
          <p:cNvPr id="8" name="Text Placeholder 21">
            <a:extLst>
              <a:ext uri="{FF2B5EF4-FFF2-40B4-BE49-F238E27FC236}">
                <a16:creationId xmlns:a16="http://schemas.microsoft.com/office/drawing/2014/main" id="{6EB3AF39-0A2E-BB51-A70F-958198C3984E}"/>
              </a:ext>
            </a:extLst>
          </p:cNvPr>
          <p:cNvSpPr>
            <a:spLocks noGrp="1"/>
          </p:cNvSpPr>
          <p:nvPr>
            <p:ph type="body" sz="quarter" idx="20"/>
          </p:nvPr>
        </p:nvSpPr>
        <p:spPr>
          <a:xfrm>
            <a:off x="0" y="3793947"/>
            <a:ext cx="12192000" cy="3068636"/>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bg2">
              <a:alpha val="60000"/>
            </a:schemeClr>
          </a:solidFill>
        </p:spPr>
        <p:txBody>
          <a:bodyPr wrap="square">
            <a:noAutofit/>
          </a:bodyPr>
          <a:lstStyle>
            <a:lvl1pPr marL="0" indent="0">
              <a:buNone/>
              <a:defRPr>
                <a:noFill/>
              </a:defRPr>
            </a:lvl1pPr>
          </a:lstStyle>
          <a:p>
            <a:pPr lvl="0"/>
            <a:endParaRPr lang="en-US"/>
          </a:p>
        </p:txBody>
      </p:sp>
      <p:sp>
        <p:nvSpPr>
          <p:cNvPr id="12" name="Text Placeholder 10">
            <a:extLst>
              <a:ext uri="{FF2B5EF4-FFF2-40B4-BE49-F238E27FC236}">
                <a16:creationId xmlns:a16="http://schemas.microsoft.com/office/drawing/2014/main" id="{0CC158CE-C528-4550-85E1-14CF0F1F08FE}"/>
              </a:ext>
            </a:extLst>
          </p:cNvPr>
          <p:cNvSpPr>
            <a:spLocks noGrp="1" noChangeAspect="1"/>
          </p:cNvSpPr>
          <p:nvPr>
            <p:ph type="body" sz="quarter" idx="36" hasCustomPrompt="1"/>
          </p:nvPr>
        </p:nvSpPr>
        <p:spPr>
          <a:xfrm>
            <a:off x="1612872"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9E727277-A22E-AB93-A4CC-A3C433B88B7D}"/>
              </a:ext>
            </a:extLst>
          </p:cNvPr>
          <p:cNvSpPr>
            <a:spLocks noGrp="1" noChangeAspect="1"/>
          </p:cNvSpPr>
          <p:nvPr>
            <p:ph type="body" sz="quarter" idx="37" hasCustomPrompt="1"/>
          </p:nvPr>
        </p:nvSpPr>
        <p:spPr>
          <a:xfrm>
            <a:off x="4834200"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35AC5936-FE7C-EE88-7C91-F270F81FE716}"/>
              </a:ext>
            </a:extLst>
          </p:cNvPr>
          <p:cNvSpPr>
            <a:spLocks noGrp="1" noChangeAspect="1"/>
          </p:cNvSpPr>
          <p:nvPr>
            <p:ph type="body" sz="quarter" idx="38" hasCustomPrompt="1"/>
          </p:nvPr>
        </p:nvSpPr>
        <p:spPr>
          <a:xfrm>
            <a:off x="8056996"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9F5A6835-B907-6B85-EF81-E525612FD1C2}"/>
              </a:ext>
            </a:extLst>
          </p:cNvPr>
          <p:cNvSpPr>
            <a:spLocks noGrp="1"/>
          </p:cNvSpPr>
          <p:nvPr>
            <p:ph type="title" hasCustomPrompt="1"/>
          </p:nvPr>
        </p:nvSpPr>
        <p:spPr>
          <a:xfrm>
            <a:off x="1362000" y="1001946"/>
            <a:ext cx="9468000" cy="910996"/>
          </a:xfrm>
        </p:spPr>
        <p:txBody>
          <a:bodyPr/>
          <a:lstStyle>
            <a:lvl1pPr algn="ctr">
              <a:defRPr sz="3600"/>
            </a:lvl1pPr>
          </a:lstStyle>
          <a:p>
            <a:r>
              <a:rPr lang="en-MY"/>
              <a:t>Click here to add your powerful and impactful fact</a:t>
            </a:r>
            <a:endParaRPr lang="en-US"/>
          </a:p>
        </p:txBody>
      </p:sp>
      <p:sp>
        <p:nvSpPr>
          <p:cNvPr id="10" name="Text Placeholder 7">
            <a:extLst>
              <a:ext uri="{FF2B5EF4-FFF2-40B4-BE49-F238E27FC236}">
                <a16:creationId xmlns:a16="http://schemas.microsoft.com/office/drawing/2014/main" id="{4ED25315-F60C-4EE7-ABBA-3009EBE24DB5}"/>
              </a:ext>
            </a:extLst>
          </p:cNvPr>
          <p:cNvSpPr>
            <a:spLocks noGrp="1"/>
          </p:cNvSpPr>
          <p:nvPr>
            <p:ph type="body" sz="quarter" idx="18" hasCustomPrompt="1"/>
          </p:nvPr>
        </p:nvSpPr>
        <p:spPr>
          <a:xfrm>
            <a:off x="1612872"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 name="Text Placeholder 10">
            <a:extLst>
              <a:ext uri="{FF2B5EF4-FFF2-40B4-BE49-F238E27FC236}">
                <a16:creationId xmlns:a16="http://schemas.microsoft.com/office/drawing/2014/main" id="{3AC275ED-ED90-F984-DA94-318BA9DD565F}"/>
              </a:ext>
            </a:extLst>
          </p:cNvPr>
          <p:cNvSpPr>
            <a:spLocks noGrp="1"/>
          </p:cNvSpPr>
          <p:nvPr>
            <p:ph type="body" sz="quarter" idx="22" hasCustomPrompt="1"/>
          </p:nvPr>
        </p:nvSpPr>
        <p:spPr>
          <a:xfrm>
            <a:off x="2116427"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9" name="Text Placeholder 7">
            <a:extLst>
              <a:ext uri="{FF2B5EF4-FFF2-40B4-BE49-F238E27FC236}">
                <a16:creationId xmlns:a16="http://schemas.microsoft.com/office/drawing/2014/main" id="{8DDB6CD0-A9EB-031D-993F-127513073D7D}"/>
              </a:ext>
            </a:extLst>
          </p:cNvPr>
          <p:cNvSpPr>
            <a:spLocks noGrp="1"/>
          </p:cNvSpPr>
          <p:nvPr>
            <p:ph type="body" sz="quarter" idx="24" hasCustomPrompt="1"/>
          </p:nvPr>
        </p:nvSpPr>
        <p:spPr>
          <a:xfrm>
            <a:off x="4836000"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8B53F2DF-F4C3-BF0B-3001-2395753347EC}"/>
              </a:ext>
            </a:extLst>
          </p:cNvPr>
          <p:cNvSpPr>
            <a:spLocks noGrp="1"/>
          </p:cNvSpPr>
          <p:nvPr>
            <p:ph type="body" sz="quarter" idx="25" hasCustomPrompt="1"/>
          </p:nvPr>
        </p:nvSpPr>
        <p:spPr>
          <a:xfrm>
            <a:off x="5339555"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2" name="Text Placeholder 7">
            <a:extLst>
              <a:ext uri="{FF2B5EF4-FFF2-40B4-BE49-F238E27FC236}">
                <a16:creationId xmlns:a16="http://schemas.microsoft.com/office/drawing/2014/main" id="{7C08F17E-978E-90A5-EB64-1E0741CFDE15}"/>
              </a:ext>
            </a:extLst>
          </p:cNvPr>
          <p:cNvSpPr>
            <a:spLocks noGrp="1"/>
          </p:cNvSpPr>
          <p:nvPr>
            <p:ph type="body" sz="quarter" idx="26" hasCustomPrompt="1"/>
          </p:nvPr>
        </p:nvSpPr>
        <p:spPr>
          <a:xfrm>
            <a:off x="8059128"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3" name="Text Placeholder 10">
            <a:extLst>
              <a:ext uri="{FF2B5EF4-FFF2-40B4-BE49-F238E27FC236}">
                <a16:creationId xmlns:a16="http://schemas.microsoft.com/office/drawing/2014/main" id="{CAA37B51-B0A6-59CA-7808-F451A9728442}"/>
              </a:ext>
            </a:extLst>
          </p:cNvPr>
          <p:cNvSpPr>
            <a:spLocks noGrp="1"/>
          </p:cNvSpPr>
          <p:nvPr>
            <p:ph type="body" sz="quarter" idx="27" hasCustomPrompt="1"/>
          </p:nvPr>
        </p:nvSpPr>
        <p:spPr>
          <a:xfrm>
            <a:off x="8562683"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 name="Slide Number Placeholder 3">
            <a:extLst>
              <a:ext uri="{FF2B5EF4-FFF2-40B4-BE49-F238E27FC236}">
                <a16:creationId xmlns:a16="http://schemas.microsoft.com/office/drawing/2014/main" id="{229F87FD-E1E0-DD91-AFB0-E4251D780731}"/>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5E2B41F5-4057-286A-DAE5-E02473B14E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211088610"/>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allout Stats_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C4B1E7C-9056-7D98-5E56-41F28A02CC2F}"/>
              </a:ext>
            </a:extLst>
          </p:cNvPr>
          <p:cNvSpPr>
            <a:spLocks noGrp="1"/>
          </p:cNvSpPr>
          <p:nvPr>
            <p:ph type="pic" sz="quarter" idx="39" hasCustomPrompt="1"/>
          </p:nvPr>
        </p:nvSpPr>
        <p:spPr>
          <a:xfrm>
            <a:off x="2" y="0"/>
            <a:ext cx="12191999" cy="6858000"/>
          </a:xfrm>
          <a:custGeom>
            <a:avLst/>
            <a:gdLst>
              <a:gd name="connsiteX0" fmla="*/ 0 w 12191999"/>
              <a:gd name="connsiteY0" fmla="*/ 0 h 3068637"/>
              <a:gd name="connsiteX1" fmla="*/ 1066798 w 12191999"/>
              <a:gd name="connsiteY1" fmla="*/ 0 h 3068637"/>
              <a:gd name="connsiteX2" fmla="*/ 1613784 w 12191999"/>
              <a:gd name="connsiteY2" fmla="*/ 0 h 3068637"/>
              <a:gd name="connsiteX3" fmla="*/ 4131959 w 12191999"/>
              <a:gd name="connsiteY3" fmla="*/ 0 h 3068637"/>
              <a:gd name="connsiteX4" fmla="*/ 4836912 w 12191999"/>
              <a:gd name="connsiteY4" fmla="*/ 0 h 3068637"/>
              <a:gd name="connsiteX5" fmla="*/ 7355087 w 12191999"/>
              <a:gd name="connsiteY5" fmla="*/ 0 h 3068637"/>
              <a:gd name="connsiteX6" fmla="*/ 8060040 w 12191999"/>
              <a:gd name="connsiteY6" fmla="*/ 0 h 3068637"/>
              <a:gd name="connsiteX7" fmla="*/ 10578214 w 12191999"/>
              <a:gd name="connsiteY7" fmla="*/ 0 h 3068637"/>
              <a:gd name="connsiteX8" fmla="*/ 10995023 w 12191999"/>
              <a:gd name="connsiteY8" fmla="*/ 0 h 3068637"/>
              <a:gd name="connsiteX9" fmla="*/ 12191999 w 12191999"/>
              <a:gd name="connsiteY9" fmla="*/ 0 h 3068637"/>
              <a:gd name="connsiteX10" fmla="*/ 12191999 w 12191999"/>
              <a:gd name="connsiteY10" fmla="*/ 3068637 h 3068637"/>
              <a:gd name="connsiteX11" fmla="*/ 0 w 12191999"/>
              <a:gd name="connsiteY11" fmla="*/ 3068637 h 30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068637">
                <a:moveTo>
                  <a:pt x="0" y="0"/>
                </a:moveTo>
                <a:lnTo>
                  <a:pt x="1066798" y="0"/>
                </a:lnTo>
                <a:lnTo>
                  <a:pt x="1613784" y="0"/>
                </a:lnTo>
                <a:lnTo>
                  <a:pt x="4131959" y="0"/>
                </a:lnTo>
                <a:lnTo>
                  <a:pt x="4836912" y="0"/>
                </a:lnTo>
                <a:lnTo>
                  <a:pt x="7355087" y="0"/>
                </a:lnTo>
                <a:lnTo>
                  <a:pt x="8060040" y="0"/>
                </a:lnTo>
                <a:lnTo>
                  <a:pt x="10578214" y="0"/>
                </a:lnTo>
                <a:lnTo>
                  <a:pt x="10995023" y="0"/>
                </a:lnTo>
                <a:lnTo>
                  <a:pt x="12191999" y="0"/>
                </a:lnTo>
                <a:lnTo>
                  <a:pt x="12191999" y="3068637"/>
                </a:lnTo>
                <a:lnTo>
                  <a:pt x="0" y="3068637"/>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Move the blue overlay to the right &gt; click icon to add your image &gt; right click “Send to back” &gt; Align blue overlay back to left</a:t>
            </a:r>
          </a:p>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endParaRPr lang="en-US"/>
          </a:p>
        </p:txBody>
      </p:sp>
      <p:sp>
        <p:nvSpPr>
          <p:cNvPr id="8" name="Text Placeholder 21">
            <a:extLst>
              <a:ext uri="{FF2B5EF4-FFF2-40B4-BE49-F238E27FC236}">
                <a16:creationId xmlns:a16="http://schemas.microsoft.com/office/drawing/2014/main" id="{CEACD30A-688F-C864-7FCD-A90BEC0105FC}"/>
              </a:ext>
            </a:extLst>
          </p:cNvPr>
          <p:cNvSpPr>
            <a:spLocks noGrp="1"/>
          </p:cNvSpPr>
          <p:nvPr>
            <p:ph type="body" sz="quarter" idx="20"/>
          </p:nvPr>
        </p:nvSpPr>
        <p:spPr>
          <a:xfrm>
            <a:off x="0" y="0"/>
            <a:ext cx="12192000" cy="6862583"/>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bg2">
              <a:alpha val="60000"/>
            </a:schemeClr>
          </a:solidFill>
        </p:spPr>
        <p:txBody>
          <a:bodyPr wrap="square">
            <a:noAutofit/>
          </a:bodyPr>
          <a:lstStyle>
            <a:lvl1pPr marL="0" indent="0">
              <a:buNone/>
              <a:defRPr>
                <a:noFill/>
              </a:defRPr>
            </a:lvl1pPr>
          </a:lstStyle>
          <a:p>
            <a:pPr lvl="0"/>
            <a:endParaRPr lang="en-US"/>
          </a:p>
        </p:txBody>
      </p:sp>
      <p:sp>
        <p:nvSpPr>
          <p:cNvPr id="12" name="Text Placeholder 10">
            <a:extLst>
              <a:ext uri="{FF2B5EF4-FFF2-40B4-BE49-F238E27FC236}">
                <a16:creationId xmlns:a16="http://schemas.microsoft.com/office/drawing/2014/main" id="{0CC158CE-C528-4550-85E1-14CF0F1F08FE}"/>
              </a:ext>
            </a:extLst>
          </p:cNvPr>
          <p:cNvSpPr>
            <a:spLocks noGrp="1" noChangeAspect="1"/>
          </p:cNvSpPr>
          <p:nvPr>
            <p:ph type="body" sz="quarter" idx="36" hasCustomPrompt="1"/>
          </p:nvPr>
        </p:nvSpPr>
        <p:spPr>
          <a:xfrm>
            <a:off x="1358040" y="2538416"/>
            <a:ext cx="2523600" cy="2523600"/>
          </a:xfrm>
          <a:prstGeom prst="ellipse">
            <a:avLst/>
          </a:prstGeom>
          <a:solidFill>
            <a:schemeClr val="bg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9E727277-A22E-AB93-A4CC-A3C433B88B7D}"/>
              </a:ext>
            </a:extLst>
          </p:cNvPr>
          <p:cNvSpPr>
            <a:spLocks noGrp="1" noChangeAspect="1"/>
          </p:cNvSpPr>
          <p:nvPr>
            <p:ph type="body" sz="quarter" idx="37" hasCustomPrompt="1"/>
          </p:nvPr>
        </p:nvSpPr>
        <p:spPr>
          <a:xfrm>
            <a:off x="4542020" y="2253601"/>
            <a:ext cx="3100593" cy="3100593"/>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35AC5936-FE7C-EE88-7C91-F270F81FE716}"/>
              </a:ext>
            </a:extLst>
          </p:cNvPr>
          <p:cNvSpPr>
            <a:spLocks noGrp="1" noChangeAspect="1"/>
          </p:cNvSpPr>
          <p:nvPr>
            <p:ph type="body" sz="quarter" idx="38" hasCustomPrompt="1"/>
          </p:nvPr>
        </p:nvSpPr>
        <p:spPr>
          <a:xfrm>
            <a:off x="8326820" y="2538416"/>
            <a:ext cx="2523600" cy="2523600"/>
          </a:xfrm>
          <a:prstGeom prst="ellipse">
            <a:avLst/>
          </a:prstGeom>
          <a:solidFill>
            <a:schemeClr val="bg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9F5A6835-B907-6B85-EF81-E525612FD1C2}"/>
              </a:ext>
            </a:extLst>
          </p:cNvPr>
          <p:cNvSpPr>
            <a:spLocks noGrp="1"/>
          </p:cNvSpPr>
          <p:nvPr>
            <p:ph type="title" hasCustomPrompt="1"/>
          </p:nvPr>
        </p:nvSpPr>
        <p:spPr>
          <a:xfrm>
            <a:off x="2431674" y="1001946"/>
            <a:ext cx="7281668" cy="910996"/>
          </a:xfrm>
        </p:spPr>
        <p:txBody>
          <a:bodyPr/>
          <a:lstStyle>
            <a:lvl1pPr algn="ctr">
              <a:defRPr sz="3600">
                <a:solidFill>
                  <a:schemeClr val="tx2"/>
                </a:solidFill>
              </a:defRPr>
            </a:lvl1pPr>
          </a:lstStyle>
          <a:p>
            <a:r>
              <a:rPr lang="en-MY"/>
              <a:t>Click here to add your powerful and impactful fact</a:t>
            </a:r>
            <a:endParaRPr lang="en-US"/>
          </a:p>
        </p:txBody>
      </p:sp>
      <p:sp>
        <p:nvSpPr>
          <p:cNvPr id="10" name="Text Placeholder 7">
            <a:extLst>
              <a:ext uri="{FF2B5EF4-FFF2-40B4-BE49-F238E27FC236}">
                <a16:creationId xmlns:a16="http://schemas.microsoft.com/office/drawing/2014/main" id="{4ED25315-F60C-4EE7-ABBA-3009EBE24DB5}"/>
              </a:ext>
            </a:extLst>
          </p:cNvPr>
          <p:cNvSpPr>
            <a:spLocks noGrp="1"/>
          </p:cNvSpPr>
          <p:nvPr>
            <p:ph type="body" sz="quarter" idx="18" hasCustomPrompt="1"/>
          </p:nvPr>
        </p:nvSpPr>
        <p:spPr>
          <a:xfrm>
            <a:off x="1358040" y="3282844"/>
            <a:ext cx="2520000" cy="1044153"/>
          </a:xfrm>
        </p:spPr>
        <p:txBody>
          <a:bodyPr anchor="b" anchorCtr="0"/>
          <a:lstStyle>
            <a:lvl1pPr marL="0" indent="0" algn="ctr">
              <a:lnSpc>
                <a:spcPct val="100000"/>
              </a:lnSpc>
              <a:spcBef>
                <a:spcPts val="0"/>
              </a:spcBef>
              <a:spcAft>
                <a:spcPts val="0"/>
              </a:spcAft>
              <a:buNone/>
              <a:defRPr sz="60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 name="Text Placeholder 10">
            <a:extLst>
              <a:ext uri="{FF2B5EF4-FFF2-40B4-BE49-F238E27FC236}">
                <a16:creationId xmlns:a16="http://schemas.microsoft.com/office/drawing/2014/main" id="{3AC275ED-ED90-F984-DA94-318BA9DD565F}"/>
              </a:ext>
            </a:extLst>
          </p:cNvPr>
          <p:cNvSpPr>
            <a:spLocks noGrp="1"/>
          </p:cNvSpPr>
          <p:nvPr>
            <p:ph type="body" sz="quarter" idx="22" hasCustomPrompt="1"/>
          </p:nvPr>
        </p:nvSpPr>
        <p:spPr>
          <a:xfrm>
            <a:off x="1861595" y="5640625"/>
            <a:ext cx="1512226" cy="573834"/>
          </a:xfrm>
        </p:spPr>
        <p:txBody>
          <a:bodyPr/>
          <a:lstStyle>
            <a:lvl1pPr marL="0" indent="0" algn="ctr">
              <a:buNone/>
              <a:defRPr sz="1600">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9" name="Text Placeholder 7">
            <a:extLst>
              <a:ext uri="{FF2B5EF4-FFF2-40B4-BE49-F238E27FC236}">
                <a16:creationId xmlns:a16="http://schemas.microsoft.com/office/drawing/2014/main" id="{8DDB6CD0-A9EB-031D-993F-127513073D7D}"/>
              </a:ext>
            </a:extLst>
          </p:cNvPr>
          <p:cNvSpPr>
            <a:spLocks noGrp="1"/>
          </p:cNvSpPr>
          <p:nvPr>
            <p:ph type="body" sz="quarter" idx="24" hasCustomPrompt="1"/>
          </p:nvPr>
        </p:nvSpPr>
        <p:spPr>
          <a:xfrm>
            <a:off x="4836000" y="3282844"/>
            <a:ext cx="2520000" cy="1044153"/>
          </a:xfrm>
        </p:spPr>
        <p:txBody>
          <a:bodyPr anchor="b" anchorCtr="0"/>
          <a:lstStyle>
            <a:lvl1pPr marL="0" indent="0" algn="ctr">
              <a:lnSpc>
                <a:spcPct val="100000"/>
              </a:lnSpc>
              <a:spcBef>
                <a:spcPts val="0"/>
              </a:spcBef>
              <a:spcAft>
                <a:spcPts val="0"/>
              </a:spcAft>
              <a:buNone/>
              <a:defRPr sz="72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8B53F2DF-F4C3-BF0B-3001-2395753347EC}"/>
              </a:ext>
            </a:extLst>
          </p:cNvPr>
          <p:cNvSpPr>
            <a:spLocks noGrp="1"/>
          </p:cNvSpPr>
          <p:nvPr>
            <p:ph type="body" sz="quarter" idx="25" hasCustomPrompt="1"/>
          </p:nvPr>
        </p:nvSpPr>
        <p:spPr>
          <a:xfrm>
            <a:off x="5339555" y="5640625"/>
            <a:ext cx="1512226" cy="573834"/>
          </a:xfrm>
        </p:spPr>
        <p:txBody>
          <a:bodyPr/>
          <a:lstStyle>
            <a:lvl1pPr marL="0" indent="0" algn="ctr">
              <a:buNone/>
              <a:defRPr sz="1600">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2" name="Text Placeholder 7">
            <a:extLst>
              <a:ext uri="{FF2B5EF4-FFF2-40B4-BE49-F238E27FC236}">
                <a16:creationId xmlns:a16="http://schemas.microsoft.com/office/drawing/2014/main" id="{7C08F17E-978E-90A5-EB64-1E0741CFDE15}"/>
              </a:ext>
            </a:extLst>
          </p:cNvPr>
          <p:cNvSpPr>
            <a:spLocks noGrp="1"/>
          </p:cNvSpPr>
          <p:nvPr>
            <p:ph type="body" sz="quarter" idx="26" hasCustomPrompt="1"/>
          </p:nvPr>
        </p:nvSpPr>
        <p:spPr>
          <a:xfrm>
            <a:off x="8328952" y="3282844"/>
            <a:ext cx="2520000" cy="1044153"/>
          </a:xfrm>
        </p:spPr>
        <p:txBody>
          <a:bodyPr anchor="b" anchorCtr="0"/>
          <a:lstStyle>
            <a:lvl1pPr marL="0" indent="0" algn="ctr">
              <a:lnSpc>
                <a:spcPct val="100000"/>
              </a:lnSpc>
              <a:spcBef>
                <a:spcPts val="0"/>
              </a:spcBef>
              <a:spcAft>
                <a:spcPts val="0"/>
              </a:spcAft>
              <a:buNone/>
              <a:defRPr sz="60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3" name="Text Placeholder 10">
            <a:extLst>
              <a:ext uri="{FF2B5EF4-FFF2-40B4-BE49-F238E27FC236}">
                <a16:creationId xmlns:a16="http://schemas.microsoft.com/office/drawing/2014/main" id="{CAA37B51-B0A6-59CA-7808-F451A9728442}"/>
              </a:ext>
            </a:extLst>
          </p:cNvPr>
          <p:cNvSpPr>
            <a:spLocks noGrp="1"/>
          </p:cNvSpPr>
          <p:nvPr>
            <p:ph type="body" sz="quarter" idx="27" hasCustomPrompt="1"/>
          </p:nvPr>
        </p:nvSpPr>
        <p:spPr>
          <a:xfrm>
            <a:off x="8832507" y="5640625"/>
            <a:ext cx="1512226" cy="573834"/>
          </a:xfrm>
        </p:spPr>
        <p:txBody>
          <a:bodyPr/>
          <a:lstStyle>
            <a:lvl1pPr marL="0" indent="0" algn="ctr">
              <a:buNone/>
              <a:defRPr sz="1600">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 name="Slide Number Placeholder 3">
            <a:extLst>
              <a:ext uri="{FF2B5EF4-FFF2-40B4-BE49-F238E27FC236}">
                <a16:creationId xmlns:a16="http://schemas.microsoft.com/office/drawing/2014/main" id="{229F87FD-E1E0-DD91-AFB0-E4251D780731}"/>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5" name="Picture Placeholder 4">
            <a:extLst>
              <a:ext uri="{FF2B5EF4-FFF2-40B4-BE49-F238E27FC236}">
                <a16:creationId xmlns:a16="http://schemas.microsoft.com/office/drawing/2014/main" id="{C9AF2A49-125D-6F40-84DE-7AD240514B55}"/>
              </a:ext>
            </a:extLst>
          </p:cNvPr>
          <p:cNvSpPr>
            <a:spLocks noGrp="1"/>
          </p:cNvSpPr>
          <p:nvPr>
            <p:ph type="pic" sz="quarter" idx="40" hasCustomPrompt="1"/>
          </p:nvPr>
        </p:nvSpPr>
        <p:spPr>
          <a:xfrm>
            <a:off x="10839932" y="770344"/>
            <a:ext cx="981088" cy="338138"/>
          </a:xfrm>
        </p:spPr>
        <p:txBody>
          <a:bodyPr anchor="ctr"/>
          <a:lstStyle>
            <a:lvl1pPr marL="0" indent="0" algn="ctr">
              <a:lnSpc>
                <a:spcPct val="100000"/>
              </a:lnSpc>
              <a:buNone/>
              <a:defRPr sz="900">
                <a:solidFill>
                  <a:schemeClr val="tx2"/>
                </a:solidFill>
                <a:latin typeface="+mn-lt"/>
              </a:defRPr>
            </a:lvl1pPr>
          </a:lstStyle>
          <a:p>
            <a:r>
              <a:rPr lang="en-US"/>
              <a:t>Client logo 1</a:t>
            </a:r>
          </a:p>
        </p:txBody>
      </p:sp>
      <p:sp>
        <p:nvSpPr>
          <p:cNvPr id="6" name="Picture Placeholder 4">
            <a:extLst>
              <a:ext uri="{FF2B5EF4-FFF2-40B4-BE49-F238E27FC236}">
                <a16:creationId xmlns:a16="http://schemas.microsoft.com/office/drawing/2014/main" id="{45B8B6D0-DD14-7842-A24E-87E20F895CE5}"/>
              </a:ext>
            </a:extLst>
          </p:cNvPr>
          <p:cNvSpPr>
            <a:spLocks noGrp="1"/>
          </p:cNvSpPr>
          <p:nvPr>
            <p:ph type="pic" sz="quarter" idx="41" hasCustomPrompt="1"/>
          </p:nvPr>
        </p:nvSpPr>
        <p:spPr>
          <a:xfrm>
            <a:off x="10839932" y="1265555"/>
            <a:ext cx="981088" cy="338138"/>
          </a:xfrm>
        </p:spPr>
        <p:txBody>
          <a:bodyPr anchor="ctr"/>
          <a:lstStyle>
            <a:lvl1pPr marL="0" indent="0" algn="ctr">
              <a:lnSpc>
                <a:spcPct val="100000"/>
              </a:lnSpc>
              <a:buNone/>
              <a:defRPr sz="900">
                <a:solidFill>
                  <a:schemeClr val="tx2"/>
                </a:solidFill>
                <a:latin typeface="+mn-lt"/>
              </a:defRPr>
            </a:lvl1pPr>
          </a:lstStyle>
          <a:p>
            <a:r>
              <a:rPr lang="en-US"/>
              <a:t>Client logo 2</a:t>
            </a:r>
          </a:p>
        </p:txBody>
      </p:sp>
    </p:spTree>
    <p:extLst>
      <p:ext uri="{BB962C8B-B14F-4D97-AF65-F5344CB8AC3E}">
        <p14:creationId xmlns:p14="http://schemas.microsoft.com/office/powerpoint/2010/main" val="3394049088"/>
      </p:ext>
    </p:extLst>
  </p:cSld>
  <p:clrMapOvr>
    <a:masterClrMapping/>
  </p:clrMapOvr>
  <p:extLst>
    <p:ext uri="{DCECCB84-F9BA-43D5-87BE-67443E8EF086}">
      <p15:sldGuideLst xmlns:p15="http://schemas.microsoft.com/office/powerpoint/2012/main">
        <p15:guide id="1" orient="horz" pos="2387">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allout Stats_4">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6996112"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sp>
        <p:nvSpPr>
          <p:cNvPr id="22" name="Text Placeholder 21">
            <a:extLst>
              <a:ext uri="{FF2B5EF4-FFF2-40B4-BE49-F238E27FC236}">
                <a16:creationId xmlns:a16="http://schemas.microsoft.com/office/drawing/2014/main" id="{9359E974-40FD-AC48-6278-0CF1851AEDFA}"/>
              </a:ext>
            </a:extLst>
          </p:cNvPr>
          <p:cNvSpPr>
            <a:spLocks noGrp="1"/>
          </p:cNvSpPr>
          <p:nvPr>
            <p:ph type="body" sz="quarter" idx="20"/>
          </p:nvPr>
        </p:nvSpPr>
        <p:spPr>
          <a:xfrm>
            <a:off x="6996112" y="0"/>
            <a:ext cx="5195888" cy="6858000"/>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45" name="Text Placeholder 7">
            <a:extLst>
              <a:ext uri="{FF2B5EF4-FFF2-40B4-BE49-F238E27FC236}">
                <a16:creationId xmlns:a16="http://schemas.microsoft.com/office/drawing/2014/main" id="{9058343D-9BD7-F35F-5DD3-4BD2B129E66E}"/>
              </a:ext>
            </a:extLst>
          </p:cNvPr>
          <p:cNvSpPr>
            <a:spLocks noGrp="1"/>
          </p:cNvSpPr>
          <p:nvPr>
            <p:ph type="body" sz="quarter" idx="18" hasCustomPrompt="1"/>
          </p:nvPr>
        </p:nvSpPr>
        <p:spPr>
          <a:xfrm>
            <a:off x="6495256" y="1552793"/>
            <a:ext cx="1016212" cy="573834"/>
          </a:xfrm>
        </p:spPr>
        <p:txBody>
          <a:bodyPr anchor="b" anchorCtr="0"/>
          <a:lstStyle>
            <a:lvl1pPr marL="0" indent="0" algn="ctr">
              <a:lnSpc>
                <a:spcPct val="90000"/>
              </a:lnSpc>
              <a:spcBef>
                <a:spcPts val="0"/>
              </a:spcBef>
              <a:spcAft>
                <a:spcPts val="0"/>
              </a:spcAft>
              <a:buNone/>
              <a:defRPr sz="40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F353392F-84C5-5319-CCE5-1833F55F1A0C}"/>
              </a:ext>
            </a:extLst>
          </p:cNvPr>
          <p:cNvSpPr>
            <a:spLocks noGrp="1"/>
          </p:cNvSpPr>
          <p:nvPr>
            <p:ph type="body" sz="quarter" idx="19" hasCustomPrompt="1"/>
          </p:nvPr>
        </p:nvSpPr>
        <p:spPr>
          <a:xfrm>
            <a:off x="7963840" y="1499867"/>
            <a:ext cx="3498817" cy="575101"/>
          </a:xfrm>
        </p:spPr>
        <p:txBody>
          <a:bodyPr/>
          <a:lstStyle>
            <a:lvl1pPr marL="0" indent="0" algn="l">
              <a:buNone/>
              <a:defRPr sz="1600">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stat information of up to 2 lines</a:t>
            </a:r>
          </a:p>
        </p:txBody>
      </p:sp>
      <p:sp>
        <p:nvSpPr>
          <p:cNvPr id="48" name="Text Placeholder 7">
            <a:extLst>
              <a:ext uri="{FF2B5EF4-FFF2-40B4-BE49-F238E27FC236}">
                <a16:creationId xmlns:a16="http://schemas.microsoft.com/office/drawing/2014/main" id="{E97C1D4B-4134-0FE7-2D89-9A14C50C8EE3}"/>
              </a:ext>
            </a:extLst>
          </p:cNvPr>
          <p:cNvSpPr>
            <a:spLocks noGrp="1"/>
          </p:cNvSpPr>
          <p:nvPr>
            <p:ph type="body" sz="quarter" idx="21" hasCustomPrompt="1"/>
          </p:nvPr>
        </p:nvSpPr>
        <p:spPr>
          <a:xfrm>
            <a:off x="6495256" y="5131112"/>
            <a:ext cx="1016212" cy="573834"/>
          </a:xfrm>
        </p:spPr>
        <p:txBody>
          <a:bodyPr anchor="b" anchorCtr="0"/>
          <a:lstStyle>
            <a:lvl1pPr marL="0" indent="0" algn="ctr">
              <a:lnSpc>
                <a:spcPct val="90000"/>
              </a:lnSpc>
              <a:spcBef>
                <a:spcPts val="0"/>
              </a:spcBef>
              <a:spcAft>
                <a:spcPts val="0"/>
              </a:spcAft>
              <a:buNone/>
              <a:defRPr sz="40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5E2AD777-A2AC-8564-B0E2-D79D3D02DB72}"/>
              </a:ext>
            </a:extLst>
          </p:cNvPr>
          <p:cNvSpPr>
            <a:spLocks noGrp="1"/>
          </p:cNvSpPr>
          <p:nvPr>
            <p:ph type="body" sz="quarter" idx="22" hasCustomPrompt="1"/>
          </p:nvPr>
        </p:nvSpPr>
        <p:spPr>
          <a:xfrm>
            <a:off x="7963840" y="5061857"/>
            <a:ext cx="3498817" cy="575101"/>
          </a:xfrm>
        </p:spPr>
        <p:txBody>
          <a:bodyPr/>
          <a:lstStyle>
            <a:lvl1pPr marL="0" indent="0" algn="l">
              <a:buNone/>
              <a:defRPr sz="1600">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stat information of up to 2 lines</a:t>
            </a:r>
          </a:p>
        </p:txBody>
      </p:sp>
      <p:sp>
        <p:nvSpPr>
          <p:cNvPr id="52" name="Text Placeholder 7">
            <a:extLst>
              <a:ext uri="{FF2B5EF4-FFF2-40B4-BE49-F238E27FC236}">
                <a16:creationId xmlns:a16="http://schemas.microsoft.com/office/drawing/2014/main" id="{0A032A2B-0AD7-FF7D-DAC5-3179C634DA08}"/>
              </a:ext>
            </a:extLst>
          </p:cNvPr>
          <p:cNvSpPr>
            <a:spLocks noGrp="1"/>
          </p:cNvSpPr>
          <p:nvPr>
            <p:ph type="body" sz="quarter" idx="23" hasCustomPrompt="1"/>
          </p:nvPr>
        </p:nvSpPr>
        <p:spPr>
          <a:xfrm>
            <a:off x="6495256" y="3359725"/>
            <a:ext cx="1016212" cy="573834"/>
          </a:xfrm>
        </p:spPr>
        <p:txBody>
          <a:bodyPr anchor="b" anchorCtr="0"/>
          <a:lstStyle>
            <a:lvl1pPr marL="0" indent="0" algn="ctr">
              <a:lnSpc>
                <a:spcPct val="90000"/>
              </a:lnSpc>
              <a:spcBef>
                <a:spcPts val="0"/>
              </a:spcBef>
              <a:spcAft>
                <a:spcPts val="0"/>
              </a:spcAft>
              <a:buNone/>
              <a:defRPr sz="40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3" name="Text Placeholder 10">
            <a:extLst>
              <a:ext uri="{FF2B5EF4-FFF2-40B4-BE49-F238E27FC236}">
                <a16:creationId xmlns:a16="http://schemas.microsoft.com/office/drawing/2014/main" id="{C79AD5C8-B31B-E6BE-C6C9-6C1A21105348}"/>
              </a:ext>
            </a:extLst>
          </p:cNvPr>
          <p:cNvSpPr>
            <a:spLocks noGrp="1"/>
          </p:cNvSpPr>
          <p:nvPr>
            <p:ph type="body" sz="quarter" idx="24" hasCustomPrompt="1"/>
          </p:nvPr>
        </p:nvSpPr>
        <p:spPr>
          <a:xfrm>
            <a:off x="7963840" y="3306799"/>
            <a:ext cx="3498817" cy="575101"/>
          </a:xfrm>
        </p:spPr>
        <p:txBody>
          <a:bodyPr/>
          <a:lstStyle>
            <a:lvl1pPr marL="0" indent="0" algn="l">
              <a:buNone/>
              <a:defRPr sz="1600">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insert stat information of up to 2 lines</a:t>
            </a:r>
          </a:p>
        </p:txBody>
      </p:sp>
      <p:sp>
        <p:nvSpPr>
          <p:cNvPr id="4" name="Slide Number Placeholder 3">
            <a:extLst>
              <a:ext uri="{FF2B5EF4-FFF2-40B4-BE49-F238E27FC236}">
                <a16:creationId xmlns:a16="http://schemas.microsoft.com/office/drawing/2014/main" id="{31AD9D7D-CD95-00DB-B934-9AD513360275}"/>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EC06919-7E3E-3B6C-E141-E296DBDEE6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3" name="Title 1">
            <a:extLst>
              <a:ext uri="{FF2B5EF4-FFF2-40B4-BE49-F238E27FC236}">
                <a16:creationId xmlns:a16="http://schemas.microsoft.com/office/drawing/2014/main" id="{ED012A11-35EC-9B1C-A2ED-431090224643}"/>
              </a:ext>
            </a:extLst>
          </p:cNvPr>
          <p:cNvSpPr>
            <a:spLocks noGrp="1"/>
          </p:cNvSpPr>
          <p:nvPr>
            <p:ph type="title" hasCustomPrompt="1"/>
          </p:nvPr>
        </p:nvSpPr>
        <p:spPr>
          <a:xfrm>
            <a:off x="550863" y="430442"/>
            <a:ext cx="4824412" cy="910996"/>
          </a:xfrm>
        </p:spPr>
        <p:txBody>
          <a:bodyPr/>
          <a:lstStyle>
            <a:lvl1pPr>
              <a:defRPr sz="3600">
                <a:solidFill>
                  <a:schemeClr val="tx2"/>
                </a:solidFill>
              </a:defRPr>
            </a:lvl1pPr>
          </a:lstStyle>
          <a:p>
            <a:r>
              <a:rPr lang="en-GB"/>
              <a:t>Click here to </a:t>
            </a:r>
            <a:br>
              <a:rPr lang="en-GB"/>
            </a:br>
            <a:r>
              <a:rPr lang="en-GB"/>
              <a:t>add your title</a:t>
            </a:r>
            <a:endParaRPr lang="en-US"/>
          </a:p>
        </p:txBody>
      </p:sp>
      <p:sp>
        <p:nvSpPr>
          <p:cNvPr id="6" name="Text Placeholder 8">
            <a:extLst>
              <a:ext uri="{FF2B5EF4-FFF2-40B4-BE49-F238E27FC236}">
                <a16:creationId xmlns:a16="http://schemas.microsoft.com/office/drawing/2014/main" id="{455E1616-660C-BB98-E3AE-CF3040F3B7DF}"/>
              </a:ext>
            </a:extLst>
          </p:cNvPr>
          <p:cNvSpPr>
            <a:spLocks noGrp="1"/>
          </p:cNvSpPr>
          <p:nvPr>
            <p:ph type="body" sz="quarter" idx="13" hasCustomPrompt="1"/>
          </p:nvPr>
        </p:nvSpPr>
        <p:spPr>
          <a:xfrm>
            <a:off x="550863" y="1944885"/>
            <a:ext cx="4824412" cy="478711"/>
          </a:xfrm>
        </p:spPr>
        <p:txBody>
          <a:bodyPr anchor="b" anchorCtr="0"/>
          <a:lstStyle>
            <a:lvl1pPr marL="0" indent="0">
              <a:lnSpc>
                <a:spcPct val="100000"/>
              </a:lnSpc>
              <a:spcBef>
                <a:spcPts val="0"/>
              </a:spcBef>
              <a:spcAft>
                <a:spcPts val="0"/>
              </a:spcAft>
              <a:buNone/>
              <a:defRPr sz="1600" b="1" i="0">
                <a:solidFill>
                  <a:schemeClr val="tx2"/>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7" name="Text Placeholder 10">
            <a:extLst>
              <a:ext uri="{FF2B5EF4-FFF2-40B4-BE49-F238E27FC236}">
                <a16:creationId xmlns:a16="http://schemas.microsoft.com/office/drawing/2014/main" id="{C4B5A758-9D76-4819-347F-D2B3B9749E72}"/>
              </a:ext>
            </a:extLst>
          </p:cNvPr>
          <p:cNvSpPr>
            <a:spLocks noGrp="1"/>
          </p:cNvSpPr>
          <p:nvPr>
            <p:ph type="body" sz="quarter" idx="14" hasCustomPrompt="1"/>
          </p:nvPr>
        </p:nvSpPr>
        <p:spPr>
          <a:xfrm>
            <a:off x="550864" y="2778159"/>
            <a:ext cx="4824412" cy="3351179"/>
          </a:xfrm>
        </p:spPr>
        <p:txBody>
          <a:bodyPr/>
          <a:lstStyle>
            <a:lvl1pPr marL="0" indent="0">
              <a:buNone/>
              <a:defRPr>
                <a:solidFill>
                  <a:schemeClr val="tx2"/>
                </a:solidFill>
              </a:defRPr>
            </a:lvl1pPr>
            <a:lvl2pPr marL="352425" indent="-176213">
              <a:tabLst/>
              <a:defRPr>
                <a:solidFill>
                  <a:schemeClr val="tx2"/>
                </a:solidFill>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cxnSp>
        <p:nvCxnSpPr>
          <p:cNvPr id="8" name="Straight Connector 7">
            <a:extLst>
              <a:ext uri="{FF2B5EF4-FFF2-40B4-BE49-F238E27FC236}">
                <a16:creationId xmlns:a16="http://schemas.microsoft.com/office/drawing/2014/main" id="{1758D89B-440D-9906-127A-44988EF98B00}"/>
              </a:ext>
            </a:extLst>
          </p:cNvPr>
          <p:cNvCxnSpPr/>
          <p:nvPr userDrawn="1"/>
        </p:nvCxnSpPr>
        <p:spPr>
          <a:xfrm>
            <a:off x="550863" y="165817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9968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allout Stats_5">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6996112"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sp>
        <p:nvSpPr>
          <p:cNvPr id="2" name="Text Placeholder 21">
            <a:extLst>
              <a:ext uri="{FF2B5EF4-FFF2-40B4-BE49-F238E27FC236}">
                <a16:creationId xmlns:a16="http://schemas.microsoft.com/office/drawing/2014/main" id="{8D79FF11-3450-F786-ADDD-F0E36CD6B84E}"/>
              </a:ext>
            </a:extLst>
          </p:cNvPr>
          <p:cNvSpPr>
            <a:spLocks noGrp="1"/>
          </p:cNvSpPr>
          <p:nvPr>
            <p:ph type="body" sz="quarter" idx="20"/>
          </p:nvPr>
        </p:nvSpPr>
        <p:spPr>
          <a:xfrm>
            <a:off x="6990248" y="0"/>
            <a:ext cx="5201752" cy="6862583"/>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4" name="Slide Number Placeholder 3">
            <a:extLst>
              <a:ext uri="{FF2B5EF4-FFF2-40B4-BE49-F238E27FC236}">
                <a16:creationId xmlns:a16="http://schemas.microsoft.com/office/drawing/2014/main" id="{31AD9D7D-CD95-00DB-B934-9AD513360275}"/>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EC06919-7E3E-3B6C-E141-E296DBDEE6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3" name="Text Placeholder 6">
            <a:extLst>
              <a:ext uri="{FF2B5EF4-FFF2-40B4-BE49-F238E27FC236}">
                <a16:creationId xmlns:a16="http://schemas.microsoft.com/office/drawing/2014/main" id="{5DE5A5F4-0F15-F910-73C2-BCFEDEE2C627}"/>
              </a:ext>
            </a:extLst>
          </p:cNvPr>
          <p:cNvSpPr>
            <a:spLocks noGrp="1"/>
          </p:cNvSpPr>
          <p:nvPr>
            <p:ph type="body" sz="quarter" idx="33" hasCustomPrompt="1"/>
          </p:nvPr>
        </p:nvSpPr>
        <p:spPr>
          <a:xfrm>
            <a:off x="577758" y="1954270"/>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8" name="Text Placeholder 10">
            <a:extLst>
              <a:ext uri="{FF2B5EF4-FFF2-40B4-BE49-F238E27FC236}">
                <a16:creationId xmlns:a16="http://schemas.microsoft.com/office/drawing/2014/main" id="{FD8F8BD9-BB47-93F7-4D6E-85365204DEE1}"/>
              </a:ext>
            </a:extLst>
          </p:cNvPr>
          <p:cNvSpPr>
            <a:spLocks noGrp="1"/>
          </p:cNvSpPr>
          <p:nvPr>
            <p:ph type="body" sz="quarter" idx="22" hasCustomPrompt="1"/>
          </p:nvPr>
        </p:nvSpPr>
        <p:spPr>
          <a:xfrm>
            <a:off x="577757" y="2469469"/>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10" name="Text Placeholder 6">
            <a:extLst>
              <a:ext uri="{FF2B5EF4-FFF2-40B4-BE49-F238E27FC236}">
                <a16:creationId xmlns:a16="http://schemas.microsoft.com/office/drawing/2014/main" id="{0995A3EB-25F9-0690-AE75-935AD8D0F59C}"/>
              </a:ext>
            </a:extLst>
          </p:cNvPr>
          <p:cNvSpPr>
            <a:spLocks noGrp="1"/>
          </p:cNvSpPr>
          <p:nvPr>
            <p:ph type="body" sz="quarter" idx="35" hasCustomPrompt="1"/>
          </p:nvPr>
        </p:nvSpPr>
        <p:spPr>
          <a:xfrm>
            <a:off x="7014206" y="1954270"/>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11" name="Text Placeholder 10">
            <a:extLst>
              <a:ext uri="{FF2B5EF4-FFF2-40B4-BE49-F238E27FC236}">
                <a16:creationId xmlns:a16="http://schemas.microsoft.com/office/drawing/2014/main" id="{24F939C2-14AC-7785-103A-366131575EB3}"/>
              </a:ext>
            </a:extLst>
          </p:cNvPr>
          <p:cNvSpPr>
            <a:spLocks noGrp="1"/>
          </p:cNvSpPr>
          <p:nvPr>
            <p:ph type="body" sz="quarter" idx="36" hasCustomPrompt="1"/>
          </p:nvPr>
        </p:nvSpPr>
        <p:spPr>
          <a:xfrm>
            <a:off x="7014205" y="2469469"/>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13" name="Text Placeholder 6">
            <a:extLst>
              <a:ext uri="{FF2B5EF4-FFF2-40B4-BE49-F238E27FC236}">
                <a16:creationId xmlns:a16="http://schemas.microsoft.com/office/drawing/2014/main" id="{3B1F961B-5C5E-FAAF-327C-3D4C697DDF9E}"/>
              </a:ext>
            </a:extLst>
          </p:cNvPr>
          <p:cNvSpPr>
            <a:spLocks noGrp="1"/>
          </p:cNvSpPr>
          <p:nvPr>
            <p:ph type="body" sz="quarter" idx="38" hasCustomPrompt="1"/>
          </p:nvPr>
        </p:nvSpPr>
        <p:spPr>
          <a:xfrm>
            <a:off x="3846963" y="1954270"/>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15" name="Text Placeholder 10">
            <a:extLst>
              <a:ext uri="{FF2B5EF4-FFF2-40B4-BE49-F238E27FC236}">
                <a16:creationId xmlns:a16="http://schemas.microsoft.com/office/drawing/2014/main" id="{6CAEE550-1A56-3550-0BC7-204F62E2613D}"/>
              </a:ext>
            </a:extLst>
          </p:cNvPr>
          <p:cNvSpPr>
            <a:spLocks noGrp="1"/>
          </p:cNvSpPr>
          <p:nvPr>
            <p:ph type="body" sz="quarter" idx="39" hasCustomPrompt="1"/>
          </p:nvPr>
        </p:nvSpPr>
        <p:spPr>
          <a:xfrm>
            <a:off x="3846962" y="2469469"/>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16" name="Text Placeholder 6">
            <a:extLst>
              <a:ext uri="{FF2B5EF4-FFF2-40B4-BE49-F238E27FC236}">
                <a16:creationId xmlns:a16="http://schemas.microsoft.com/office/drawing/2014/main" id="{8AB29F6E-F8F0-322E-9F3D-8B777D3F0220}"/>
              </a:ext>
            </a:extLst>
          </p:cNvPr>
          <p:cNvSpPr>
            <a:spLocks noGrp="1"/>
          </p:cNvSpPr>
          <p:nvPr>
            <p:ph type="body" sz="quarter" idx="41" hasCustomPrompt="1"/>
          </p:nvPr>
        </p:nvSpPr>
        <p:spPr>
          <a:xfrm>
            <a:off x="577758" y="477437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17" name="Text Placeholder 10">
            <a:extLst>
              <a:ext uri="{FF2B5EF4-FFF2-40B4-BE49-F238E27FC236}">
                <a16:creationId xmlns:a16="http://schemas.microsoft.com/office/drawing/2014/main" id="{B772BB5B-5DCA-F478-315C-3D61880A4BD2}"/>
              </a:ext>
            </a:extLst>
          </p:cNvPr>
          <p:cNvSpPr>
            <a:spLocks noGrp="1"/>
          </p:cNvSpPr>
          <p:nvPr>
            <p:ph type="body" sz="quarter" idx="42" hasCustomPrompt="1"/>
          </p:nvPr>
        </p:nvSpPr>
        <p:spPr>
          <a:xfrm>
            <a:off x="577757" y="528957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19" name="Text Placeholder 6">
            <a:extLst>
              <a:ext uri="{FF2B5EF4-FFF2-40B4-BE49-F238E27FC236}">
                <a16:creationId xmlns:a16="http://schemas.microsoft.com/office/drawing/2014/main" id="{61095FE3-C032-F085-1C75-F866162B9BD7}"/>
              </a:ext>
            </a:extLst>
          </p:cNvPr>
          <p:cNvSpPr>
            <a:spLocks noGrp="1"/>
          </p:cNvSpPr>
          <p:nvPr>
            <p:ph type="body" sz="quarter" idx="44" hasCustomPrompt="1"/>
          </p:nvPr>
        </p:nvSpPr>
        <p:spPr>
          <a:xfrm>
            <a:off x="7014206" y="477437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20" name="Text Placeholder 10">
            <a:extLst>
              <a:ext uri="{FF2B5EF4-FFF2-40B4-BE49-F238E27FC236}">
                <a16:creationId xmlns:a16="http://schemas.microsoft.com/office/drawing/2014/main" id="{8005F23B-DF15-6D8D-8B12-F4E4625BBAB5}"/>
              </a:ext>
            </a:extLst>
          </p:cNvPr>
          <p:cNvSpPr>
            <a:spLocks noGrp="1"/>
          </p:cNvSpPr>
          <p:nvPr>
            <p:ph type="body" sz="quarter" idx="45" hasCustomPrompt="1"/>
          </p:nvPr>
        </p:nvSpPr>
        <p:spPr>
          <a:xfrm>
            <a:off x="7014205" y="528957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23" name="Text Placeholder 6">
            <a:extLst>
              <a:ext uri="{FF2B5EF4-FFF2-40B4-BE49-F238E27FC236}">
                <a16:creationId xmlns:a16="http://schemas.microsoft.com/office/drawing/2014/main" id="{7931909C-D72B-A31D-E021-96575582FF5D}"/>
              </a:ext>
            </a:extLst>
          </p:cNvPr>
          <p:cNvSpPr>
            <a:spLocks noGrp="1"/>
          </p:cNvSpPr>
          <p:nvPr>
            <p:ph type="body" sz="quarter" idx="47" hasCustomPrompt="1"/>
          </p:nvPr>
        </p:nvSpPr>
        <p:spPr>
          <a:xfrm>
            <a:off x="3846963" y="477437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24" name="Text Placeholder 10">
            <a:extLst>
              <a:ext uri="{FF2B5EF4-FFF2-40B4-BE49-F238E27FC236}">
                <a16:creationId xmlns:a16="http://schemas.microsoft.com/office/drawing/2014/main" id="{68068B6B-8D4E-C4A4-1FD2-B2BC9C3378B7}"/>
              </a:ext>
            </a:extLst>
          </p:cNvPr>
          <p:cNvSpPr>
            <a:spLocks noGrp="1"/>
          </p:cNvSpPr>
          <p:nvPr>
            <p:ph type="body" sz="quarter" idx="48" hasCustomPrompt="1"/>
          </p:nvPr>
        </p:nvSpPr>
        <p:spPr>
          <a:xfrm>
            <a:off x="3846962" y="528957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25" name="Text Placeholder 6">
            <a:extLst>
              <a:ext uri="{FF2B5EF4-FFF2-40B4-BE49-F238E27FC236}">
                <a16:creationId xmlns:a16="http://schemas.microsoft.com/office/drawing/2014/main" id="{5B6CB069-F7D7-449B-D75D-5F532BB0196A}"/>
              </a:ext>
            </a:extLst>
          </p:cNvPr>
          <p:cNvSpPr>
            <a:spLocks noGrp="1"/>
          </p:cNvSpPr>
          <p:nvPr>
            <p:ph type="body" sz="quarter" idx="50" hasCustomPrompt="1"/>
          </p:nvPr>
        </p:nvSpPr>
        <p:spPr>
          <a:xfrm>
            <a:off x="577758" y="336432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26" name="Text Placeholder 10">
            <a:extLst>
              <a:ext uri="{FF2B5EF4-FFF2-40B4-BE49-F238E27FC236}">
                <a16:creationId xmlns:a16="http://schemas.microsoft.com/office/drawing/2014/main" id="{261333B8-9ABB-1146-E81E-22FED3D311FC}"/>
              </a:ext>
            </a:extLst>
          </p:cNvPr>
          <p:cNvSpPr>
            <a:spLocks noGrp="1"/>
          </p:cNvSpPr>
          <p:nvPr>
            <p:ph type="body" sz="quarter" idx="51" hasCustomPrompt="1"/>
          </p:nvPr>
        </p:nvSpPr>
        <p:spPr>
          <a:xfrm>
            <a:off x="577757" y="387952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28" name="Text Placeholder 6">
            <a:extLst>
              <a:ext uri="{FF2B5EF4-FFF2-40B4-BE49-F238E27FC236}">
                <a16:creationId xmlns:a16="http://schemas.microsoft.com/office/drawing/2014/main" id="{4B8BC45D-FE1B-627D-2A31-572132728178}"/>
              </a:ext>
            </a:extLst>
          </p:cNvPr>
          <p:cNvSpPr>
            <a:spLocks noGrp="1"/>
          </p:cNvSpPr>
          <p:nvPr>
            <p:ph type="body" sz="quarter" idx="53" hasCustomPrompt="1"/>
          </p:nvPr>
        </p:nvSpPr>
        <p:spPr>
          <a:xfrm>
            <a:off x="7014206" y="336432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29" name="Text Placeholder 10">
            <a:extLst>
              <a:ext uri="{FF2B5EF4-FFF2-40B4-BE49-F238E27FC236}">
                <a16:creationId xmlns:a16="http://schemas.microsoft.com/office/drawing/2014/main" id="{A131CF4C-5FFF-1BDA-0B53-0328B3C78E66}"/>
              </a:ext>
            </a:extLst>
          </p:cNvPr>
          <p:cNvSpPr>
            <a:spLocks noGrp="1"/>
          </p:cNvSpPr>
          <p:nvPr>
            <p:ph type="body" sz="quarter" idx="54" hasCustomPrompt="1"/>
          </p:nvPr>
        </p:nvSpPr>
        <p:spPr>
          <a:xfrm>
            <a:off x="7014205" y="387952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31" name="Text Placeholder 6">
            <a:extLst>
              <a:ext uri="{FF2B5EF4-FFF2-40B4-BE49-F238E27FC236}">
                <a16:creationId xmlns:a16="http://schemas.microsoft.com/office/drawing/2014/main" id="{1A67596E-3AD7-FBB0-D5C1-57CC6F7D6EBA}"/>
              </a:ext>
            </a:extLst>
          </p:cNvPr>
          <p:cNvSpPr>
            <a:spLocks noGrp="1"/>
          </p:cNvSpPr>
          <p:nvPr>
            <p:ph type="body" sz="quarter" idx="56" hasCustomPrompt="1"/>
          </p:nvPr>
        </p:nvSpPr>
        <p:spPr>
          <a:xfrm>
            <a:off x="3846963" y="3364321"/>
            <a:ext cx="1732432" cy="489659"/>
          </a:xfrm>
        </p:spPr>
        <p:txBody>
          <a:bodyPr anchor="b" anchorCtr="0"/>
          <a:lstStyle>
            <a:lvl1pPr marL="0" indent="0">
              <a:lnSpc>
                <a:spcPct val="90000"/>
              </a:lnSpc>
              <a:spcAft>
                <a:spcPts val="0"/>
              </a:spcAft>
              <a:buNone/>
              <a:defRPr sz="3600" b="0" i="0">
                <a:solidFill>
                  <a:schemeClr val="accent1"/>
                </a:solidFill>
                <a:latin typeface="Poppins Light" pitchFamily="2" charset="77"/>
                <a:cs typeface="Poppins Light" pitchFamily="2" charset="77"/>
              </a:defRPr>
            </a:lvl1pPr>
            <a:lvl2pPr marL="360000" indent="0">
              <a:buNone/>
              <a:defRPr sz="3600"/>
            </a:lvl2pPr>
            <a:lvl3pPr marL="720000" indent="0">
              <a:buNone/>
              <a:defRPr sz="3600"/>
            </a:lvl3pPr>
            <a:lvl4pPr marL="1080000" indent="0">
              <a:buNone/>
              <a:defRPr sz="3600"/>
            </a:lvl4pPr>
            <a:lvl5pPr marL="1440000" indent="0">
              <a:buNone/>
              <a:defRPr sz="3600"/>
            </a:lvl5pPr>
          </a:lstStyle>
          <a:p>
            <a:pPr lvl="0"/>
            <a:r>
              <a:rPr lang="en-GB"/>
              <a:t>XXX</a:t>
            </a:r>
            <a:endParaRPr lang="en-US"/>
          </a:p>
        </p:txBody>
      </p:sp>
      <p:sp>
        <p:nvSpPr>
          <p:cNvPr id="32" name="Text Placeholder 10">
            <a:extLst>
              <a:ext uri="{FF2B5EF4-FFF2-40B4-BE49-F238E27FC236}">
                <a16:creationId xmlns:a16="http://schemas.microsoft.com/office/drawing/2014/main" id="{52B1060C-761C-62C5-5417-FE68204DCA11}"/>
              </a:ext>
            </a:extLst>
          </p:cNvPr>
          <p:cNvSpPr>
            <a:spLocks noGrp="1"/>
          </p:cNvSpPr>
          <p:nvPr>
            <p:ph type="body" sz="quarter" idx="57" hasCustomPrompt="1"/>
          </p:nvPr>
        </p:nvSpPr>
        <p:spPr>
          <a:xfrm>
            <a:off x="3846962" y="3879520"/>
            <a:ext cx="2358395" cy="394637"/>
          </a:xfrm>
          <a:prstGeom prst="rect">
            <a:avLst/>
          </a:prstGeom>
        </p:spPr>
        <p:txBody>
          <a:bodyPr/>
          <a:lstStyle>
            <a:lvl1pPr marL="0" indent="0" algn="l">
              <a:spcAft>
                <a:spcPts val="0"/>
              </a:spcAft>
              <a:buNone/>
              <a:defRPr sz="1200" b="0" i="0">
                <a:solidFill>
                  <a:schemeClr val="tx2"/>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 of up to 2 lines</a:t>
            </a:r>
          </a:p>
        </p:txBody>
      </p:sp>
      <p:sp>
        <p:nvSpPr>
          <p:cNvPr id="37" name="Title 1">
            <a:extLst>
              <a:ext uri="{FF2B5EF4-FFF2-40B4-BE49-F238E27FC236}">
                <a16:creationId xmlns:a16="http://schemas.microsoft.com/office/drawing/2014/main" id="{8093AAB5-0A74-2D3F-4E6C-5A2E6CDE7D3D}"/>
              </a:ext>
            </a:extLst>
          </p:cNvPr>
          <p:cNvSpPr>
            <a:spLocks noGrp="1"/>
          </p:cNvSpPr>
          <p:nvPr>
            <p:ph type="title" hasCustomPrompt="1"/>
          </p:nvPr>
        </p:nvSpPr>
        <p:spPr>
          <a:xfrm>
            <a:off x="550863" y="430442"/>
            <a:ext cx="4510994" cy="910996"/>
          </a:xfrm>
        </p:spPr>
        <p:txBody>
          <a:bodyPr/>
          <a:lstStyle>
            <a:lvl1pPr>
              <a:defRPr>
                <a:solidFill>
                  <a:schemeClr val="tx2"/>
                </a:solidFill>
              </a:defRPr>
            </a:lvl1pPr>
          </a:lstStyle>
          <a:p>
            <a:r>
              <a:rPr lang="en-MY"/>
              <a:t>Click here to add your title of up to 2 lines</a:t>
            </a:r>
            <a:endParaRPr lang="en-US"/>
          </a:p>
        </p:txBody>
      </p:sp>
    </p:spTree>
    <p:extLst>
      <p:ext uri="{BB962C8B-B14F-4D97-AF65-F5344CB8AC3E}">
        <p14:creationId xmlns:p14="http://schemas.microsoft.com/office/powerpoint/2010/main" val="11042368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Map Slide_Dark">
    <p:bg>
      <p:bgRef idx="1001">
        <a:schemeClr val="bg1"/>
      </p:bgRef>
    </p:bg>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9A270C8E-8C24-64D6-F575-5A21716B8E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3927" y="3953"/>
            <a:ext cx="10508105" cy="7005403"/>
          </a:xfrm>
          <a:prstGeom prst="rect">
            <a:avLst/>
          </a:prstGeom>
        </p:spPr>
      </p:pic>
      <p:sp>
        <p:nvSpPr>
          <p:cNvPr id="2" name="Title 1">
            <a:extLst>
              <a:ext uri="{FF2B5EF4-FFF2-40B4-BE49-F238E27FC236}">
                <a16:creationId xmlns:a16="http://schemas.microsoft.com/office/drawing/2014/main" id="{40BB6A6E-AA6E-FD1E-7CC4-12EB43D1059A}"/>
              </a:ext>
            </a:extLst>
          </p:cNvPr>
          <p:cNvSpPr>
            <a:spLocks noGrp="1"/>
          </p:cNvSpPr>
          <p:nvPr>
            <p:ph type="title" hasCustomPrompt="1"/>
          </p:nvPr>
        </p:nvSpPr>
        <p:spPr>
          <a:xfrm>
            <a:off x="550864" y="430442"/>
            <a:ext cx="5545136" cy="910996"/>
          </a:xfrm>
        </p:spPr>
        <p:txBody>
          <a:bodyPr/>
          <a:lstStyle>
            <a:lvl1pPr>
              <a:defRPr sz="3600">
                <a:solidFill>
                  <a:schemeClr val="tx1"/>
                </a:solidFill>
              </a:defRPr>
            </a:lvl1pPr>
          </a:lstStyle>
          <a:p>
            <a:r>
              <a:rPr lang="en-GB"/>
              <a:t>Click here to </a:t>
            </a:r>
            <a:br>
              <a:rPr lang="en-GB"/>
            </a:br>
            <a:r>
              <a:rPr lang="en-GB"/>
              <a:t>add your title</a:t>
            </a:r>
            <a:endParaRPr lang="en-US"/>
          </a:p>
        </p:txBody>
      </p:sp>
      <p:sp>
        <p:nvSpPr>
          <p:cNvPr id="7" name="Text Placeholder 10">
            <a:extLst>
              <a:ext uri="{FF2B5EF4-FFF2-40B4-BE49-F238E27FC236}">
                <a16:creationId xmlns:a16="http://schemas.microsoft.com/office/drawing/2014/main" id="{C6CA3B35-13F3-2C87-8F2B-C310A1AD2D53}"/>
              </a:ext>
            </a:extLst>
          </p:cNvPr>
          <p:cNvSpPr>
            <a:spLocks noGrp="1" noChangeAspect="1"/>
          </p:cNvSpPr>
          <p:nvPr>
            <p:ph type="body" sz="quarter" idx="21" hasCustomPrompt="1"/>
          </p:nvPr>
        </p:nvSpPr>
        <p:spPr>
          <a:xfrm>
            <a:off x="3740624" y="2708738"/>
            <a:ext cx="1152000" cy="1152000"/>
          </a:xfrm>
          <a:prstGeom prst="ellipse">
            <a:avLst/>
          </a:prstGeom>
          <a:solidFill>
            <a:schemeClr val="accent4">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Text Placeholder 10">
            <a:extLst>
              <a:ext uri="{FF2B5EF4-FFF2-40B4-BE49-F238E27FC236}">
                <a16:creationId xmlns:a16="http://schemas.microsoft.com/office/drawing/2014/main" id="{C951F646-2485-7974-48E4-C123DB01F187}"/>
              </a:ext>
            </a:extLst>
          </p:cNvPr>
          <p:cNvSpPr>
            <a:spLocks noGrp="1" noChangeAspect="1"/>
          </p:cNvSpPr>
          <p:nvPr>
            <p:ph type="body" sz="quarter" idx="22" hasCustomPrompt="1"/>
          </p:nvPr>
        </p:nvSpPr>
        <p:spPr>
          <a:xfrm>
            <a:off x="4850106" y="4471628"/>
            <a:ext cx="1152000" cy="1152000"/>
          </a:xfrm>
          <a:prstGeom prst="ellipse">
            <a:avLst/>
          </a:prstGeom>
          <a:solidFill>
            <a:srgbClr val="B2E9E7">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9" name="Text Placeholder 10">
            <a:extLst>
              <a:ext uri="{FF2B5EF4-FFF2-40B4-BE49-F238E27FC236}">
                <a16:creationId xmlns:a16="http://schemas.microsoft.com/office/drawing/2014/main" id="{12D65398-2ACE-6F7B-B604-1504682A5A86}"/>
              </a:ext>
            </a:extLst>
          </p:cNvPr>
          <p:cNvSpPr>
            <a:spLocks noGrp="1" noChangeAspect="1"/>
          </p:cNvSpPr>
          <p:nvPr>
            <p:ph type="body" sz="quarter" idx="23" hasCustomPrompt="1"/>
          </p:nvPr>
        </p:nvSpPr>
        <p:spPr>
          <a:xfrm>
            <a:off x="5520000" y="2853000"/>
            <a:ext cx="1152000" cy="1152000"/>
          </a:xfrm>
          <a:prstGeom prst="ellipse">
            <a:avLst/>
          </a:prstGeom>
          <a:solidFill>
            <a:schemeClr val="accent5">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8341A99A-626C-6B59-617D-48D5EFFAF3F7}"/>
              </a:ext>
            </a:extLst>
          </p:cNvPr>
          <p:cNvSpPr>
            <a:spLocks noGrp="1" noChangeAspect="1"/>
          </p:cNvSpPr>
          <p:nvPr>
            <p:ph type="body" sz="quarter" idx="24" hasCustomPrompt="1"/>
          </p:nvPr>
        </p:nvSpPr>
        <p:spPr>
          <a:xfrm>
            <a:off x="6394959" y="2708738"/>
            <a:ext cx="1152000" cy="1152000"/>
          </a:xfrm>
          <a:prstGeom prst="ellipse">
            <a:avLst/>
          </a:prstGeom>
          <a:solidFill>
            <a:schemeClr val="accent2">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44A5CD3F-7BF5-9487-C6B2-0EA3A78A6855}"/>
              </a:ext>
            </a:extLst>
          </p:cNvPr>
          <p:cNvSpPr>
            <a:spLocks noGrp="1" noChangeAspect="1"/>
          </p:cNvSpPr>
          <p:nvPr>
            <p:ph type="body" sz="quarter" idx="25" hasCustomPrompt="1"/>
          </p:nvPr>
        </p:nvSpPr>
        <p:spPr>
          <a:xfrm>
            <a:off x="5803945" y="1983909"/>
            <a:ext cx="1152000" cy="1152000"/>
          </a:xfrm>
          <a:prstGeom prst="ellipse">
            <a:avLst/>
          </a:prstGeom>
          <a:solidFill>
            <a:schemeClr val="accent1">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4C1FD5C7-993D-4E5A-EE3D-6C4E07489F02}"/>
              </a:ext>
            </a:extLst>
          </p:cNvPr>
          <p:cNvSpPr>
            <a:spLocks noGrp="1" noChangeAspect="1"/>
          </p:cNvSpPr>
          <p:nvPr>
            <p:ph type="body" sz="quarter" idx="26" hasCustomPrompt="1"/>
          </p:nvPr>
        </p:nvSpPr>
        <p:spPr>
          <a:xfrm>
            <a:off x="9305428" y="4582143"/>
            <a:ext cx="1152000" cy="1152000"/>
          </a:xfrm>
          <a:prstGeom prst="ellipse">
            <a:avLst/>
          </a:prstGeom>
          <a:solidFill>
            <a:schemeClr val="accent3">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C504C320-5444-94AD-AE35-5DA1AB679153}"/>
              </a:ext>
            </a:extLst>
          </p:cNvPr>
          <p:cNvSpPr>
            <a:spLocks noGrp="1" noChangeAspect="1"/>
          </p:cNvSpPr>
          <p:nvPr>
            <p:ph type="body" sz="quarter" idx="27" hasCustomPrompt="1"/>
          </p:nvPr>
        </p:nvSpPr>
        <p:spPr>
          <a:xfrm>
            <a:off x="10041408" y="2318445"/>
            <a:ext cx="1152000" cy="1152000"/>
          </a:xfrm>
          <a:prstGeom prst="ellipse">
            <a:avLst/>
          </a:prstGeom>
          <a:solidFill>
            <a:srgbClr val="EFB6A3">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C3FE2213-1F52-D0F4-0603-BE34C2C0EC64}"/>
              </a:ext>
            </a:extLst>
          </p:cNvPr>
          <p:cNvSpPr>
            <a:spLocks noGrp="1" noChangeAspect="1"/>
          </p:cNvSpPr>
          <p:nvPr>
            <p:ph type="body" sz="quarter" idx="28" hasCustomPrompt="1"/>
          </p:nvPr>
        </p:nvSpPr>
        <p:spPr>
          <a:xfrm>
            <a:off x="9283125" y="1772036"/>
            <a:ext cx="1152000" cy="1152000"/>
          </a:xfrm>
          <a:prstGeom prst="ellipse">
            <a:avLst/>
          </a:prstGeom>
          <a:solidFill>
            <a:srgbClr val="FFEDCA">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 name="Slide Number Placeholder 3">
            <a:extLst>
              <a:ext uri="{FF2B5EF4-FFF2-40B4-BE49-F238E27FC236}">
                <a16:creationId xmlns:a16="http://schemas.microsoft.com/office/drawing/2014/main" id="{764E99C4-35D2-6B2A-09C6-7FA415895EE6}"/>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B6113BB-36D4-1360-6DDF-E214B7161D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6908640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Map Slide_Light">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63AE5A29-8161-D729-44EE-7ABFE4099A08}"/>
              </a:ext>
            </a:extLst>
          </p:cNvPr>
          <p:cNvPicPr>
            <a:picLocks noChangeAspect="1"/>
          </p:cNvPicPr>
          <p:nvPr userDrawn="1"/>
        </p:nvPicPr>
        <p:blipFill>
          <a:blip r:embed="rId2">
            <a:alphaModFix amt="62000"/>
            <a:extLst>
              <a:ext uri="{96DAC541-7B7A-43D3-8B79-37D633B846F1}">
                <asvg:svgBlip xmlns:asvg="http://schemas.microsoft.com/office/drawing/2016/SVG/main" r:embed="rId3"/>
              </a:ext>
            </a:extLst>
          </a:blip>
          <a:stretch>
            <a:fillRect/>
          </a:stretch>
        </p:blipFill>
        <p:spPr>
          <a:xfrm>
            <a:off x="1691389" y="1"/>
            <a:ext cx="10345713" cy="6897142"/>
          </a:xfrm>
          <a:prstGeom prst="rect">
            <a:avLst/>
          </a:prstGeom>
        </p:spPr>
      </p:pic>
      <p:sp>
        <p:nvSpPr>
          <p:cNvPr id="2" name="Title 1">
            <a:extLst>
              <a:ext uri="{FF2B5EF4-FFF2-40B4-BE49-F238E27FC236}">
                <a16:creationId xmlns:a16="http://schemas.microsoft.com/office/drawing/2014/main" id="{40BB6A6E-AA6E-FD1E-7CC4-12EB43D1059A}"/>
              </a:ext>
            </a:extLst>
          </p:cNvPr>
          <p:cNvSpPr>
            <a:spLocks noGrp="1"/>
          </p:cNvSpPr>
          <p:nvPr>
            <p:ph type="title" hasCustomPrompt="1"/>
          </p:nvPr>
        </p:nvSpPr>
        <p:spPr>
          <a:xfrm>
            <a:off x="550864" y="430442"/>
            <a:ext cx="5545136" cy="910996"/>
          </a:xfrm>
        </p:spPr>
        <p:txBody>
          <a:bodyPr/>
          <a:lstStyle>
            <a:lvl1pPr>
              <a:defRPr sz="3600">
                <a:solidFill>
                  <a:schemeClr val="bg2"/>
                </a:solidFill>
              </a:defRPr>
            </a:lvl1pPr>
          </a:lstStyle>
          <a:p>
            <a:r>
              <a:rPr lang="en-GB"/>
              <a:t>Click here to </a:t>
            </a:r>
            <a:br>
              <a:rPr lang="en-GB"/>
            </a:br>
            <a:r>
              <a:rPr lang="en-GB"/>
              <a:t>add your title</a:t>
            </a:r>
            <a:endParaRPr lang="en-US"/>
          </a:p>
        </p:txBody>
      </p:sp>
      <p:sp>
        <p:nvSpPr>
          <p:cNvPr id="7" name="Text Placeholder 10">
            <a:extLst>
              <a:ext uri="{FF2B5EF4-FFF2-40B4-BE49-F238E27FC236}">
                <a16:creationId xmlns:a16="http://schemas.microsoft.com/office/drawing/2014/main" id="{C6CA3B35-13F3-2C87-8F2B-C310A1AD2D53}"/>
              </a:ext>
            </a:extLst>
          </p:cNvPr>
          <p:cNvSpPr>
            <a:spLocks noGrp="1" noChangeAspect="1"/>
          </p:cNvSpPr>
          <p:nvPr>
            <p:ph type="body" sz="quarter" idx="21" hasCustomPrompt="1"/>
          </p:nvPr>
        </p:nvSpPr>
        <p:spPr>
          <a:xfrm>
            <a:off x="3740624" y="2708738"/>
            <a:ext cx="1152000" cy="1152000"/>
          </a:xfrm>
          <a:prstGeom prst="ellipse">
            <a:avLst/>
          </a:prstGeom>
          <a:solidFill>
            <a:schemeClr val="accent4">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Text Placeholder 10">
            <a:extLst>
              <a:ext uri="{FF2B5EF4-FFF2-40B4-BE49-F238E27FC236}">
                <a16:creationId xmlns:a16="http://schemas.microsoft.com/office/drawing/2014/main" id="{C951F646-2485-7974-48E4-C123DB01F187}"/>
              </a:ext>
            </a:extLst>
          </p:cNvPr>
          <p:cNvSpPr>
            <a:spLocks noGrp="1" noChangeAspect="1"/>
          </p:cNvSpPr>
          <p:nvPr>
            <p:ph type="body" sz="quarter" idx="22" hasCustomPrompt="1"/>
          </p:nvPr>
        </p:nvSpPr>
        <p:spPr>
          <a:xfrm>
            <a:off x="4850106" y="4471628"/>
            <a:ext cx="1152000" cy="1152000"/>
          </a:xfrm>
          <a:prstGeom prst="ellipse">
            <a:avLst/>
          </a:prstGeom>
          <a:solidFill>
            <a:srgbClr val="B2E9E7">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9" name="Text Placeholder 10">
            <a:extLst>
              <a:ext uri="{FF2B5EF4-FFF2-40B4-BE49-F238E27FC236}">
                <a16:creationId xmlns:a16="http://schemas.microsoft.com/office/drawing/2014/main" id="{12D65398-2ACE-6F7B-B604-1504682A5A86}"/>
              </a:ext>
            </a:extLst>
          </p:cNvPr>
          <p:cNvSpPr>
            <a:spLocks noGrp="1" noChangeAspect="1"/>
          </p:cNvSpPr>
          <p:nvPr>
            <p:ph type="body" sz="quarter" idx="23" hasCustomPrompt="1"/>
          </p:nvPr>
        </p:nvSpPr>
        <p:spPr>
          <a:xfrm>
            <a:off x="5520000" y="2853000"/>
            <a:ext cx="1152000" cy="1152000"/>
          </a:xfrm>
          <a:prstGeom prst="ellipse">
            <a:avLst/>
          </a:prstGeom>
          <a:solidFill>
            <a:schemeClr val="accent5">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8341A99A-626C-6B59-617D-48D5EFFAF3F7}"/>
              </a:ext>
            </a:extLst>
          </p:cNvPr>
          <p:cNvSpPr>
            <a:spLocks noGrp="1" noChangeAspect="1"/>
          </p:cNvSpPr>
          <p:nvPr>
            <p:ph type="body" sz="quarter" idx="24" hasCustomPrompt="1"/>
          </p:nvPr>
        </p:nvSpPr>
        <p:spPr>
          <a:xfrm>
            <a:off x="6394959" y="2708738"/>
            <a:ext cx="1152000" cy="1152000"/>
          </a:xfrm>
          <a:prstGeom prst="ellipse">
            <a:avLst/>
          </a:prstGeom>
          <a:solidFill>
            <a:schemeClr val="accent2">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44A5CD3F-7BF5-9487-C6B2-0EA3A78A6855}"/>
              </a:ext>
            </a:extLst>
          </p:cNvPr>
          <p:cNvSpPr>
            <a:spLocks noGrp="1" noChangeAspect="1"/>
          </p:cNvSpPr>
          <p:nvPr>
            <p:ph type="body" sz="quarter" idx="25" hasCustomPrompt="1"/>
          </p:nvPr>
        </p:nvSpPr>
        <p:spPr>
          <a:xfrm>
            <a:off x="5803945" y="1983909"/>
            <a:ext cx="1152000" cy="1152000"/>
          </a:xfrm>
          <a:prstGeom prst="ellipse">
            <a:avLst/>
          </a:prstGeom>
          <a:solidFill>
            <a:schemeClr val="accent1">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4C1FD5C7-993D-4E5A-EE3D-6C4E07489F02}"/>
              </a:ext>
            </a:extLst>
          </p:cNvPr>
          <p:cNvSpPr>
            <a:spLocks noGrp="1" noChangeAspect="1"/>
          </p:cNvSpPr>
          <p:nvPr>
            <p:ph type="body" sz="quarter" idx="26" hasCustomPrompt="1"/>
          </p:nvPr>
        </p:nvSpPr>
        <p:spPr>
          <a:xfrm>
            <a:off x="9305428" y="4582143"/>
            <a:ext cx="1152000" cy="1152000"/>
          </a:xfrm>
          <a:prstGeom prst="ellipse">
            <a:avLst/>
          </a:prstGeom>
          <a:solidFill>
            <a:schemeClr val="accent3">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C504C320-5444-94AD-AE35-5DA1AB679153}"/>
              </a:ext>
            </a:extLst>
          </p:cNvPr>
          <p:cNvSpPr>
            <a:spLocks noGrp="1" noChangeAspect="1"/>
          </p:cNvSpPr>
          <p:nvPr>
            <p:ph type="body" sz="quarter" idx="27" hasCustomPrompt="1"/>
          </p:nvPr>
        </p:nvSpPr>
        <p:spPr>
          <a:xfrm>
            <a:off x="10041408" y="2318445"/>
            <a:ext cx="1152000" cy="1152000"/>
          </a:xfrm>
          <a:prstGeom prst="ellipse">
            <a:avLst/>
          </a:prstGeom>
          <a:solidFill>
            <a:srgbClr val="EFB6A3">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C3FE2213-1F52-D0F4-0603-BE34C2C0EC64}"/>
              </a:ext>
            </a:extLst>
          </p:cNvPr>
          <p:cNvSpPr>
            <a:spLocks noGrp="1" noChangeAspect="1"/>
          </p:cNvSpPr>
          <p:nvPr>
            <p:ph type="body" sz="quarter" idx="28" hasCustomPrompt="1"/>
          </p:nvPr>
        </p:nvSpPr>
        <p:spPr>
          <a:xfrm>
            <a:off x="9283125" y="1772036"/>
            <a:ext cx="1152000" cy="1152000"/>
          </a:xfrm>
          <a:prstGeom prst="ellipse">
            <a:avLst/>
          </a:prstGeom>
          <a:solidFill>
            <a:srgbClr val="FFEDCA">
              <a:alpha val="25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4" name="Slide Number Placeholder 5">
            <a:extLst>
              <a:ext uri="{FF2B5EF4-FFF2-40B4-BE49-F238E27FC236}">
                <a16:creationId xmlns:a16="http://schemas.microsoft.com/office/drawing/2014/main" id="{0EAF716C-DE05-1508-B856-1A84020C722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5" name="GroupM_SingleColor_Logo_Navy_RGB.png">
            <a:extLst>
              <a:ext uri="{FF2B5EF4-FFF2-40B4-BE49-F238E27FC236}">
                <a16:creationId xmlns:a16="http://schemas.microsoft.com/office/drawing/2014/main" id="{D4DC5511-97C7-13C8-3A96-04B1B2DA94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225369993"/>
      </p:ext>
    </p:extLst>
  </p:cSld>
  <p:clrMapOvr>
    <a:masterClrMapping/>
  </p:clrMapOvr>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3744912" cy="910996"/>
          </a:xfrm>
        </p:spPr>
        <p:txBody>
          <a:bodyPr/>
          <a:lstStyle/>
          <a:p>
            <a:r>
              <a:rPr lang="en-GB"/>
              <a:t>Click here to 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3744912"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3744912"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marL="360000" lvl="1" indent="0">
              <a:buNone/>
            </a:pPr>
            <a:endParaRPr lang="en-US"/>
          </a:p>
          <a:p>
            <a:endParaRPr lang="en-US"/>
          </a:p>
        </p:txBody>
      </p:sp>
      <p:sp>
        <p:nvSpPr>
          <p:cNvPr id="3" name="Text Placeholder 14">
            <a:extLst>
              <a:ext uri="{FF2B5EF4-FFF2-40B4-BE49-F238E27FC236}">
                <a16:creationId xmlns:a16="http://schemas.microsoft.com/office/drawing/2014/main" id="{059EE45A-960A-ED09-3F81-9C84B1DCD696}"/>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257052F7-7210-2DC7-A46A-EA3292B60A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425372151"/>
      </p:ext>
    </p:extLst>
  </p:cSld>
  <p:clrMapOvr>
    <a:masterClrMapping/>
  </p:clrMapOvr>
  <p:extLst>
    <p:ext uri="{DCECCB84-F9BA-43D5-87BE-67443E8EF086}">
      <p15:sldGuideLst xmlns:p15="http://schemas.microsoft.com/office/powerpoint/2012/main">
        <p15:guide id="1" pos="2706">
          <p15:clr>
            <a:srgbClr val="FBAE40"/>
          </p15:clr>
        </p15:guide>
        <p15:guide id="2" orient="horz" pos="1253">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pider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5184774"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5184774"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5184774"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366318994"/>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406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Opt 10">
    <p:bg>
      <p:bgPr>
        <a:solidFill>
          <a:srgbClr val="FFA900"/>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FEEBE9C-4768-4B48-899A-3B2854AD762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846721715"/>
      </p:ext>
    </p:extLst>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Diagram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5202236"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38" name="Picture Placeholder 7">
            <a:extLst>
              <a:ext uri="{FF2B5EF4-FFF2-40B4-BE49-F238E27FC236}">
                <a16:creationId xmlns:a16="http://schemas.microsoft.com/office/drawing/2014/main" id="{F8CA820A-153C-8CBA-A5EE-E3CF283748EF}"/>
              </a:ext>
            </a:extLst>
          </p:cNvPr>
          <p:cNvSpPr>
            <a:spLocks noGrp="1" noChangeAspect="1"/>
          </p:cNvSpPr>
          <p:nvPr>
            <p:ph type="pic" sz="quarter" idx="14" hasCustomPrompt="1"/>
          </p:nvPr>
        </p:nvSpPr>
        <p:spPr>
          <a:xfrm>
            <a:off x="7574507" y="2199774"/>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9" name="Picture Placeholder 7">
            <a:extLst>
              <a:ext uri="{FF2B5EF4-FFF2-40B4-BE49-F238E27FC236}">
                <a16:creationId xmlns:a16="http://schemas.microsoft.com/office/drawing/2014/main" id="{EDFC2DF6-AFC8-DFB5-E948-B4A50947911D}"/>
              </a:ext>
            </a:extLst>
          </p:cNvPr>
          <p:cNvSpPr>
            <a:spLocks noGrp="1" noChangeAspect="1"/>
          </p:cNvSpPr>
          <p:nvPr>
            <p:ph type="pic" sz="quarter" idx="17" hasCustomPrompt="1"/>
          </p:nvPr>
        </p:nvSpPr>
        <p:spPr>
          <a:xfrm>
            <a:off x="9676921" y="2193148"/>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1" name="Picture Placeholder 7">
            <a:extLst>
              <a:ext uri="{FF2B5EF4-FFF2-40B4-BE49-F238E27FC236}">
                <a16:creationId xmlns:a16="http://schemas.microsoft.com/office/drawing/2014/main" id="{69502C84-EC4F-62A0-D74A-F4E0ADBFE22E}"/>
              </a:ext>
            </a:extLst>
          </p:cNvPr>
          <p:cNvSpPr>
            <a:spLocks noGrp="1" noChangeAspect="1"/>
          </p:cNvSpPr>
          <p:nvPr>
            <p:ph type="pic" sz="quarter" idx="18" hasCustomPrompt="1"/>
          </p:nvPr>
        </p:nvSpPr>
        <p:spPr>
          <a:xfrm>
            <a:off x="8609110" y="3935456"/>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Text Placeholder 8">
            <a:extLst>
              <a:ext uri="{FF2B5EF4-FFF2-40B4-BE49-F238E27FC236}">
                <a16:creationId xmlns:a16="http://schemas.microsoft.com/office/drawing/2014/main" id="{3C233638-0421-FAE6-0FFD-709896333E37}"/>
              </a:ext>
            </a:extLst>
          </p:cNvPr>
          <p:cNvSpPr>
            <a:spLocks noGrp="1"/>
          </p:cNvSpPr>
          <p:nvPr>
            <p:ph type="body" sz="quarter" idx="13" hasCustomPrompt="1"/>
          </p:nvPr>
        </p:nvSpPr>
        <p:spPr>
          <a:xfrm>
            <a:off x="7229951" y="2926313"/>
            <a:ext cx="1292845" cy="516836"/>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of 3 lines max</a:t>
            </a:r>
          </a:p>
        </p:txBody>
      </p:sp>
      <p:sp>
        <p:nvSpPr>
          <p:cNvPr id="44" name="Text Placeholder 8">
            <a:extLst>
              <a:ext uri="{FF2B5EF4-FFF2-40B4-BE49-F238E27FC236}">
                <a16:creationId xmlns:a16="http://schemas.microsoft.com/office/drawing/2014/main" id="{7C06BD88-70F6-067F-5BB3-7A09EF84769E}"/>
              </a:ext>
            </a:extLst>
          </p:cNvPr>
          <p:cNvSpPr>
            <a:spLocks noGrp="1"/>
          </p:cNvSpPr>
          <p:nvPr>
            <p:ph type="body" sz="quarter" idx="19" hasCustomPrompt="1"/>
          </p:nvPr>
        </p:nvSpPr>
        <p:spPr>
          <a:xfrm>
            <a:off x="9323169" y="2926313"/>
            <a:ext cx="1292845" cy="516836"/>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of 3 lines max</a:t>
            </a:r>
          </a:p>
        </p:txBody>
      </p:sp>
      <p:sp>
        <p:nvSpPr>
          <p:cNvPr id="45" name="Text Placeholder 8">
            <a:extLst>
              <a:ext uri="{FF2B5EF4-FFF2-40B4-BE49-F238E27FC236}">
                <a16:creationId xmlns:a16="http://schemas.microsoft.com/office/drawing/2014/main" id="{9C435E83-D495-277C-15A9-B02DFB1BC3E5}"/>
              </a:ext>
            </a:extLst>
          </p:cNvPr>
          <p:cNvSpPr>
            <a:spLocks noGrp="1"/>
          </p:cNvSpPr>
          <p:nvPr>
            <p:ph type="body" sz="quarter" idx="20" hasCustomPrompt="1"/>
          </p:nvPr>
        </p:nvSpPr>
        <p:spPr>
          <a:xfrm>
            <a:off x="8279464" y="4657698"/>
            <a:ext cx="1292845" cy="516836"/>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of 3 lines max</a:t>
            </a:r>
          </a:p>
        </p:txBody>
      </p:sp>
      <p:sp>
        <p:nvSpPr>
          <p:cNvPr id="46" name="Text Placeholder 8">
            <a:extLst>
              <a:ext uri="{FF2B5EF4-FFF2-40B4-BE49-F238E27FC236}">
                <a16:creationId xmlns:a16="http://schemas.microsoft.com/office/drawing/2014/main" id="{7A2CDA05-889F-DFD5-330C-BE5F063C2B00}"/>
              </a:ext>
            </a:extLst>
          </p:cNvPr>
          <p:cNvSpPr>
            <a:spLocks noGrp="1"/>
          </p:cNvSpPr>
          <p:nvPr>
            <p:ph type="body" sz="quarter" idx="21" hasCustomPrompt="1"/>
          </p:nvPr>
        </p:nvSpPr>
        <p:spPr>
          <a:xfrm>
            <a:off x="9167467" y="1003692"/>
            <a:ext cx="1613602" cy="544238"/>
          </a:xfrm>
        </p:spPr>
        <p:txBody>
          <a:bodyPr anchor="t" anchorCtr="0"/>
          <a:lstStyle>
            <a:lvl1pPr marL="0" indent="0" algn="ctr">
              <a:lnSpc>
                <a:spcPct val="120000"/>
              </a:lnSpc>
              <a:spcBef>
                <a:spcPts val="0"/>
              </a:spcBef>
              <a:spcAft>
                <a:spcPts val="0"/>
              </a:spcAft>
              <a:buNone/>
              <a:defRPr sz="10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consectetur</a:t>
            </a:r>
            <a:r>
              <a:rPr lang="en-MY"/>
              <a:t> </a:t>
            </a:r>
            <a:r>
              <a:rPr lang="en-MY" err="1"/>
              <a:t>adipisicing</a:t>
            </a:r>
            <a:r>
              <a:rPr lang="en-MY"/>
              <a:t> do </a:t>
            </a:r>
            <a:r>
              <a:rPr lang="en-MY" err="1"/>
              <a:t>eiusmod</a:t>
            </a:r>
            <a:r>
              <a:rPr lang="en-MY"/>
              <a:t>.</a:t>
            </a:r>
          </a:p>
        </p:txBody>
      </p:sp>
      <p:sp>
        <p:nvSpPr>
          <p:cNvPr id="48" name="Text Placeholder 8">
            <a:extLst>
              <a:ext uri="{FF2B5EF4-FFF2-40B4-BE49-F238E27FC236}">
                <a16:creationId xmlns:a16="http://schemas.microsoft.com/office/drawing/2014/main" id="{C2F69F09-C93C-BE60-6C54-A0E3AC34533D}"/>
              </a:ext>
            </a:extLst>
          </p:cNvPr>
          <p:cNvSpPr>
            <a:spLocks noGrp="1"/>
          </p:cNvSpPr>
          <p:nvPr>
            <p:ph type="body" sz="quarter" idx="22" hasCustomPrompt="1"/>
          </p:nvPr>
        </p:nvSpPr>
        <p:spPr>
          <a:xfrm>
            <a:off x="7052529" y="1001343"/>
            <a:ext cx="1627239" cy="546102"/>
          </a:xfrm>
        </p:spPr>
        <p:txBody>
          <a:bodyPr anchor="t" anchorCtr="0"/>
          <a:lstStyle>
            <a:lvl1pPr marL="0" indent="0" algn="ctr">
              <a:lnSpc>
                <a:spcPct val="120000"/>
              </a:lnSpc>
              <a:spcBef>
                <a:spcPts val="0"/>
              </a:spcBef>
              <a:spcAft>
                <a:spcPts val="0"/>
              </a:spcAft>
              <a:buNone/>
              <a:defRPr sz="10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consectetur</a:t>
            </a:r>
            <a:r>
              <a:rPr lang="en-MY"/>
              <a:t> </a:t>
            </a:r>
            <a:r>
              <a:rPr lang="en-MY" err="1"/>
              <a:t>adipisicing</a:t>
            </a:r>
            <a:r>
              <a:rPr lang="en-MY"/>
              <a:t> do </a:t>
            </a:r>
            <a:r>
              <a:rPr lang="en-MY" err="1"/>
              <a:t>eiusmod</a:t>
            </a:r>
            <a:r>
              <a:rPr lang="en-MY"/>
              <a:t>.</a:t>
            </a:r>
          </a:p>
        </p:txBody>
      </p:sp>
      <p:sp>
        <p:nvSpPr>
          <p:cNvPr id="49" name="Text Placeholder 8">
            <a:extLst>
              <a:ext uri="{FF2B5EF4-FFF2-40B4-BE49-F238E27FC236}">
                <a16:creationId xmlns:a16="http://schemas.microsoft.com/office/drawing/2014/main" id="{219FB7D5-E526-52DA-8836-7D992AF6549F}"/>
              </a:ext>
            </a:extLst>
          </p:cNvPr>
          <p:cNvSpPr>
            <a:spLocks noGrp="1"/>
          </p:cNvSpPr>
          <p:nvPr>
            <p:ph type="body" sz="quarter" idx="23" hasCustomPrompt="1"/>
          </p:nvPr>
        </p:nvSpPr>
        <p:spPr>
          <a:xfrm>
            <a:off x="8089046" y="5893398"/>
            <a:ext cx="1628728" cy="556287"/>
          </a:xfrm>
        </p:spPr>
        <p:txBody>
          <a:bodyPr anchor="t" anchorCtr="0"/>
          <a:lstStyle>
            <a:lvl1pPr marL="0" indent="0" algn="ctr">
              <a:lnSpc>
                <a:spcPct val="120000"/>
              </a:lnSpc>
              <a:spcBef>
                <a:spcPts val="0"/>
              </a:spcBef>
              <a:spcAft>
                <a:spcPts val="0"/>
              </a:spcAft>
              <a:buNone/>
              <a:defRPr sz="10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consectetur</a:t>
            </a:r>
            <a:r>
              <a:rPr lang="en-MY"/>
              <a:t> </a:t>
            </a:r>
            <a:r>
              <a:rPr lang="en-MY" err="1"/>
              <a:t>adipisicing</a:t>
            </a:r>
            <a:r>
              <a:rPr lang="en-MY"/>
              <a:t> do </a:t>
            </a:r>
            <a:r>
              <a:rPr lang="en-MY" err="1"/>
              <a:t>eiusmod</a:t>
            </a:r>
            <a:r>
              <a:rPr lang="en-MY"/>
              <a:t>.</a:t>
            </a:r>
          </a:p>
        </p:txBody>
      </p:sp>
      <p:sp>
        <p:nvSpPr>
          <p:cNvPr id="15" name="Text Placeholder 8">
            <a:extLst>
              <a:ext uri="{FF2B5EF4-FFF2-40B4-BE49-F238E27FC236}">
                <a16:creationId xmlns:a16="http://schemas.microsoft.com/office/drawing/2014/main" id="{25AAF6C2-860B-2B94-8369-4170264DEE1A}"/>
              </a:ext>
            </a:extLst>
          </p:cNvPr>
          <p:cNvSpPr>
            <a:spLocks noGrp="1"/>
          </p:cNvSpPr>
          <p:nvPr>
            <p:ph type="body" sz="quarter" idx="24" hasCustomPrompt="1"/>
          </p:nvPr>
        </p:nvSpPr>
        <p:spPr>
          <a:xfrm>
            <a:off x="550864" y="1939733"/>
            <a:ext cx="5184774"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6" name="Text Placeholder 10">
            <a:extLst>
              <a:ext uri="{FF2B5EF4-FFF2-40B4-BE49-F238E27FC236}">
                <a16:creationId xmlns:a16="http://schemas.microsoft.com/office/drawing/2014/main" id="{779F9653-53A0-282A-30A9-1BE64CE5F94F}"/>
              </a:ext>
            </a:extLst>
          </p:cNvPr>
          <p:cNvSpPr>
            <a:spLocks noGrp="1"/>
          </p:cNvSpPr>
          <p:nvPr>
            <p:ph type="body" sz="quarter" idx="25" hasCustomPrompt="1"/>
          </p:nvPr>
        </p:nvSpPr>
        <p:spPr>
          <a:xfrm>
            <a:off x="550864" y="2597524"/>
            <a:ext cx="5184774"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Tree>
    <p:extLst>
      <p:ext uri="{BB962C8B-B14F-4D97-AF65-F5344CB8AC3E}">
        <p14:creationId xmlns:p14="http://schemas.microsoft.com/office/powerpoint/2010/main" val="3657748128"/>
      </p:ext>
    </p:extLst>
  </p:cSld>
  <p:clrMapOvr>
    <a:masterClrMapping/>
  </p:clrMapOvr>
  <p:extLst>
    <p:ext uri="{DCECCB84-F9BA-43D5-87BE-67443E8EF086}">
      <p15:sldGuideLst xmlns:p15="http://schemas.microsoft.com/office/powerpoint/2012/main">
        <p15:guide id="1" pos="3624">
          <p15:clr>
            <a:srgbClr val="FBAE40"/>
          </p15:clr>
        </p15:guide>
        <p15:guide id="2" orient="horz" pos="1253">
          <p15:clr>
            <a:srgbClr val="FBAE40"/>
          </p15:clr>
        </p15:guide>
        <p15:guide id="3" pos="4067">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iagram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6470422"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cxnSp>
        <p:nvCxnSpPr>
          <p:cNvPr id="12" name="Straight Connector 11">
            <a:extLst>
              <a:ext uri="{FF2B5EF4-FFF2-40B4-BE49-F238E27FC236}">
                <a16:creationId xmlns:a16="http://schemas.microsoft.com/office/drawing/2014/main" id="{9E083C2A-8430-9639-22E1-A61329C4687F}"/>
              </a:ext>
            </a:extLst>
          </p:cNvPr>
          <p:cNvCxnSpPr>
            <a:cxnSpLocks/>
          </p:cNvCxnSpPr>
          <p:nvPr userDrawn="1"/>
        </p:nvCxnSpPr>
        <p:spPr>
          <a:xfrm>
            <a:off x="1492151" y="3688133"/>
            <a:ext cx="0" cy="316986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FA9142-0CB6-6DEF-3FEC-4801AE118CD8}"/>
              </a:ext>
            </a:extLst>
          </p:cNvPr>
          <p:cNvCxnSpPr>
            <a:cxnSpLocks/>
          </p:cNvCxnSpPr>
          <p:nvPr userDrawn="1"/>
        </p:nvCxnSpPr>
        <p:spPr>
          <a:xfrm>
            <a:off x="5078137" y="3688133"/>
            <a:ext cx="0" cy="316986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549E5F4-CAC8-A16D-7DE7-624A96C987DA}"/>
              </a:ext>
            </a:extLst>
          </p:cNvPr>
          <p:cNvCxnSpPr>
            <a:cxnSpLocks/>
          </p:cNvCxnSpPr>
          <p:nvPr userDrawn="1"/>
        </p:nvCxnSpPr>
        <p:spPr>
          <a:xfrm>
            <a:off x="8647803" y="3688133"/>
            <a:ext cx="0" cy="316986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Picture Placeholder 7">
            <a:extLst>
              <a:ext uri="{FF2B5EF4-FFF2-40B4-BE49-F238E27FC236}">
                <a16:creationId xmlns:a16="http://schemas.microsoft.com/office/drawing/2014/main" id="{5818D435-0379-BC5F-9FA7-644174510A5D}"/>
              </a:ext>
            </a:extLst>
          </p:cNvPr>
          <p:cNvSpPr>
            <a:spLocks noGrp="1" noChangeAspect="1"/>
          </p:cNvSpPr>
          <p:nvPr>
            <p:ph type="pic" sz="quarter" idx="14" hasCustomPrompt="1"/>
          </p:nvPr>
        </p:nvSpPr>
        <p:spPr>
          <a:xfrm>
            <a:off x="1182196" y="2147241"/>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Picture Placeholder 7">
            <a:extLst>
              <a:ext uri="{FF2B5EF4-FFF2-40B4-BE49-F238E27FC236}">
                <a16:creationId xmlns:a16="http://schemas.microsoft.com/office/drawing/2014/main" id="{74449133-EC1C-25B1-481B-CAD739598F14}"/>
              </a:ext>
            </a:extLst>
          </p:cNvPr>
          <p:cNvSpPr>
            <a:spLocks noGrp="1" noChangeAspect="1"/>
          </p:cNvSpPr>
          <p:nvPr>
            <p:ph type="pic" sz="quarter" idx="17" hasCustomPrompt="1"/>
          </p:nvPr>
        </p:nvSpPr>
        <p:spPr>
          <a:xfrm>
            <a:off x="4776216" y="2147241"/>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0" name="Picture Placeholder 7">
            <a:extLst>
              <a:ext uri="{FF2B5EF4-FFF2-40B4-BE49-F238E27FC236}">
                <a16:creationId xmlns:a16="http://schemas.microsoft.com/office/drawing/2014/main" id="{1C641661-A148-702F-360E-6C67C03D97F5}"/>
              </a:ext>
            </a:extLst>
          </p:cNvPr>
          <p:cNvSpPr>
            <a:spLocks noGrp="1" noChangeAspect="1"/>
          </p:cNvSpPr>
          <p:nvPr>
            <p:ph type="pic" sz="quarter" idx="18" hasCustomPrompt="1"/>
          </p:nvPr>
        </p:nvSpPr>
        <p:spPr>
          <a:xfrm>
            <a:off x="8357616" y="2147241"/>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1" name="Text Placeholder 8">
            <a:extLst>
              <a:ext uri="{FF2B5EF4-FFF2-40B4-BE49-F238E27FC236}">
                <a16:creationId xmlns:a16="http://schemas.microsoft.com/office/drawing/2014/main" id="{F258886E-10B6-4311-31F1-0F4310158C57}"/>
              </a:ext>
            </a:extLst>
          </p:cNvPr>
          <p:cNvSpPr>
            <a:spLocks noGrp="1"/>
          </p:cNvSpPr>
          <p:nvPr>
            <p:ph type="body" sz="quarter" idx="13" hasCustomPrompt="1"/>
          </p:nvPr>
        </p:nvSpPr>
        <p:spPr>
          <a:xfrm>
            <a:off x="837640" y="2837204"/>
            <a:ext cx="1292845" cy="320524"/>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title</a:t>
            </a:r>
          </a:p>
        </p:txBody>
      </p:sp>
      <p:sp>
        <p:nvSpPr>
          <p:cNvPr id="22" name="Text Placeholder 8">
            <a:extLst>
              <a:ext uri="{FF2B5EF4-FFF2-40B4-BE49-F238E27FC236}">
                <a16:creationId xmlns:a16="http://schemas.microsoft.com/office/drawing/2014/main" id="{625CEA83-10A1-B8D0-25CE-9C3FD693DB9B}"/>
              </a:ext>
            </a:extLst>
          </p:cNvPr>
          <p:cNvSpPr>
            <a:spLocks noGrp="1"/>
          </p:cNvSpPr>
          <p:nvPr>
            <p:ph type="body" sz="quarter" idx="19" hasCustomPrompt="1"/>
          </p:nvPr>
        </p:nvSpPr>
        <p:spPr>
          <a:xfrm>
            <a:off x="4419600" y="2837204"/>
            <a:ext cx="1292845" cy="320524"/>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title</a:t>
            </a:r>
          </a:p>
        </p:txBody>
      </p:sp>
      <p:sp>
        <p:nvSpPr>
          <p:cNvPr id="23" name="Text Placeholder 8">
            <a:extLst>
              <a:ext uri="{FF2B5EF4-FFF2-40B4-BE49-F238E27FC236}">
                <a16:creationId xmlns:a16="http://schemas.microsoft.com/office/drawing/2014/main" id="{40DB7C17-A685-CD34-F09D-EDDC1CC53C94}"/>
              </a:ext>
            </a:extLst>
          </p:cNvPr>
          <p:cNvSpPr>
            <a:spLocks noGrp="1"/>
          </p:cNvSpPr>
          <p:nvPr>
            <p:ph type="body" sz="quarter" idx="20" hasCustomPrompt="1"/>
          </p:nvPr>
        </p:nvSpPr>
        <p:spPr>
          <a:xfrm>
            <a:off x="8001000" y="2837204"/>
            <a:ext cx="1292845" cy="320524"/>
          </a:xfrm>
        </p:spPr>
        <p:txBody>
          <a:bodyPr anchor="t" anchorCtr="0"/>
          <a:lstStyle>
            <a:lvl1pPr marL="0" indent="0" algn="ctr">
              <a:lnSpc>
                <a:spcPct val="90000"/>
              </a:lnSpc>
              <a:spcBef>
                <a:spcPts val="0"/>
              </a:spcBef>
              <a:spcAft>
                <a:spcPts val="0"/>
              </a:spcAft>
              <a:buNone/>
              <a:defRPr sz="1200" b="1" i="0">
                <a:solidFill>
                  <a:srgbClr val="FFFFFF"/>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title</a:t>
            </a:r>
          </a:p>
        </p:txBody>
      </p:sp>
      <p:sp>
        <p:nvSpPr>
          <p:cNvPr id="24" name="Text Placeholder 8">
            <a:extLst>
              <a:ext uri="{FF2B5EF4-FFF2-40B4-BE49-F238E27FC236}">
                <a16:creationId xmlns:a16="http://schemas.microsoft.com/office/drawing/2014/main" id="{9A7932C5-4780-3321-A0A2-0A0AF363CE48}"/>
              </a:ext>
            </a:extLst>
          </p:cNvPr>
          <p:cNvSpPr>
            <a:spLocks noGrp="1"/>
          </p:cNvSpPr>
          <p:nvPr>
            <p:ph type="body" sz="quarter" idx="21" hasCustomPrompt="1"/>
          </p:nvPr>
        </p:nvSpPr>
        <p:spPr>
          <a:xfrm>
            <a:off x="1771020" y="3845959"/>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25" name="Text Placeholder 8">
            <a:extLst>
              <a:ext uri="{FF2B5EF4-FFF2-40B4-BE49-F238E27FC236}">
                <a16:creationId xmlns:a16="http://schemas.microsoft.com/office/drawing/2014/main" id="{77DBF829-CCF8-B0E7-0B56-85DA2D835ABC}"/>
              </a:ext>
            </a:extLst>
          </p:cNvPr>
          <p:cNvSpPr>
            <a:spLocks noGrp="1"/>
          </p:cNvSpPr>
          <p:nvPr>
            <p:ph type="body" sz="quarter" idx="22" hasCustomPrompt="1"/>
          </p:nvPr>
        </p:nvSpPr>
        <p:spPr>
          <a:xfrm>
            <a:off x="1771020" y="4456781"/>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26" name="Text Placeholder 8">
            <a:extLst>
              <a:ext uri="{FF2B5EF4-FFF2-40B4-BE49-F238E27FC236}">
                <a16:creationId xmlns:a16="http://schemas.microsoft.com/office/drawing/2014/main" id="{BBB32707-0C54-22E3-DD18-696B053858C6}"/>
              </a:ext>
            </a:extLst>
          </p:cNvPr>
          <p:cNvSpPr>
            <a:spLocks noGrp="1"/>
          </p:cNvSpPr>
          <p:nvPr>
            <p:ph type="body" sz="quarter" idx="23" hasCustomPrompt="1"/>
          </p:nvPr>
        </p:nvSpPr>
        <p:spPr>
          <a:xfrm>
            <a:off x="1771020" y="5067603"/>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27" name="Text Placeholder 8">
            <a:extLst>
              <a:ext uri="{FF2B5EF4-FFF2-40B4-BE49-F238E27FC236}">
                <a16:creationId xmlns:a16="http://schemas.microsoft.com/office/drawing/2014/main" id="{22421F5D-1B00-B0AA-CB12-2CB833E2DDCA}"/>
              </a:ext>
            </a:extLst>
          </p:cNvPr>
          <p:cNvSpPr>
            <a:spLocks noGrp="1"/>
          </p:cNvSpPr>
          <p:nvPr>
            <p:ph type="body" sz="quarter" idx="24" hasCustomPrompt="1"/>
          </p:nvPr>
        </p:nvSpPr>
        <p:spPr>
          <a:xfrm>
            <a:off x="1771020" y="5678424"/>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28" name="Text Placeholder 8">
            <a:extLst>
              <a:ext uri="{FF2B5EF4-FFF2-40B4-BE49-F238E27FC236}">
                <a16:creationId xmlns:a16="http://schemas.microsoft.com/office/drawing/2014/main" id="{AE588FC6-3F04-1236-FA1F-9B5103B11104}"/>
              </a:ext>
            </a:extLst>
          </p:cNvPr>
          <p:cNvSpPr>
            <a:spLocks noGrp="1"/>
          </p:cNvSpPr>
          <p:nvPr>
            <p:ph type="body" sz="quarter" idx="25" hasCustomPrompt="1"/>
          </p:nvPr>
        </p:nvSpPr>
        <p:spPr>
          <a:xfrm>
            <a:off x="5334000" y="3845959"/>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29" name="Text Placeholder 8">
            <a:extLst>
              <a:ext uri="{FF2B5EF4-FFF2-40B4-BE49-F238E27FC236}">
                <a16:creationId xmlns:a16="http://schemas.microsoft.com/office/drawing/2014/main" id="{C50D5965-5623-6AFC-6D65-D82FD6374802}"/>
              </a:ext>
            </a:extLst>
          </p:cNvPr>
          <p:cNvSpPr>
            <a:spLocks noGrp="1"/>
          </p:cNvSpPr>
          <p:nvPr>
            <p:ph type="body" sz="quarter" idx="26" hasCustomPrompt="1"/>
          </p:nvPr>
        </p:nvSpPr>
        <p:spPr>
          <a:xfrm>
            <a:off x="5334000" y="4456781"/>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0" name="Text Placeholder 8">
            <a:extLst>
              <a:ext uri="{FF2B5EF4-FFF2-40B4-BE49-F238E27FC236}">
                <a16:creationId xmlns:a16="http://schemas.microsoft.com/office/drawing/2014/main" id="{4278D6CA-D567-A68A-64A7-2C899412D9FB}"/>
              </a:ext>
            </a:extLst>
          </p:cNvPr>
          <p:cNvSpPr>
            <a:spLocks noGrp="1"/>
          </p:cNvSpPr>
          <p:nvPr>
            <p:ph type="body" sz="quarter" idx="27" hasCustomPrompt="1"/>
          </p:nvPr>
        </p:nvSpPr>
        <p:spPr>
          <a:xfrm>
            <a:off x="5334000" y="5067603"/>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1" name="Text Placeholder 8">
            <a:extLst>
              <a:ext uri="{FF2B5EF4-FFF2-40B4-BE49-F238E27FC236}">
                <a16:creationId xmlns:a16="http://schemas.microsoft.com/office/drawing/2014/main" id="{57F203D1-02E0-714F-1BBC-19E240B9FED6}"/>
              </a:ext>
            </a:extLst>
          </p:cNvPr>
          <p:cNvSpPr>
            <a:spLocks noGrp="1"/>
          </p:cNvSpPr>
          <p:nvPr>
            <p:ph type="body" sz="quarter" idx="28" hasCustomPrompt="1"/>
          </p:nvPr>
        </p:nvSpPr>
        <p:spPr>
          <a:xfrm>
            <a:off x="5334000" y="5678424"/>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2" name="Text Placeholder 8">
            <a:extLst>
              <a:ext uri="{FF2B5EF4-FFF2-40B4-BE49-F238E27FC236}">
                <a16:creationId xmlns:a16="http://schemas.microsoft.com/office/drawing/2014/main" id="{D0F6D5CB-8359-F603-6DB9-70AF2E43FD05}"/>
              </a:ext>
            </a:extLst>
          </p:cNvPr>
          <p:cNvSpPr>
            <a:spLocks noGrp="1"/>
          </p:cNvSpPr>
          <p:nvPr>
            <p:ph type="body" sz="quarter" idx="29" hasCustomPrompt="1"/>
          </p:nvPr>
        </p:nvSpPr>
        <p:spPr>
          <a:xfrm>
            <a:off x="8875776" y="3845959"/>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3" name="Text Placeholder 8">
            <a:extLst>
              <a:ext uri="{FF2B5EF4-FFF2-40B4-BE49-F238E27FC236}">
                <a16:creationId xmlns:a16="http://schemas.microsoft.com/office/drawing/2014/main" id="{86CB5F9E-4448-5DCE-10B8-10B648EFD46C}"/>
              </a:ext>
            </a:extLst>
          </p:cNvPr>
          <p:cNvSpPr>
            <a:spLocks noGrp="1"/>
          </p:cNvSpPr>
          <p:nvPr>
            <p:ph type="body" sz="quarter" idx="30" hasCustomPrompt="1"/>
          </p:nvPr>
        </p:nvSpPr>
        <p:spPr>
          <a:xfrm>
            <a:off x="8875776" y="4456781"/>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4" name="Text Placeholder 8">
            <a:extLst>
              <a:ext uri="{FF2B5EF4-FFF2-40B4-BE49-F238E27FC236}">
                <a16:creationId xmlns:a16="http://schemas.microsoft.com/office/drawing/2014/main" id="{297643BF-166F-007F-22D6-595DE4ADF060}"/>
              </a:ext>
            </a:extLst>
          </p:cNvPr>
          <p:cNvSpPr>
            <a:spLocks noGrp="1"/>
          </p:cNvSpPr>
          <p:nvPr>
            <p:ph type="body" sz="quarter" idx="31" hasCustomPrompt="1"/>
          </p:nvPr>
        </p:nvSpPr>
        <p:spPr>
          <a:xfrm>
            <a:off x="8875776" y="5067603"/>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
        <p:nvSpPr>
          <p:cNvPr id="35" name="Text Placeholder 8">
            <a:extLst>
              <a:ext uri="{FF2B5EF4-FFF2-40B4-BE49-F238E27FC236}">
                <a16:creationId xmlns:a16="http://schemas.microsoft.com/office/drawing/2014/main" id="{3C033428-CF19-C140-6243-38B10D65728C}"/>
              </a:ext>
            </a:extLst>
          </p:cNvPr>
          <p:cNvSpPr>
            <a:spLocks noGrp="1"/>
          </p:cNvSpPr>
          <p:nvPr>
            <p:ph type="body" sz="quarter" idx="32" hasCustomPrompt="1"/>
          </p:nvPr>
        </p:nvSpPr>
        <p:spPr>
          <a:xfrm>
            <a:off x="8875776" y="5678424"/>
            <a:ext cx="2145792" cy="457817"/>
          </a:xfrm>
        </p:spPr>
        <p:txBody>
          <a:bodyPr anchor="t" anchorCtr="0"/>
          <a:lstStyle>
            <a:lvl1pPr marL="0" indent="0" algn="l">
              <a:lnSpc>
                <a:spcPct val="12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Lorem ipsum </a:t>
            </a:r>
            <a:r>
              <a:rPr lang="en-MY" err="1"/>
              <a:t>dolor</a:t>
            </a:r>
            <a:r>
              <a:rPr lang="en-MY"/>
              <a:t> sit </a:t>
            </a:r>
            <a:r>
              <a:rPr lang="en-MY" err="1"/>
              <a:t>amet</a:t>
            </a:r>
            <a:r>
              <a:rPr lang="en-MY"/>
              <a:t> </a:t>
            </a:r>
            <a:r>
              <a:rPr lang="en-MY" err="1"/>
              <a:t>consect</a:t>
            </a:r>
            <a:endParaRPr lang="en-MY"/>
          </a:p>
        </p:txBody>
      </p:sp>
    </p:spTree>
    <p:extLst>
      <p:ext uri="{BB962C8B-B14F-4D97-AF65-F5344CB8AC3E}">
        <p14:creationId xmlns:p14="http://schemas.microsoft.com/office/powerpoint/2010/main" val="2240606080"/>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4067">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hree Spider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6470422"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306002582"/>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4067">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18051662-C902-BFE3-26C0-E493243CEE31}"/>
              </a:ext>
            </a:extLst>
          </p:cNvPr>
          <p:cNvSpPr>
            <a:spLocks noGrp="1"/>
          </p:cNvSpPr>
          <p:nvPr>
            <p:ph type="pic" sz="quarter" idx="71" hasCustomPrompt="1"/>
          </p:nvPr>
        </p:nvSpPr>
        <p:spPr>
          <a:xfrm>
            <a:off x="0"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sp>
        <p:nvSpPr>
          <p:cNvPr id="24" name="Text Placeholder 21">
            <a:extLst>
              <a:ext uri="{FF2B5EF4-FFF2-40B4-BE49-F238E27FC236}">
                <a16:creationId xmlns:a16="http://schemas.microsoft.com/office/drawing/2014/main" id="{0AAABBA6-133B-E02B-65A8-FC6EEEDC0C9B}"/>
              </a:ext>
            </a:extLst>
          </p:cNvPr>
          <p:cNvSpPr>
            <a:spLocks noGrp="1"/>
          </p:cNvSpPr>
          <p:nvPr>
            <p:ph type="body" sz="quarter" idx="20"/>
          </p:nvPr>
        </p:nvSpPr>
        <p:spPr>
          <a:xfrm>
            <a:off x="0" y="0"/>
            <a:ext cx="5195888" cy="6858000"/>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bg2">
              <a:alpha val="60000"/>
            </a:schemeClr>
          </a:soli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BAD7A26C-FEE7-681B-5ABD-DF9A9865C45A}"/>
              </a:ext>
            </a:extLst>
          </p:cNvPr>
          <p:cNvSpPr>
            <a:spLocks noGrp="1"/>
          </p:cNvSpPr>
          <p:nvPr>
            <p:ph type="title" hasCustomPrompt="1"/>
          </p:nvPr>
        </p:nvSpPr>
        <p:spPr>
          <a:xfrm>
            <a:off x="550862" y="430442"/>
            <a:ext cx="3296743" cy="695096"/>
          </a:xfrm>
        </p:spPr>
        <p:txBody>
          <a:bodyPr/>
          <a:lstStyle>
            <a:lvl1pPr>
              <a:defRPr>
                <a:solidFill>
                  <a:schemeClr val="bg1"/>
                </a:solidFill>
              </a:defRPr>
            </a:lvl1pPr>
          </a:lstStyle>
          <a:p>
            <a:r>
              <a:rPr lang="en-GB"/>
              <a:t>Click here to add your title</a:t>
            </a:r>
            <a:endParaRPr lang="en-US"/>
          </a:p>
        </p:txBody>
      </p:sp>
      <p:sp>
        <p:nvSpPr>
          <p:cNvPr id="3" name="Slide Number Placeholder 2">
            <a:extLst>
              <a:ext uri="{FF2B5EF4-FFF2-40B4-BE49-F238E27FC236}">
                <a16:creationId xmlns:a16="http://schemas.microsoft.com/office/drawing/2014/main" id="{4182A6CC-6A13-66E3-C70F-02A022680DC3}"/>
              </a:ext>
            </a:extLst>
          </p:cNvPr>
          <p:cNvSpPr>
            <a:spLocks noGrp="1"/>
          </p:cNvSpPr>
          <p:nvPr>
            <p:ph type="sldNum" sz="quarter" idx="10"/>
          </p:nvPr>
        </p:nvSpPr>
        <p:spPr/>
        <p:txBody>
          <a:bodyPr/>
          <a:lstStyle/>
          <a:p>
            <a:fld id="{35E0D356-6DCB-1E45-8811-333E786CA1EC}" type="slidenum">
              <a:rPr lang="en-US" smtClean="0"/>
              <a:pPr/>
              <a:t>‹#›</a:t>
            </a:fld>
            <a:endParaRPr lang="en-US"/>
          </a:p>
        </p:txBody>
      </p:sp>
      <p:sp>
        <p:nvSpPr>
          <p:cNvPr id="10" name="Text Placeholder 4">
            <a:extLst>
              <a:ext uri="{FF2B5EF4-FFF2-40B4-BE49-F238E27FC236}">
                <a16:creationId xmlns:a16="http://schemas.microsoft.com/office/drawing/2014/main" id="{2A6E14C0-38D6-BCA8-77C6-4D0CDAD76B7F}"/>
              </a:ext>
            </a:extLst>
          </p:cNvPr>
          <p:cNvSpPr>
            <a:spLocks noGrp="1" noChangeAspect="1"/>
          </p:cNvSpPr>
          <p:nvPr>
            <p:ph type="body" sz="quarter" idx="13"/>
          </p:nvPr>
        </p:nvSpPr>
        <p:spPr>
          <a:xfrm>
            <a:off x="7492999" y="2709000"/>
            <a:ext cx="1440000" cy="1440000"/>
          </a:xfrm>
          <a:prstGeom prst="ellipse">
            <a:avLst/>
          </a:prstGeom>
          <a:solidFill>
            <a:schemeClr val="accent1"/>
          </a:solidFill>
          <a:effectLst/>
        </p:spPr>
        <p:txBody>
          <a:bodyPr tIns="648000" bIns="0" anchor="t" anchorCtr="0"/>
          <a:lstStyle>
            <a:lvl1pPr marL="0" indent="0" algn="ctr">
              <a:lnSpc>
                <a:spcPct val="90000"/>
              </a:lnSpc>
              <a:spcAft>
                <a:spcPts val="0"/>
              </a:spcAft>
              <a:buNone/>
              <a:defRPr sz="1200">
                <a:solidFill>
                  <a:schemeClr val="accent1"/>
                </a:solidFill>
              </a:defRPr>
            </a:lvl1pPr>
            <a:lvl2pPr marL="360000" indent="0">
              <a:lnSpc>
                <a:spcPct val="90000"/>
              </a:lnSpc>
              <a:spcAft>
                <a:spcPts val="0"/>
              </a:spcAft>
              <a:buNone/>
              <a:defRPr sz="1600"/>
            </a:lvl2pPr>
            <a:lvl3pPr marL="720000" indent="0">
              <a:lnSpc>
                <a:spcPct val="90000"/>
              </a:lnSpc>
              <a:spcAft>
                <a:spcPts val="0"/>
              </a:spcAft>
              <a:buNone/>
              <a:defRPr sz="1600"/>
            </a:lvl3pPr>
            <a:lvl4pPr marL="1080000" indent="0">
              <a:lnSpc>
                <a:spcPct val="90000"/>
              </a:lnSpc>
              <a:spcAft>
                <a:spcPts val="0"/>
              </a:spcAft>
              <a:buNone/>
              <a:defRPr sz="1600"/>
            </a:lvl4pPr>
            <a:lvl5pPr marL="1440000" indent="0">
              <a:lnSpc>
                <a:spcPct val="90000"/>
              </a:lnSpc>
              <a:spcAft>
                <a:spcPts val="0"/>
              </a:spcAft>
              <a:buNone/>
              <a:defRPr sz="1600"/>
            </a:lvl5pPr>
          </a:lstStyle>
          <a:p>
            <a:pPr lvl="0"/>
            <a:endParaRPr lang="en-GB"/>
          </a:p>
        </p:txBody>
      </p:sp>
      <p:sp>
        <p:nvSpPr>
          <p:cNvPr id="11" name="Picture Placeholder 7">
            <a:extLst>
              <a:ext uri="{FF2B5EF4-FFF2-40B4-BE49-F238E27FC236}">
                <a16:creationId xmlns:a16="http://schemas.microsoft.com/office/drawing/2014/main" id="{3785B70D-E226-495E-9B69-C93858F4EF1A}"/>
              </a:ext>
            </a:extLst>
          </p:cNvPr>
          <p:cNvSpPr>
            <a:spLocks noGrp="1" noChangeAspect="1"/>
          </p:cNvSpPr>
          <p:nvPr>
            <p:ph type="pic" sz="quarter" idx="21" hasCustomPrompt="1"/>
          </p:nvPr>
        </p:nvSpPr>
        <p:spPr>
          <a:xfrm>
            <a:off x="7817384" y="2995539"/>
            <a:ext cx="802830" cy="802830"/>
          </a:xfrm>
        </p:spPr>
        <p:txBody>
          <a:bodyPr anchor="ctr"/>
          <a:lstStyle>
            <a:lvl1pPr marL="0" indent="0" algn="ctr">
              <a:buNone/>
              <a:defRPr sz="1000">
                <a:solidFill>
                  <a:schemeClr val="bg1"/>
                </a:solidFill>
              </a:defRPr>
            </a:lvl1pPr>
          </a:lstStyle>
          <a:p>
            <a:r>
              <a:rPr lang="en-US"/>
              <a:t>Click to add your icon</a:t>
            </a:r>
          </a:p>
        </p:txBody>
      </p:sp>
      <p:sp>
        <p:nvSpPr>
          <p:cNvPr id="14" name="Text Placeholder 10">
            <a:extLst>
              <a:ext uri="{FF2B5EF4-FFF2-40B4-BE49-F238E27FC236}">
                <a16:creationId xmlns:a16="http://schemas.microsoft.com/office/drawing/2014/main" id="{35D3BDA0-982B-8743-AA29-042F5899CDD1}"/>
              </a:ext>
            </a:extLst>
          </p:cNvPr>
          <p:cNvSpPr>
            <a:spLocks noGrp="1"/>
          </p:cNvSpPr>
          <p:nvPr>
            <p:ph type="body" sz="quarter" idx="24" hasCustomPrompt="1"/>
          </p:nvPr>
        </p:nvSpPr>
        <p:spPr>
          <a:xfrm flipH="1">
            <a:off x="9115919" y="2961808"/>
            <a:ext cx="2412051" cy="271250"/>
          </a:xfrm>
        </p:spPr>
        <p:txBody>
          <a:bodyPr anchor="t" anchorCtr="0"/>
          <a:lstStyle>
            <a:lvl1pPr marL="0" indent="0" algn="l">
              <a:buFont typeface="Arial" panose="020B0604020202020204" pitchFamily="34" charset="0"/>
              <a:buNone/>
              <a:defRPr sz="1200" b="1" i="0">
                <a:solidFill>
                  <a:schemeClr val="accent1"/>
                </a:solidFill>
                <a:latin typeface="Poppins" pitchFamily="2" charset="77"/>
                <a:cs typeface="Poppins" pitchFamily="2" charset="77"/>
              </a:defRPr>
            </a:lvl1pPr>
            <a:lvl2pPr marL="360000" indent="0">
              <a:buFont typeface="Arial" panose="020B0604020202020204" pitchFamily="34" charset="0"/>
              <a:buNone/>
              <a:defRPr/>
            </a:lvl2pPr>
          </a:lstStyle>
          <a:p>
            <a:r>
              <a:rPr lang="en-MY"/>
              <a:t>Click here to add your title</a:t>
            </a:r>
            <a:endParaRPr lang="en-US"/>
          </a:p>
        </p:txBody>
      </p:sp>
      <p:sp>
        <p:nvSpPr>
          <p:cNvPr id="15" name="Text Placeholder 4">
            <a:extLst>
              <a:ext uri="{FF2B5EF4-FFF2-40B4-BE49-F238E27FC236}">
                <a16:creationId xmlns:a16="http://schemas.microsoft.com/office/drawing/2014/main" id="{50B0172F-793D-6FD5-CDDB-850832297FC2}"/>
              </a:ext>
            </a:extLst>
          </p:cNvPr>
          <p:cNvSpPr>
            <a:spLocks noGrp="1" noChangeAspect="1"/>
          </p:cNvSpPr>
          <p:nvPr>
            <p:ph type="body" sz="quarter" idx="60"/>
          </p:nvPr>
        </p:nvSpPr>
        <p:spPr>
          <a:xfrm>
            <a:off x="6428814" y="678069"/>
            <a:ext cx="1440000" cy="1440000"/>
          </a:xfrm>
          <a:prstGeom prst="ellipse">
            <a:avLst/>
          </a:prstGeom>
          <a:solidFill>
            <a:schemeClr val="bg2"/>
          </a:solidFill>
          <a:effectLst/>
        </p:spPr>
        <p:txBody>
          <a:bodyPr tIns="648000" bIns="0" anchor="t" anchorCtr="0"/>
          <a:lstStyle>
            <a:lvl1pPr marL="0" indent="0" algn="ctr">
              <a:lnSpc>
                <a:spcPct val="90000"/>
              </a:lnSpc>
              <a:spcAft>
                <a:spcPts val="0"/>
              </a:spcAft>
              <a:buNone/>
              <a:defRPr sz="1200">
                <a:solidFill>
                  <a:schemeClr val="bg2"/>
                </a:solidFill>
              </a:defRPr>
            </a:lvl1pPr>
            <a:lvl2pPr marL="360000" indent="0">
              <a:lnSpc>
                <a:spcPct val="90000"/>
              </a:lnSpc>
              <a:spcAft>
                <a:spcPts val="0"/>
              </a:spcAft>
              <a:buNone/>
              <a:defRPr sz="1600"/>
            </a:lvl2pPr>
            <a:lvl3pPr marL="720000" indent="0">
              <a:lnSpc>
                <a:spcPct val="90000"/>
              </a:lnSpc>
              <a:spcAft>
                <a:spcPts val="0"/>
              </a:spcAft>
              <a:buNone/>
              <a:defRPr sz="1600"/>
            </a:lvl3pPr>
            <a:lvl4pPr marL="1080000" indent="0">
              <a:lnSpc>
                <a:spcPct val="90000"/>
              </a:lnSpc>
              <a:spcAft>
                <a:spcPts val="0"/>
              </a:spcAft>
              <a:buNone/>
              <a:defRPr sz="1600"/>
            </a:lvl4pPr>
            <a:lvl5pPr marL="1440000" indent="0">
              <a:lnSpc>
                <a:spcPct val="90000"/>
              </a:lnSpc>
              <a:spcAft>
                <a:spcPts val="0"/>
              </a:spcAft>
              <a:buNone/>
              <a:defRPr sz="1600"/>
            </a:lvl5pPr>
          </a:lstStyle>
          <a:p>
            <a:pPr lvl="0"/>
            <a:endParaRPr lang="en-GB"/>
          </a:p>
        </p:txBody>
      </p:sp>
      <p:sp>
        <p:nvSpPr>
          <p:cNvPr id="16" name="Picture Placeholder 7">
            <a:extLst>
              <a:ext uri="{FF2B5EF4-FFF2-40B4-BE49-F238E27FC236}">
                <a16:creationId xmlns:a16="http://schemas.microsoft.com/office/drawing/2014/main" id="{F5CCB04D-44DC-797D-5FA7-FF83834B6006}"/>
              </a:ext>
            </a:extLst>
          </p:cNvPr>
          <p:cNvSpPr>
            <a:spLocks noGrp="1" noChangeAspect="1"/>
          </p:cNvSpPr>
          <p:nvPr>
            <p:ph type="pic" sz="quarter" idx="61" hasCustomPrompt="1"/>
          </p:nvPr>
        </p:nvSpPr>
        <p:spPr>
          <a:xfrm>
            <a:off x="6753199" y="964608"/>
            <a:ext cx="802830" cy="802830"/>
          </a:xfrm>
        </p:spPr>
        <p:txBody>
          <a:bodyPr anchor="ctr"/>
          <a:lstStyle>
            <a:lvl1pPr marL="0" indent="0" algn="ctr">
              <a:buNone/>
              <a:defRPr sz="900">
                <a:solidFill>
                  <a:schemeClr val="tx2"/>
                </a:solidFill>
              </a:defRPr>
            </a:lvl1pPr>
          </a:lstStyle>
          <a:p>
            <a:r>
              <a:rPr lang="en-US"/>
              <a:t>Click to add your icon</a:t>
            </a:r>
          </a:p>
        </p:txBody>
      </p:sp>
      <p:sp>
        <p:nvSpPr>
          <p:cNvPr id="18" name="Text Placeholder 10">
            <a:extLst>
              <a:ext uri="{FF2B5EF4-FFF2-40B4-BE49-F238E27FC236}">
                <a16:creationId xmlns:a16="http://schemas.microsoft.com/office/drawing/2014/main" id="{AF1B6FB0-AEEC-3D96-4C96-3CE42F70918C}"/>
              </a:ext>
            </a:extLst>
          </p:cNvPr>
          <p:cNvSpPr>
            <a:spLocks noGrp="1"/>
          </p:cNvSpPr>
          <p:nvPr>
            <p:ph type="body" sz="quarter" idx="63" hasCustomPrompt="1"/>
          </p:nvPr>
        </p:nvSpPr>
        <p:spPr>
          <a:xfrm flipH="1">
            <a:off x="8061765" y="930876"/>
            <a:ext cx="3066319" cy="281391"/>
          </a:xfrm>
        </p:spPr>
        <p:txBody>
          <a:bodyPr anchor="t" anchorCtr="0"/>
          <a:lstStyle>
            <a:lvl1pPr marL="0" indent="0" algn="l">
              <a:buFont typeface="Arial" panose="020B0604020202020204" pitchFamily="34" charset="0"/>
              <a:buNone/>
              <a:defRPr sz="1200" b="1" i="0">
                <a:solidFill>
                  <a:schemeClr val="bg2"/>
                </a:solidFill>
                <a:latin typeface="Poppins" pitchFamily="2" charset="77"/>
                <a:cs typeface="Poppins" pitchFamily="2" charset="77"/>
              </a:defRPr>
            </a:lvl1pPr>
            <a:lvl2pPr marL="360000" indent="0">
              <a:buFont typeface="Arial" panose="020B0604020202020204" pitchFamily="34" charset="0"/>
              <a:buNone/>
              <a:defRPr/>
            </a:lvl2pPr>
          </a:lstStyle>
          <a:p>
            <a:r>
              <a:rPr lang="en-MY"/>
              <a:t>Click here to add your title</a:t>
            </a:r>
            <a:endParaRPr lang="en-US"/>
          </a:p>
        </p:txBody>
      </p:sp>
      <p:sp>
        <p:nvSpPr>
          <p:cNvPr id="19" name="Text Placeholder 4">
            <a:extLst>
              <a:ext uri="{FF2B5EF4-FFF2-40B4-BE49-F238E27FC236}">
                <a16:creationId xmlns:a16="http://schemas.microsoft.com/office/drawing/2014/main" id="{7DE838A0-E7FE-F5F0-D1F4-4DE5243614B6}"/>
              </a:ext>
            </a:extLst>
          </p:cNvPr>
          <p:cNvSpPr>
            <a:spLocks noGrp="1" noChangeAspect="1"/>
          </p:cNvSpPr>
          <p:nvPr>
            <p:ph type="body" sz="quarter" idx="64"/>
          </p:nvPr>
        </p:nvSpPr>
        <p:spPr>
          <a:xfrm>
            <a:off x="6428814" y="4739931"/>
            <a:ext cx="1440000" cy="1440000"/>
          </a:xfrm>
          <a:prstGeom prst="ellipse">
            <a:avLst/>
          </a:prstGeom>
          <a:solidFill>
            <a:schemeClr val="accent2"/>
          </a:solidFill>
          <a:effectLst/>
        </p:spPr>
        <p:txBody>
          <a:bodyPr tIns="648000" bIns="0" anchor="t" anchorCtr="0"/>
          <a:lstStyle>
            <a:lvl1pPr marL="0" indent="0" algn="ctr">
              <a:lnSpc>
                <a:spcPct val="90000"/>
              </a:lnSpc>
              <a:spcAft>
                <a:spcPts val="0"/>
              </a:spcAft>
              <a:buNone/>
              <a:defRPr sz="1200">
                <a:solidFill>
                  <a:schemeClr val="accent2"/>
                </a:solidFill>
              </a:defRPr>
            </a:lvl1pPr>
            <a:lvl2pPr marL="360000" indent="0">
              <a:lnSpc>
                <a:spcPct val="90000"/>
              </a:lnSpc>
              <a:spcAft>
                <a:spcPts val="0"/>
              </a:spcAft>
              <a:buNone/>
              <a:defRPr sz="1600"/>
            </a:lvl2pPr>
            <a:lvl3pPr marL="720000" indent="0">
              <a:lnSpc>
                <a:spcPct val="90000"/>
              </a:lnSpc>
              <a:spcAft>
                <a:spcPts val="0"/>
              </a:spcAft>
              <a:buNone/>
              <a:defRPr sz="1600"/>
            </a:lvl3pPr>
            <a:lvl4pPr marL="1080000" indent="0">
              <a:lnSpc>
                <a:spcPct val="90000"/>
              </a:lnSpc>
              <a:spcAft>
                <a:spcPts val="0"/>
              </a:spcAft>
              <a:buNone/>
              <a:defRPr sz="1600"/>
            </a:lvl4pPr>
            <a:lvl5pPr marL="1440000" indent="0">
              <a:lnSpc>
                <a:spcPct val="90000"/>
              </a:lnSpc>
              <a:spcAft>
                <a:spcPts val="0"/>
              </a:spcAft>
              <a:buNone/>
              <a:defRPr sz="1600"/>
            </a:lvl5pPr>
          </a:lstStyle>
          <a:p>
            <a:pPr lvl="0"/>
            <a:endParaRPr lang="en-GB"/>
          </a:p>
        </p:txBody>
      </p:sp>
      <p:sp>
        <p:nvSpPr>
          <p:cNvPr id="20" name="Picture Placeholder 7">
            <a:extLst>
              <a:ext uri="{FF2B5EF4-FFF2-40B4-BE49-F238E27FC236}">
                <a16:creationId xmlns:a16="http://schemas.microsoft.com/office/drawing/2014/main" id="{F2C0780C-91AB-2F60-565E-983F263D585A}"/>
              </a:ext>
            </a:extLst>
          </p:cNvPr>
          <p:cNvSpPr>
            <a:spLocks noGrp="1" noChangeAspect="1"/>
          </p:cNvSpPr>
          <p:nvPr>
            <p:ph type="pic" sz="quarter" idx="65" hasCustomPrompt="1"/>
          </p:nvPr>
        </p:nvSpPr>
        <p:spPr>
          <a:xfrm>
            <a:off x="6753199" y="5026470"/>
            <a:ext cx="802830" cy="802830"/>
          </a:xfrm>
        </p:spPr>
        <p:txBody>
          <a:bodyPr anchor="ctr"/>
          <a:lstStyle>
            <a:lvl1pPr marL="0" indent="0" algn="ctr">
              <a:buNone/>
              <a:defRPr sz="1000">
                <a:solidFill>
                  <a:schemeClr val="bg1"/>
                </a:solidFill>
              </a:defRPr>
            </a:lvl1pPr>
          </a:lstStyle>
          <a:p>
            <a:r>
              <a:rPr lang="en-US"/>
              <a:t>Click to add your icon</a:t>
            </a:r>
          </a:p>
        </p:txBody>
      </p:sp>
      <p:sp>
        <p:nvSpPr>
          <p:cNvPr id="22" name="Text Placeholder 10">
            <a:extLst>
              <a:ext uri="{FF2B5EF4-FFF2-40B4-BE49-F238E27FC236}">
                <a16:creationId xmlns:a16="http://schemas.microsoft.com/office/drawing/2014/main" id="{B04EA81B-2E0C-F002-A546-59FA17D3B4ED}"/>
              </a:ext>
            </a:extLst>
          </p:cNvPr>
          <p:cNvSpPr>
            <a:spLocks noGrp="1"/>
          </p:cNvSpPr>
          <p:nvPr>
            <p:ph type="body" sz="quarter" idx="67" hasCustomPrompt="1"/>
          </p:nvPr>
        </p:nvSpPr>
        <p:spPr>
          <a:xfrm flipH="1">
            <a:off x="8037109" y="4992738"/>
            <a:ext cx="3066319" cy="281391"/>
          </a:xfrm>
        </p:spPr>
        <p:txBody>
          <a:bodyPr anchor="t" anchorCtr="0"/>
          <a:lstStyle>
            <a:lvl1pPr marL="0" indent="0" algn="l">
              <a:buFont typeface="Arial" panose="020B0604020202020204" pitchFamily="34" charset="0"/>
              <a:buNone/>
              <a:defRPr sz="1200" b="1" i="0">
                <a:solidFill>
                  <a:schemeClr val="accent2"/>
                </a:solidFill>
                <a:latin typeface="Poppins" pitchFamily="2" charset="77"/>
                <a:cs typeface="Poppins" pitchFamily="2" charset="77"/>
              </a:defRPr>
            </a:lvl1pPr>
            <a:lvl2pPr marL="360000" indent="0">
              <a:buFont typeface="Arial" panose="020B0604020202020204" pitchFamily="34" charset="0"/>
              <a:buNone/>
              <a:defRPr/>
            </a:lvl2pPr>
          </a:lstStyle>
          <a:p>
            <a:r>
              <a:rPr lang="en-MY"/>
              <a:t>Click here to add your title</a:t>
            </a:r>
            <a:endParaRPr lang="en-US"/>
          </a:p>
        </p:txBody>
      </p:sp>
      <p:sp>
        <p:nvSpPr>
          <p:cNvPr id="8" name="Text Placeholder 10">
            <a:extLst>
              <a:ext uri="{FF2B5EF4-FFF2-40B4-BE49-F238E27FC236}">
                <a16:creationId xmlns:a16="http://schemas.microsoft.com/office/drawing/2014/main" id="{E88A7784-C752-5A74-2180-9BCE1E805C3D}"/>
              </a:ext>
            </a:extLst>
          </p:cNvPr>
          <p:cNvSpPr>
            <a:spLocks noGrp="1"/>
          </p:cNvSpPr>
          <p:nvPr>
            <p:ph type="body" sz="quarter" idx="68" hasCustomPrompt="1"/>
          </p:nvPr>
        </p:nvSpPr>
        <p:spPr>
          <a:xfrm flipH="1">
            <a:off x="9115918" y="3303069"/>
            <a:ext cx="2412051" cy="697811"/>
          </a:xfrm>
        </p:spPr>
        <p:txBody>
          <a:bodyPr anchor="t" anchorCtr="0"/>
          <a:lstStyle>
            <a:lvl1pPr marL="0" indent="0" algn="l">
              <a:buFont typeface="Arial" panose="020B0604020202020204" pitchFamily="34" charset="0"/>
              <a:buNone/>
              <a:defRPr sz="1200" b="0" i="0">
                <a:solidFill>
                  <a:schemeClr val="bg2"/>
                </a:solidFill>
                <a:latin typeface="Poppins" pitchFamily="2" charset="77"/>
                <a:cs typeface="Poppins" pitchFamily="2" charset="77"/>
              </a:defRPr>
            </a:lvl1pPr>
            <a:lvl2pPr marL="360000" indent="0">
              <a:buFont typeface="Arial" panose="020B0604020202020204" pitchFamily="34" charset="0"/>
              <a:buNone/>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endParaRPr lang="en-US"/>
          </a:p>
        </p:txBody>
      </p:sp>
      <p:sp>
        <p:nvSpPr>
          <p:cNvPr id="9" name="Text Placeholder 10">
            <a:extLst>
              <a:ext uri="{FF2B5EF4-FFF2-40B4-BE49-F238E27FC236}">
                <a16:creationId xmlns:a16="http://schemas.microsoft.com/office/drawing/2014/main" id="{37CBB435-712A-4989-27BD-DD1C1F3E7F31}"/>
              </a:ext>
            </a:extLst>
          </p:cNvPr>
          <p:cNvSpPr>
            <a:spLocks noGrp="1"/>
          </p:cNvSpPr>
          <p:nvPr>
            <p:ph type="body" sz="quarter" idx="69" hasCustomPrompt="1"/>
          </p:nvPr>
        </p:nvSpPr>
        <p:spPr>
          <a:xfrm flipH="1">
            <a:off x="8061764" y="1272138"/>
            <a:ext cx="3066319" cy="723900"/>
          </a:xfrm>
        </p:spPr>
        <p:txBody>
          <a:bodyPr anchor="t" anchorCtr="0"/>
          <a:lstStyle>
            <a:lvl1pPr marL="0" indent="0" algn="l">
              <a:buFont typeface="Arial" panose="020B0604020202020204" pitchFamily="34" charset="0"/>
              <a:buNone/>
              <a:defRPr sz="1200" b="0" i="0">
                <a:solidFill>
                  <a:schemeClr val="bg2"/>
                </a:solidFill>
                <a:latin typeface="Poppins" pitchFamily="2" charset="77"/>
                <a:cs typeface="Poppins" pitchFamily="2" charset="77"/>
              </a:defRPr>
            </a:lvl1pPr>
            <a:lvl2pPr marL="360000" indent="0">
              <a:buFont typeface="Arial" panose="020B0604020202020204" pitchFamily="34" charset="0"/>
              <a:buNone/>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endParaRPr lang="en-US"/>
          </a:p>
        </p:txBody>
      </p:sp>
      <p:sp>
        <p:nvSpPr>
          <p:cNvPr id="12" name="Text Placeholder 10">
            <a:extLst>
              <a:ext uri="{FF2B5EF4-FFF2-40B4-BE49-F238E27FC236}">
                <a16:creationId xmlns:a16="http://schemas.microsoft.com/office/drawing/2014/main" id="{63CCE4C7-C85B-FEB2-7AAC-4C175744C544}"/>
              </a:ext>
            </a:extLst>
          </p:cNvPr>
          <p:cNvSpPr>
            <a:spLocks noGrp="1"/>
          </p:cNvSpPr>
          <p:nvPr>
            <p:ph type="body" sz="quarter" idx="70" hasCustomPrompt="1"/>
          </p:nvPr>
        </p:nvSpPr>
        <p:spPr>
          <a:xfrm flipH="1">
            <a:off x="8037108" y="5334000"/>
            <a:ext cx="3066319" cy="723900"/>
          </a:xfrm>
        </p:spPr>
        <p:txBody>
          <a:bodyPr anchor="t" anchorCtr="0"/>
          <a:lstStyle>
            <a:lvl1pPr marL="0" indent="0" algn="l">
              <a:buFont typeface="Arial" panose="020B0604020202020204" pitchFamily="34" charset="0"/>
              <a:buNone/>
              <a:defRPr sz="1200" b="0" i="0">
                <a:solidFill>
                  <a:schemeClr val="bg2"/>
                </a:solidFill>
                <a:latin typeface="Poppins" pitchFamily="2" charset="77"/>
                <a:cs typeface="Poppins" pitchFamily="2" charset="77"/>
              </a:defRPr>
            </a:lvl1pPr>
            <a:lvl2pPr marL="360000" indent="0">
              <a:buFont typeface="Arial" panose="020B0604020202020204" pitchFamily="34" charset="0"/>
              <a:buNone/>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endParaRPr lang="en-US"/>
          </a:p>
        </p:txBody>
      </p:sp>
    </p:spTree>
    <p:extLst>
      <p:ext uri="{BB962C8B-B14F-4D97-AF65-F5344CB8AC3E}">
        <p14:creationId xmlns:p14="http://schemas.microsoft.com/office/powerpoint/2010/main" val="1634095053"/>
      </p:ext>
    </p:extLst>
  </p:cSld>
  <p:clrMapOvr>
    <a:masterClrMapping/>
  </p:clrMapOvr>
  <p:extLst>
    <p:ext uri="{DCECCB84-F9BA-43D5-87BE-67443E8EF086}">
      <p15:sldGuideLst xmlns:p15="http://schemas.microsoft.com/office/powerpoint/2012/main">
        <p15:guide id="1" pos="2933">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able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3" y="2874255"/>
            <a:ext cx="11090275" cy="325508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550863" y="2235323"/>
            <a:ext cx="11090275" cy="205390"/>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550863" y="1901824"/>
            <a:ext cx="11090275"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81AE3A49-9A76-5C3F-3126-2BB88F6F9B24}"/>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cxnSp>
        <p:nvCxnSpPr>
          <p:cNvPr id="5" name="Straight Connector 4">
            <a:extLst>
              <a:ext uri="{FF2B5EF4-FFF2-40B4-BE49-F238E27FC236}">
                <a16:creationId xmlns:a16="http://schemas.microsoft.com/office/drawing/2014/main" id="{246E20C6-8262-C0D7-A278-E687501D7966}"/>
              </a:ext>
            </a:extLst>
          </p:cNvPr>
          <p:cNvCxnSpPr>
            <a:cxnSpLocks/>
          </p:cNvCxnSpPr>
          <p:nvPr userDrawn="1"/>
        </p:nvCxnSpPr>
        <p:spPr>
          <a:xfrm>
            <a:off x="5179243" y="2650137"/>
            <a:ext cx="1833514"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oupM_SingleColor_Logo_Navy_RGB.png">
            <a:extLst>
              <a:ext uri="{FF2B5EF4-FFF2-40B4-BE49-F238E27FC236}">
                <a16:creationId xmlns:a16="http://schemas.microsoft.com/office/drawing/2014/main" id="{A33FDB08-E274-0512-0424-73960AC92F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820875592"/>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able Slide_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2DA63B-D2D8-86A8-C4C2-7FC431B4C9DE}"/>
              </a:ext>
            </a:extLst>
          </p:cNvPr>
          <p:cNvSpPr>
            <a:spLocks noGrp="1"/>
          </p:cNvSpPr>
          <p:nvPr>
            <p:ph type="pic" sz="quarter" idx="16"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a:xfrm>
            <a:off x="550863" y="430442"/>
            <a:ext cx="9468000" cy="388955"/>
          </a:xfrm>
        </p:spPr>
        <p:txBody>
          <a:bodyPr/>
          <a:lstStyle>
            <a:lvl1pPr>
              <a:defRPr>
                <a:solidFill>
                  <a:schemeClr val="bg1"/>
                </a:solidFill>
              </a:defRPr>
            </a:lvl1pPr>
          </a:lstStyle>
          <a:p>
            <a:r>
              <a:rPr lang="en-GB"/>
              <a:t>Click here to 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2379406" y="2478693"/>
            <a:ext cx="7433188" cy="2781565"/>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2958246" y="1847402"/>
            <a:ext cx="6275508" cy="278493"/>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2958246" y="1508324"/>
            <a:ext cx="6275508"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627022C8-E3A3-CF62-1DBD-25BBFF444355}"/>
              </a:ext>
            </a:extLst>
          </p:cNvPr>
          <p:cNvSpPr>
            <a:spLocks noGrp="1"/>
          </p:cNvSpPr>
          <p:nvPr>
            <p:ph type="body" sz="quarter" idx="17"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Tree>
    <p:extLst>
      <p:ext uri="{BB962C8B-B14F-4D97-AF65-F5344CB8AC3E}">
        <p14:creationId xmlns:p14="http://schemas.microsoft.com/office/powerpoint/2010/main" val="1079425832"/>
      </p:ext>
    </p:extLst>
  </p:cSld>
  <p:clrMapOvr>
    <a:masterClrMapping/>
  </p:clrMapOvr>
  <p:extLst>
    <p:ext uri="{DCECCB84-F9BA-43D5-87BE-67443E8EF086}">
      <p15:sldGuideLst xmlns:p15="http://schemas.microsoft.com/office/powerpoint/2012/main">
        <p15:guide id="1" pos="1481">
          <p15:clr>
            <a:srgbClr val="FBAE40"/>
          </p15:clr>
        </p15:guide>
        <p15:guide id="2" pos="6199">
          <p15:clr>
            <a:srgbClr val="FBAE40"/>
          </p15:clr>
        </p15:guide>
        <p15:guide id="3" orient="horz" pos="3317">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able Slide_3 with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F6041C-F9DE-04D8-20F7-EE2C20F6AD43}"/>
              </a:ext>
            </a:extLst>
          </p:cNvPr>
          <p:cNvSpPr/>
          <p:nvPr userDrawn="1"/>
        </p:nvSpPr>
        <p:spPr>
          <a:xfrm>
            <a:off x="7021286" y="1"/>
            <a:ext cx="5170714"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a:xfrm>
            <a:off x="550863" y="430442"/>
            <a:ext cx="5539694" cy="910996"/>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4" y="2964475"/>
            <a:ext cx="5365750" cy="316486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550864" y="2304334"/>
            <a:ext cx="5365750" cy="188274"/>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550864" y="1958431"/>
            <a:ext cx="5365750"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0CB2BD09-3A28-E2F0-4C11-A6F91D8F5D35}"/>
              </a:ext>
            </a:extLst>
          </p:cNvPr>
          <p:cNvSpPr>
            <a:spLocks noGrp="1"/>
          </p:cNvSpPr>
          <p:nvPr>
            <p:ph type="body" sz="quarter" idx="19"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73903353-BABE-F99F-22DE-52B7DBC507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14" name="Text Placeholder 10">
            <a:extLst>
              <a:ext uri="{FF2B5EF4-FFF2-40B4-BE49-F238E27FC236}">
                <a16:creationId xmlns:a16="http://schemas.microsoft.com/office/drawing/2014/main" id="{33A9F6F2-04E5-DDA6-2B6C-D727EB74B64D}"/>
              </a:ext>
            </a:extLst>
          </p:cNvPr>
          <p:cNvSpPr>
            <a:spLocks noGrp="1"/>
          </p:cNvSpPr>
          <p:nvPr>
            <p:ph type="body" sz="quarter" idx="20" hasCustomPrompt="1"/>
          </p:nvPr>
        </p:nvSpPr>
        <p:spPr>
          <a:xfrm>
            <a:off x="7523164" y="1944382"/>
            <a:ext cx="4282393" cy="4211489"/>
          </a:xfrm>
        </p:spPr>
        <p:txBody>
          <a:bodyPr/>
          <a:lstStyle>
            <a:lvl1pPr marL="0" indent="0">
              <a:buNone/>
              <a:defRPr>
                <a:solidFill>
                  <a:schemeClr val="tx2"/>
                </a:solidFill>
              </a:defRPr>
            </a:lvl1pPr>
            <a:lvl2pPr marL="401638" indent="-177800">
              <a:tabLst/>
              <a:defRPr>
                <a:solidFill>
                  <a:schemeClr val="tx2"/>
                </a:solidFill>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15" name="Picture Placeholder 7">
            <a:extLst>
              <a:ext uri="{FF2B5EF4-FFF2-40B4-BE49-F238E27FC236}">
                <a16:creationId xmlns:a16="http://schemas.microsoft.com/office/drawing/2014/main" id="{F96690DD-F943-4936-BC20-A1FFAD16A779}"/>
              </a:ext>
            </a:extLst>
          </p:cNvPr>
          <p:cNvSpPr>
            <a:spLocks noGrp="1" noChangeAspect="1"/>
          </p:cNvSpPr>
          <p:nvPr>
            <p:ph type="pic" sz="quarter" idx="21" hasCustomPrompt="1"/>
          </p:nvPr>
        </p:nvSpPr>
        <p:spPr>
          <a:xfrm>
            <a:off x="7523942" y="1097244"/>
            <a:ext cx="642158" cy="642158"/>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4238009705"/>
      </p:ext>
    </p:extLst>
  </p:cSld>
  <p:clrMapOvr>
    <a:masterClrMapping/>
  </p:clrMapOvr>
  <p:extLst>
    <p:ext uri="{DCECCB84-F9BA-43D5-87BE-67443E8EF086}">
      <p15:sldGuideLst xmlns:p15="http://schemas.microsoft.com/office/powerpoint/2012/main">
        <p15:guide id="1" orient="horz" pos="1230">
          <p15:clr>
            <a:srgbClr val="FBAE40"/>
          </p15:clr>
        </p15:guide>
        <p15:guide id="2" pos="3727">
          <p15:clr>
            <a:srgbClr val="FBAE40"/>
          </p15:clr>
        </p15:guide>
        <p15:guide id="3" pos="3953">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able Slide_4 with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3" y="1527622"/>
            <a:ext cx="11090275" cy="2361798"/>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3" name="Text Placeholder 14">
            <a:extLst>
              <a:ext uri="{FF2B5EF4-FFF2-40B4-BE49-F238E27FC236}">
                <a16:creationId xmlns:a16="http://schemas.microsoft.com/office/drawing/2014/main" id="{91CCEC49-1F3D-C59F-E279-9A0F35F5C71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4B2AF67B-6D98-8655-A203-C837FD797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5" name="Text Placeholder 10">
            <a:extLst>
              <a:ext uri="{FF2B5EF4-FFF2-40B4-BE49-F238E27FC236}">
                <a16:creationId xmlns:a16="http://schemas.microsoft.com/office/drawing/2014/main" id="{CB7BED4A-6646-28C4-3046-25D9C553DC2B}"/>
              </a:ext>
            </a:extLst>
          </p:cNvPr>
          <p:cNvSpPr>
            <a:spLocks noGrp="1"/>
          </p:cNvSpPr>
          <p:nvPr>
            <p:ph type="body" sz="quarter" idx="14" hasCustomPrompt="1"/>
          </p:nvPr>
        </p:nvSpPr>
        <p:spPr>
          <a:xfrm>
            <a:off x="550865" y="5589431"/>
            <a:ext cx="2423376" cy="631065"/>
          </a:xfrm>
        </p:spPr>
        <p:txBody>
          <a:bodyPr/>
          <a:lstStyle>
            <a:lvl1pPr marL="0" indent="0">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8" name="Text Placeholder 10">
            <a:extLst>
              <a:ext uri="{FF2B5EF4-FFF2-40B4-BE49-F238E27FC236}">
                <a16:creationId xmlns:a16="http://schemas.microsoft.com/office/drawing/2014/main" id="{412A22DC-133F-2F80-72EB-53EE38BB64B8}"/>
              </a:ext>
            </a:extLst>
          </p:cNvPr>
          <p:cNvSpPr>
            <a:spLocks noGrp="1"/>
          </p:cNvSpPr>
          <p:nvPr>
            <p:ph type="body" sz="quarter" idx="17" hasCustomPrompt="1"/>
          </p:nvPr>
        </p:nvSpPr>
        <p:spPr>
          <a:xfrm>
            <a:off x="3440286" y="5589431"/>
            <a:ext cx="2423376" cy="631065"/>
          </a:xfrm>
        </p:spPr>
        <p:txBody>
          <a:bodyPr/>
          <a:lstStyle>
            <a:lvl1pPr marL="0" indent="0">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9" name="Text Placeholder 10">
            <a:extLst>
              <a:ext uri="{FF2B5EF4-FFF2-40B4-BE49-F238E27FC236}">
                <a16:creationId xmlns:a16="http://schemas.microsoft.com/office/drawing/2014/main" id="{BEF18C51-9D8F-7584-568D-843668517A88}"/>
              </a:ext>
            </a:extLst>
          </p:cNvPr>
          <p:cNvSpPr>
            <a:spLocks noGrp="1"/>
          </p:cNvSpPr>
          <p:nvPr>
            <p:ph type="body" sz="quarter" idx="18" hasCustomPrompt="1"/>
          </p:nvPr>
        </p:nvSpPr>
        <p:spPr>
          <a:xfrm>
            <a:off x="6329707" y="5589431"/>
            <a:ext cx="2423376" cy="631065"/>
          </a:xfrm>
        </p:spPr>
        <p:txBody>
          <a:bodyPr/>
          <a:lstStyle>
            <a:lvl1pPr marL="0" indent="0">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10" name="Text Placeholder 10">
            <a:extLst>
              <a:ext uri="{FF2B5EF4-FFF2-40B4-BE49-F238E27FC236}">
                <a16:creationId xmlns:a16="http://schemas.microsoft.com/office/drawing/2014/main" id="{DA2B2AA3-9CD6-AC92-6932-7090375359C2}"/>
              </a:ext>
            </a:extLst>
          </p:cNvPr>
          <p:cNvSpPr>
            <a:spLocks noGrp="1"/>
          </p:cNvSpPr>
          <p:nvPr>
            <p:ph type="body" sz="quarter" idx="19" hasCustomPrompt="1"/>
          </p:nvPr>
        </p:nvSpPr>
        <p:spPr>
          <a:xfrm>
            <a:off x="9219127" y="5589431"/>
            <a:ext cx="2423376" cy="631065"/>
          </a:xfrm>
        </p:spPr>
        <p:txBody>
          <a:bodyPr/>
          <a:lstStyle>
            <a:lvl1pPr marL="0" indent="0">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11" name="Text Placeholder 10">
            <a:extLst>
              <a:ext uri="{FF2B5EF4-FFF2-40B4-BE49-F238E27FC236}">
                <a16:creationId xmlns:a16="http://schemas.microsoft.com/office/drawing/2014/main" id="{1E1E2807-90F7-279B-B7F1-E17F39CFCAB8}"/>
              </a:ext>
            </a:extLst>
          </p:cNvPr>
          <p:cNvSpPr>
            <a:spLocks noGrp="1"/>
          </p:cNvSpPr>
          <p:nvPr>
            <p:ph type="body" sz="quarter" idx="20" hasCustomPrompt="1"/>
          </p:nvPr>
        </p:nvSpPr>
        <p:spPr>
          <a:xfrm>
            <a:off x="550865" y="5344733"/>
            <a:ext cx="2423376" cy="214648"/>
          </a:xfrm>
        </p:spPr>
        <p:txBody>
          <a:bodyPr/>
          <a:lstStyle>
            <a:lvl1pPr marL="0" indent="0">
              <a:buNone/>
              <a:defRPr b="1"/>
            </a:lvl1pPr>
          </a:lstStyle>
          <a:p>
            <a:r>
              <a:rPr lang="en-US"/>
              <a:t>Title 1</a:t>
            </a:r>
          </a:p>
        </p:txBody>
      </p:sp>
      <p:sp>
        <p:nvSpPr>
          <p:cNvPr id="12" name="Text Placeholder 10">
            <a:extLst>
              <a:ext uri="{FF2B5EF4-FFF2-40B4-BE49-F238E27FC236}">
                <a16:creationId xmlns:a16="http://schemas.microsoft.com/office/drawing/2014/main" id="{9BABF735-45A2-96D2-736B-73257802CFBB}"/>
              </a:ext>
            </a:extLst>
          </p:cNvPr>
          <p:cNvSpPr>
            <a:spLocks noGrp="1"/>
          </p:cNvSpPr>
          <p:nvPr>
            <p:ph type="body" sz="quarter" idx="21" hasCustomPrompt="1"/>
          </p:nvPr>
        </p:nvSpPr>
        <p:spPr>
          <a:xfrm>
            <a:off x="3440286" y="5344733"/>
            <a:ext cx="2423376" cy="214648"/>
          </a:xfrm>
        </p:spPr>
        <p:txBody>
          <a:bodyPr/>
          <a:lstStyle>
            <a:lvl1pPr marL="0" indent="0">
              <a:buNone/>
              <a:defRPr b="1"/>
            </a:lvl1pPr>
          </a:lstStyle>
          <a:p>
            <a:r>
              <a:rPr lang="en-US"/>
              <a:t>Title 2</a:t>
            </a:r>
          </a:p>
        </p:txBody>
      </p:sp>
      <p:sp>
        <p:nvSpPr>
          <p:cNvPr id="13" name="Text Placeholder 10">
            <a:extLst>
              <a:ext uri="{FF2B5EF4-FFF2-40B4-BE49-F238E27FC236}">
                <a16:creationId xmlns:a16="http://schemas.microsoft.com/office/drawing/2014/main" id="{A7EC89D4-49A1-9EC4-C348-E98EBE4CF001}"/>
              </a:ext>
            </a:extLst>
          </p:cNvPr>
          <p:cNvSpPr>
            <a:spLocks noGrp="1"/>
          </p:cNvSpPr>
          <p:nvPr>
            <p:ph type="body" sz="quarter" idx="22" hasCustomPrompt="1"/>
          </p:nvPr>
        </p:nvSpPr>
        <p:spPr>
          <a:xfrm>
            <a:off x="6329707" y="5344733"/>
            <a:ext cx="2423376" cy="214648"/>
          </a:xfrm>
        </p:spPr>
        <p:txBody>
          <a:bodyPr/>
          <a:lstStyle>
            <a:lvl1pPr marL="0" indent="0">
              <a:buNone/>
              <a:defRPr b="1"/>
            </a:lvl1pPr>
          </a:lstStyle>
          <a:p>
            <a:r>
              <a:rPr lang="en-US"/>
              <a:t>Title 3</a:t>
            </a:r>
          </a:p>
        </p:txBody>
      </p:sp>
      <p:sp>
        <p:nvSpPr>
          <p:cNvPr id="14" name="Text Placeholder 10">
            <a:extLst>
              <a:ext uri="{FF2B5EF4-FFF2-40B4-BE49-F238E27FC236}">
                <a16:creationId xmlns:a16="http://schemas.microsoft.com/office/drawing/2014/main" id="{B178CE86-8262-6D46-413C-C69863098DEA}"/>
              </a:ext>
            </a:extLst>
          </p:cNvPr>
          <p:cNvSpPr>
            <a:spLocks noGrp="1"/>
          </p:cNvSpPr>
          <p:nvPr>
            <p:ph type="body" sz="quarter" idx="23" hasCustomPrompt="1"/>
          </p:nvPr>
        </p:nvSpPr>
        <p:spPr>
          <a:xfrm>
            <a:off x="9219127" y="5344733"/>
            <a:ext cx="2423376" cy="214648"/>
          </a:xfrm>
        </p:spPr>
        <p:txBody>
          <a:bodyPr/>
          <a:lstStyle>
            <a:lvl1pPr marL="0" indent="0">
              <a:buNone/>
              <a:defRPr b="1"/>
            </a:lvl1pPr>
          </a:lstStyle>
          <a:p>
            <a:r>
              <a:rPr lang="en-US"/>
              <a:t>Title 4</a:t>
            </a:r>
          </a:p>
        </p:txBody>
      </p:sp>
    </p:spTree>
    <p:extLst>
      <p:ext uri="{BB962C8B-B14F-4D97-AF65-F5344CB8AC3E}">
        <p14:creationId xmlns:p14="http://schemas.microsoft.com/office/powerpoint/2010/main" val="1594767333"/>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wo 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4" y="2964475"/>
            <a:ext cx="5365750" cy="316486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550864" y="2304334"/>
            <a:ext cx="5365750" cy="188274"/>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550864" y="1958431"/>
            <a:ext cx="5365750"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11" name="Table Placeholder 5">
            <a:extLst>
              <a:ext uri="{FF2B5EF4-FFF2-40B4-BE49-F238E27FC236}">
                <a16:creationId xmlns:a16="http://schemas.microsoft.com/office/drawing/2014/main" id="{E331DAC5-34AF-1DF2-289D-9099D2D40CDF}"/>
              </a:ext>
            </a:extLst>
          </p:cNvPr>
          <p:cNvSpPr>
            <a:spLocks noGrp="1"/>
          </p:cNvSpPr>
          <p:nvPr>
            <p:ph type="tbl" sz="quarter" idx="16" hasCustomPrompt="1"/>
          </p:nvPr>
        </p:nvSpPr>
        <p:spPr>
          <a:xfrm>
            <a:off x="6289512" y="2964475"/>
            <a:ext cx="5365750" cy="316486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12" name="Text Placeholder 10">
            <a:extLst>
              <a:ext uri="{FF2B5EF4-FFF2-40B4-BE49-F238E27FC236}">
                <a16:creationId xmlns:a16="http://schemas.microsoft.com/office/drawing/2014/main" id="{76432490-2333-129E-C62B-5AB9D87C2F9F}"/>
              </a:ext>
            </a:extLst>
          </p:cNvPr>
          <p:cNvSpPr>
            <a:spLocks noGrp="1"/>
          </p:cNvSpPr>
          <p:nvPr>
            <p:ph type="body" sz="quarter" idx="17" hasCustomPrompt="1"/>
          </p:nvPr>
        </p:nvSpPr>
        <p:spPr>
          <a:xfrm>
            <a:off x="6289512" y="2304334"/>
            <a:ext cx="5365750" cy="188274"/>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endParaRPr lang="en-US"/>
          </a:p>
        </p:txBody>
      </p:sp>
      <p:sp>
        <p:nvSpPr>
          <p:cNvPr id="13" name="Text Placeholder 10">
            <a:extLst>
              <a:ext uri="{FF2B5EF4-FFF2-40B4-BE49-F238E27FC236}">
                <a16:creationId xmlns:a16="http://schemas.microsoft.com/office/drawing/2014/main" id="{C8F6BB18-E3BE-A624-7E4A-D2804082667C}"/>
              </a:ext>
            </a:extLst>
          </p:cNvPr>
          <p:cNvSpPr>
            <a:spLocks noGrp="1"/>
          </p:cNvSpPr>
          <p:nvPr>
            <p:ph type="body" sz="quarter" idx="18" hasCustomPrompt="1"/>
          </p:nvPr>
        </p:nvSpPr>
        <p:spPr>
          <a:xfrm>
            <a:off x="6289512" y="1958431"/>
            <a:ext cx="5365750"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0CB2BD09-3A28-E2F0-4C11-A6F91D8F5D35}"/>
              </a:ext>
            </a:extLst>
          </p:cNvPr>
          <p:cNvSpPr>
            <a:spLocks noGrp="1"/>
          </p:cNvSpPr>
          <p:nvPr>
            <p:ph type="body" sz="quarter" idx="19"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73903353-BABE-F99F-22DE-52B7DBC507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173895866"/>
      </p:ext>
    </p:extLst>
  </p:cSld>
  <p:clrMapOvr>
    <a:masterClrMapping/>
  </p:clrMapOvr>
  <p:extLst>
    <p:ext uri="{DCECCB84-F9BA-43D5-87BE-67443E8EF086}">
      <p15:sldGuideLst xmlns:p15="http://schemas.microsoft.com/office/powerpoint/2012/main">
        <p15:guide id="1" orient="horz" pos="1230">
          <p15:clr>
            <a:srgbClr val="FBAE40"/>
          </p15:clr>
        </p15:guide>
        <p15:guide id="2" pos="3727">
          <p15:clr>
            <a:srgbClr val="FBAE40"/>
          </p15:clr>
        </p15:guide>
        <p15:guide id="3" pos="3953">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Pie chart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12DBDC-D331-A628-E2B6-DD7B20A1999C}"/>
              </a:ext>
            </a:extLst>
          </p:cNvPr>
          <p:cNvSpPr>
            <a:spLocks noGrp="1"/>
          </p:cNvSpPr>
          <p:nvPr>
            <p:ph type="pic" sz="quarter" idx="12"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10" name="Text Placeholder 9">
            <a:extLst>
              <a:ext uri="{FF2B5EF4-FFF2-40B4-BE49-F238E27FC236}">
                <a16:creationId xmlns:a16="http://schemas.microsoft.com/office/drawing/2014/main" id="{155A2EA5-793F-4643-8722-66BD527AB3AA}"/>
              </a:ext>
            </a:extLst>
          </p:cNvPr>
          <p:cNvSpPr>
            <a:spLocks noGrp="1"/>
          </p:cNvSpPr>
          <p:nvPr>
            <p:ph type="body" sz="quarter" idx="19"/>
          </p:nvPr>
        </p:nvSpPr>
        <p:spPr>
          <a:xfrm>
            <a:off x="0" y="0"/>
            <a:ext cx="12191998" cy="6857999"/>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gradFill flip="none" rotWithShape="1">
            <a:gsLst>
              <a:gs pos="0">
                <a:srgbClr val="0A2756"/>
              </a:gs>
              <a:gs pos="100000">
                <a:srgbClr val="0A2756">
                  <a:alpha val="25000"/>
                </a:srgbClr>
              </a:gs>
            </a:gsLst>
            <a:lin ang="0" scaled="1"/>
            <a:tileRect/>
          </a:gradFill>
        </p:spPr>
        <p:txBody>
          <a:bodyPr wrap="square">
            <a:noAutofit/>
          </a:bodyPr>
          <a:lstStyle>
            <a:lvl1pPr marL="0" indent="0">
              <a:buNone/>
              <a:defRPr>
                <a:noFill/>
              </a:defRPr>
            </a:lvl1pPr>
          </a:lstStyle>
          <a:p>
            <a:pPr lvl="0"/>
            <a:endParaRPr lang="en-US"/>
          </a:p>
        </p:txBody>
      </p:sp>
      <p:sp>
        <p:nvSpPr>
          <p:cNvPr id="20" name="Picture Placeholder 19">
            <a:extLst>
              <a:ext uri="{FF2B5EF4-FFF2-40B4-BE49-F238E27FC236}">
                <a16:creationId xmlns:a16="http://schemas.microsoft.com/office/drawing/2014/main" id="{44A72A1C-9ACE-2D6D-4447-08F057A9C31C}"/>
              </a:ext>
            </a:extLst>
          </p:cNvPr>
          <p:cNvSpPr>
            <a:spLocks noGrp="1" noChangeAspect="1"/>
          </p:cNvSpPr>
          <p:nvPr>
            <p:ph type="pic" sz="quarter" idx="20" hasCustomPrompt="1"/>
          </p:nvPr>
        </p:nvSpPr>
        <p:spPr>
          <a:xfrm>
            <a:off x="1056396" y="729000"/>
            <a:ext cx="5402185" cy="5400000"/>
          </a:xfrm>
          <a:prstGeom prst="ellipse">
            <a:avLst/>
          </a:prstGeom>
          <a:solidFill>
            <a:schemeClr val="bg1">
              <a:lumMod val="50000"/>
            </a:schemeClr>
          </a:solidFill>
        </p:spPr>
        <p:txBody>
          <a:bodyPr lIns="90000" anchor="ctr" anchorCtr="0"/>
          <a:lstStyle>
            <a:lvl1pPr marL="0" indent="0" algn="ctr">
              <a:buNone/>
              <a:defRPr>
                <a:solidFill>
                  <a:schemeClr val="bg1"/>
                </a:solidFill>
              </a:defRPr>
            </a:lvl1pPr>
          </a:lstStyle>
          <a:p>
            <a:r>
              <a:rPr lang="en-US"/>
              <a:t>Click icon to add your image</a:t>
            </a:r>
          </a:p>
        </p:txBody>
      </p:sp>
      <p:sp>
        <p:nvSpPr>
          <p:cNvPr id="24" name="Text Placeholder 10">
            <a:extLst>
              <a:ext uri="{FF2B5EF4-FFF2-40B4-BE49-F238E27FC236}">
                <a16:creationId xmlns:a16="http://schemas.microsoft.com/office/drawing/2014/main" id="{891A0232-945C-B217-2475-55BDF131309C}"/>
              </a:ext>
            </a:extLst>
          </p:cNvPr>
          <p:cNvSpPr>
            <a:spLocks noGrp="1"/>
          </p:cNvSpPr>
          <p:nvPr>
            <p:ph type="body" sz="quarter" idx="14" hasCustomPrompt="1"/>
          </p:nvPr>
        </p:nvSpPr>
        <p:spPr>
          <a:xfrm>
            <a:off x="3817535" y="3824995"/>
            <a:ext cx="5365750" cy="346314"/>
          </a:xfrm>
        </p:spPr>
        <p:txBody>
          <a:bodyPr/>
          <a:lstStyle>
            <a:lvl1pPr marL="0" indent="0" algn="l">
              <a:lnSpc>
                <a:spcPct val="90000"/>
              </a:lnSpc>
              <a:spcAft>
                <a:spcPts val="0"/>
              </a:spcAft>
              <a:buNone/>
              <a:defRPr sz="2800" b="0" i="0">
                <a:solidFill>
                  <a:schemeClr val="bg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and claim it with a worthy stat</a:t>
            </a:r>
          </a:p>
        </p:txBody>
      </p:sp>
      <p:sp>
        <p:nvSpPr>
          <p:cNvPr id="25" name="Text Placeholder 10">
            <a:extLst>
              <a:ext uri="{FF2B5EF4-FFF2-40B4-BE49-F238E27FC236}">
                <a16:creationId xmlns:a16="http://schemas.microsoft.com/office/drawing/2014/main" id="{09EB0F8C-F293-0210-29B8-FE3EDB278DB8}"/>
              </a:ext>
            </a:extLst>
          </p:cNvPr>
          <p:cNvSpPr>
            <a:spLocks noGrp="1"/>
          </p:cNvSpPr>
          <p:nvPr>
            <p:ph type="body" sz="quarter" idx="26" hasCustomPrompt="1"/>
          </p:nvPr>
        </p:nvSpPr>
        <p:spPr>
          <a:xfrm>
            <a:off x="9315572" y="3374611"/>
            <a:ext cx="2419350" cy="808650"/>
          </a:xfrm>
        </p:spPr>
        <p:txBody>
          <a:bodyPr lIns="90000"/>
          <a:lstStyle>
            <a:lvl1pPr marL="0" indent="0" algn="l">
              <a:lnSpc>
                <a:spcPct val="90000"/>
              </a:lnSpc>
              <a:spcAft>
                <a:spcPts val="0"/>
              </a:spcAft>
              <a:buNone/>
              <a:defRPr sz="7200" b="0" i="0">
                <a:solidFill>
                  <a:schemeClr val="accent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XXX%</a:t>
            </a:r>
          </a:p>
        </p:txBody>
      </p:sp>
      <p:sp>
        <p:nvSpPr>
          <p:cNvPr id="4" name="Text Placeholder 14">
            <a:extLst>
              <a:ext uri="{FF2B5EF4-FFF2-40B4-BE49-F238E27FC236}">
                <a16:creationId xmlns:a16="http://schemas.microsoft.com/office/drawing/2014/main" id="{25A0E96A-669B-AE28-F867-8725EBFFF68B}"/>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3" name="Slide Number Placeholder 3">
            <a:extLst>
              <a:ext uri="{FF2B5EF4-FFF2-40B4-BE49-F238E27FC236}">
                <a16:creationId xmlns:a16="http://schemas.microsoft.com/office/drawing/2014/main" id="{DF13F4C4-410C-7664-7C09-5C850FD5A1DF}"/>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5" name="Text Placeholder 10">
            <a:extLst>
              <a:ext uri="{FF2B5EF4-FFF2-40B4-BE49-F238E27FC236}">
                <a16:creationId xmlns:a16="http://schemas.microsoft.com/office/drawing/2014/main" id="{2BACCF4E-766B-8C24-BFE2-6892C3EE7C4B}"/>
              </a:ext>
            </a:extLst>
          </p:cNvPr>
          <p:cNvSpPr>
            <a:spLocks noGrp="1" noChangeAspect="1"/>
          </p:cNvSpPr>
          <p:nvPr>
            <p:ph type="body" sz="quarter" idx="25" hasCustomPrompt="1"/>
          </p:nvPr>
        </p:nvSpPr>
        <p:spPr>
          <a:xfrm>
            <a:off x="1054800" y="727200"/>
            <a:ext cx="5403600" cy="5403600"/>
          </a:xfrm>
          <a:prstGeom prst="arc">
            <a:avLst>
              <a:gd name="adj1" fmla="val 5386895"/>
              <a:gd name="adj2" fmla="val 18607283"/>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CC86646F-7ABB-7987-BC2B-E7813C144A7D}"/>
              </a:ext>
            </a:extLst>
          </p:cNvPr>
          <p:cNvSpPr>
            <a:spLocks noGrp="1"/>
          </p:cNvSpPr>
          <p:nvPr>
            <p:ph type="title" hasCustomPrompt="1"/>
          </p:nvPr>
        </p:nvSpPr>
        <p:spPr>
          <a:xfrm>
            <a:off x="1544182" y="2350962"/>
            <a:ext cx="2155191" cy="2179194"/>
          </a:xfrm>
        </p:spPr>
        <p:txBody>
          <a:bodyPr lIns="0" anchor="ctr" anchorCtr="0"/>
          <a:lstStyle>
            <a:lvl1pPr algn="r">
              <a:defRPr>
                <a:solidFill>
                  <a:schemeClr val="bg1"/>
                </a:solidFill>
              </a:defRPr>
            </a:lvl1pPr>
          </a:lstStyle>
          <a:p>
            <a:r>
              <a:rPr lang="en-GB"/>
              <a:t>Click to add your key takeaway here</a:t>
            </a:r>
            <a:endParaRPr lang="en-US"/>
          </a:p>
        </p:txBody>
      </p:sp>
    </p:spTree>
    <p:extLst>
      <p:ext uri="{BB962C8B-B14F-4D97-AF65-F5344CB8AC3E}">
        <p14:creationId xmlns:p14="http://schemas.microsoft.com/office/powerpoint/2010/main" val="2966173640"/>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 1">
    <p:spTree>
      <p:nvGrpSpPr>
        <p:cNvPr id="1" name=""/>
        <p:cNvGrpSpPr/>
        <p:nvPr/>
      </p:nvGrpSpPr>
      <p:grpSpPr>
        <a:xfrm>
          <a:off x="0" y="0"/>
          <a:ext cx="0" cy="0"/>
          <a:chOff x="0" y="0"/>
          <a:chExt cx="0" cy="0"/>
        </a:xfrm>
      </p:grpSpPr>
      <p:pic>
        <p:nvPicPr>
          <p:cNvPr id="10" name="Deep Navy05.jpg" descr="3D M Artwork in Shades of Deep Navy Blue">
            <a:extLst>
              <a:ext uri="{FF2B5EF4-FFF2-40B4-BE49-F238E27FC236}">
                <a16:creationId xmlns:a16="http://schemas.microsoft.com/office/drawing/2014/main" id="{34B0B985-A5AA-134B-A915-8896AC1A41D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chor="b">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7" name="Text Placeholder 10">
            <a:extLst>
              <a:ext uri="{FF2B5EF4-FFF2-40B4-BE49-F238E27FC236}">
                <a16:creationId xmlns:a16="http://schemas.microsoft.com/office/drawing/2014/main" id="{04B76E8E-9190-0640-A880-B4B0ABF4C7BA}"/>
              </a:ext>
            </a:extLst>
          </p:cNvPr>
          <p:cNvSpPr>
            <a:spLocks noGrp="1"/>
          </p:cNvSpPr>
          <p:nvPr>
            <p:ph type="body" sz="quarter" idx="14" hasCustomPrompt="1"/>
          </p:nvPr>
        </p:nvSpPr>
        <p:spPr>
          <a:xfrm>
            <a:off x="809481" y="5830957"/>
            <a:ext cx="3436937" cy="556591"/>
          </a:xfrm>
        </p:spPr>
        <p:txBody>
          <a:bodyPr anchor="b">
            <a:noAutofit/>
          </a:bodyPr>
          <a:lstStyle>
            <a:lvl1pPr>
              <a:lnSpc>
                <a:spcPct val="100000"/>
              </a:lnSpc>
              <a:spcBef>
                <a:spcPts val="0"/>
              </a:spcBef>
              <a:defRPr sz="1200" b="1" i="0" cap="all" baseline="0">
                <a:solidFill>
                  <a:schemeClr val="accent4"/>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Tree>
    <p:extLst>
      <p:ext uri="{BB962C8B-B14F-4D97-AF65-F5344CB8AC3E}">
        <p14:creationId xmlns:p14="http://schemas.microsoft.com/office/powerpoint/2010/main" val="1692975873"/>
      </p:ext>
    </p:extLst>
  </p:cSld>
  <p:clrMapOvr>
    <a:masterClrMapping/>
  </p:clrMapOvr>
  <p:transition spd="med"/>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Opt 11">
    <p:bg>
      <p:bgPr>
        <a:solidFill>
          <a:srgbClr val="EFB6A3"/>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EED3EEE-B78E-ED45-8615-03A437B7D90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383545928"/>
      </p:ext>
    </p:extLst>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Pie chart_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3971DC-E548-17D1-3ECB-53858D58D427}"/>
              </a:ext>
            </a:extLst>
          </p:cNvPr>
          <p:cNvSpPr>
            <a:spLocks noGrp="1"/>
          </p:cNvSpPr>
          <p:nvPr>
            <p:ph type="pic" sz="quarter" idx="12" hasCustomPrompt="1"/>
          </p:nvPr>
        </p:nvSpPr>
        <p:spPr>
          <a:xfrm>
            <a:off x="0" y="0"/>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7" name="Text Placeholder 6">
            <a:extLst>
              <a:ext uri="{FF2B5EF4-FFF2-40B4-BE49-F238E27FC236}">
                <a16:creationId xmlns:a16="http://schemas.microsoft.com/office/drawing/2014/main" id="{6716555C-87D5-EADA-E0DA-208244AE9465}"/>
              </a:ext>
            </a:extLst>
          </p:cNvPr>
          <p:cNvSpPr>
            <a:spLocks noGrp="1"/>
          </p:cNvSpPr>
          <p:nvPr>
            <p:ph type="body" sz="quarter" idx="19"/>
          </p:nvPr>
        </p:nvSpPr>
        <p:spPr>
          <a:xfrm>
            <a:off x="0" y="0"/>
            <a:ext cx="12191998" cy="6858000"/>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gradFill flip="none" rotWithShape="1">
            <a:gsLst>
              <a:gs pos="0">
                <a:srgbClr val="0A2756"/>
              </a:gs>
              <a:gs pos="100000">
                <a:srgbClr val="0A2756">
                  <a:alpha val="25000"/>
                </a:srgbClr>
              </a:gs>
            </a:gsLst>
            <a:lin ang="0" scaled="1"/>
            <a:tileRect/>
          </a:gradFill>
        </p:spPr>
        <p:txBody>
          <a:bodyPr wrap="square">
            <a:noAutofit/>
          </a:bodyPr>
          <a:lstStyle>
            <a:lvl1pPr marL="0" indent="0">
              <a:buNone/>
              <a:defRPr>
                <a:noFill/>
              </a:defRPr>
            </a:lvl1pPr>
          </a:lstStyle>
          <a:p>
            <a:pPr lvl="0"/>
            <a:endParaRPr lang="en-US"/>
          </a:p>
        </p:txBody>
      </p:sp>
      <p:sp>
        <p:nvSpPr>
          <p:cNvPr id="4" name="Text Placeholder 10">
            <a:extLst>
              <a:ext uri="{FF2B5EF4-FFF2-40B4-BE49-F238E27FC236}">
                <a16:creationId xmlns:a16="http://schemas.microsoft.com/office/drawing/2014/main" id="{2D1C69F8-2D98-47BF-DB13-C73DEC50DBA5}"/>
              </a:ext>
            </a:extLst>
          </p:cNvPr>
          <p:cNvSpPr>
            <a:spLocks noGrp="1" noChangeAspect="1"/>
          </p:cNvSpPr>
          <p:nvPr>
            <p:ph type="body" sz="quarter" idx="27" hasCustomPrompt="1"/>
          </p:nvPr>
        </p:nvSpPr>
        <p:spPr>
          <a:xfrm>
            <a:off x="1055685" y="727200"/>
            <a:ext cx="5403600" cy="54036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2" name="Text Placeholder 10">
            <a:extLst>
              <a:ext uri="{FF2B5EF4-FFF2-40B4-BE49-F238E27FC236}">
                <a16:creationId xmlns:a16="http://schemas.microsoft.com/office/drawing/2014/main" id="{9CD82196-DDFA-96FF-953A-060DB6CC465E}"/>
              </a:ext>
            </a:extLst>
          </p:cNvPr>
          <p:cNvSpPr>
            <a:spLocks noGrp="1" noChangeAspect="1"/>
          </p:cNvSpPr>
          <p:nvPr>
            <p:ph type="body" sz="quarter" idx="25" hasCustomPrompt="1"/>
          </p:nvPr>
        </p:nvSpPr>
        <p:spPr>
          <a:xfrm>
            <a:off x="787485" y="459000"/>
            <a:ext cx="5940000" cy="5940000"/>
          </a:xfrm>
          <a:prstGeom prst="arc">
            <a:avLst>
              <a:gd name="adj1" fmla="val 4447693"/>
              <a:gd name="adj2" fmla="val 19868649"/>
            </a:avLst>
          </a:prstGeom>
          <a:solidFill>
            <a:schemeClr val="bg1">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CC86646F-7ABB-7987-BC2B-E7813C144A7D}"/>
              </a:ext>
            </a:extLst>
          </p:cNvPr>
          <p:cNvSpPr>
            <a:spLocks noGrp="1"/>
          </p:cNvSpPr>
          <p:nvPr>
            <p:ph type="title" hasCustomPrompt="1"/>
          </p:nvPr>
        </p:nvSpPr>
        <p:spPr>
          <a:xfrm>
            <a:off x="1284269" y="2350962"/>
            <a:ext cx="2155191" cy="2179194"/>
          </a:xfrm>
        </p:spPr>
        <p:txBody>
          <a:bodyPr lIns="0" anchor="ctr" anchorCtr="0"/>
          <a:lstStyle>
            <a:lvl1pPr algn="r">
              <a:defRPr>
                <a:solidFill>
                  <a:schemeClr val="bg1"/>
                </a:solidFill>
              </a:defRPr>
            </a:lvl1pPr>
          </a:lstStyle>
          <a:p>
            <a:r>
              <a:rPr lang="en-GB"/>
              <a:t>Click to add your key takeaway here</a:t>
            </a:r>
            <a:endParaRPr lang="en-US"/>
          </a:p>
        </p:txBody>
      </p:sp>
      <p:sp>
        <p:nvSpPr>
          <p:cNvPr id="24" name="Text Placeholder 10">
            <a:extLst>
              <a:ext uri="{FF2B5EF4-FFF2-40B4-BE49-F238E27FC236}">
                <a16:creationId xmlns:a16="http://schemas.microsoft.com/office/drawing/2014/main" id="{891A0232-945C-B217-2475-55BDF131309C}"/>
              </a:ext>
            </a:extLst>
          </p:cNvPr>
          <p:cNvSpPr>
            <a:spLocks noGrp="1"/>
          </p:cNvSpPr>
          <p:nvPr>
            <p:ph type="body" sz="quarter" idx="14" hasCustomPrompt="1"/>
          </p:nvPr>
        </p:nvSpPr>
        <p:spPr>
          <a:xfrm>
            <a:off x="4143376" y="3824995"/>
            <a:ext cx="5365750" cy="346314"/>
          </a:xfrm>
        </p:spPr>
        <p:txBody>
          <a:bodyPr/>
          <a:lstStyle>
            <a:lvl1pPr marL="0" indent="0" algn="l">
              <a:lnSpc>
                <a:spcPct val="90000"/>
              </a:lnSpc>
              <a:spcAft>
                <a:spcPts val="0"/>
              </a:spcAft>
              <a:buNone/>
              <a:defRPr sz="2800" b="0" i="0">
                <a:solidFill>
                  <a:schemeClr val="bg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and claim it with a worthy stat</a:t>
            </a:r>
          </a:p>
        </p:txBody>
      </p:sp>
      <p:sp>
        <p:nvSpPr>
          <p:cNvPr id="25" name="Text Placeholder 10">
            <a:extLst>
              <a:ext uri="{FF2B5EF4-FFF2-40B4-BE49-F238E27FC236}">
                <a16:creationId xmlns:a16="http://schemas.microsoft.com/office/drawing/2014/main" id="{09EB0F8C-F293-0210-29B8-FE3EDB278DB8}"/>
              </a:ext>
            </a:extLst>
          </p:cNvPr>
          <p:cNvSpPr>
            <a:spLocks noGrp="1"/>
          </p:cNvSpPr>
          <p:nvPr>
            <p:ph type="body" sz="quarter" idx="26" hasCustomPrompt="1"/>
          </p:nvPr>
        </p:nvSpPr>
        <p:spPr>
          <a:xfrm>
            <a:off x="9594000" y="3373200"/>
            <a:ext cx="2152479" cy="808650"/>
          </a:xfrm>
        </p:spPr>
        <p:txBody>
          <a:bodyPr lIns="90000"/>
          <a:lstStyle>
            <a:lvl1pPr marL="0" indent="0" algn="l">
              <a:lnSpc>
                <a:spcPct val="90000"/>
              </a:lnSpc>
              <a:spcAft>
                <a:spcPts val="0"/>
              </a:spcAft>
              <a:buNone/>
              <a:defRPr sz="7200" b="0" i="0">
                <a:solidFill>
                  <a:schemeClr val="accent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XXX%</a:t>
            </a:r>
          </a:p>
        </p:txBody>
      </p:sp>
      <p:sp>
        <p:nvSpPr>
          <p:cNvPr id="5" name="Text Placeholder 14">
            <a:extLst>
              <a:ext uri="{FF2B5EF4-FFF2-40B4-BE49-F238E27FC236}">
                <a16:creationId xmlns:a16="http://schemas.microsoft.com/office/drawing/2014/main" id="{099D196B-9BA0-E6E5-E470-15A65BCD9BB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3" name="Slide Number Placeholder 3">
            <a:extLst>
              <a:ext uri="{FF2B5EF4-FFF2-40B4-BE49-F238E27FC236}">
                <a16:creationId xmlns:a16="http://schemas.microsoft.com/office/drawing/2014/main" id="{1592B436-EC74-4807-2EA0-5CCF9120AF4C}"/>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2496108444"/>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Bar chart_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7C2889A-3038-0812-57FC-909378D5D550}"/>
              </a:ext>
            </a:extLst>
          </p:cNvPr>
          <p:cNvSpPr>
            <a:spLocks noGrp="1"/>
          </p:cNvSpPr>
          <p:nvPr>
            <p:ph type="pic" sz="quarter" idx="12"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EA8F917C-1BA4-620B-6926-6AF5FC31B9D2}"/>
              </a:ext>
            </a:extLst>
          </p:cNvPr>
          <p:cNvSpPr>
            <a:spLocks noGrp="1"/>
          </p:cNvSpPr>
          <p:nvPr>
            <p:ph type="body" sz="quarter" idx="19"/>
          </p:nvPr>
        </p:nvSpPr>
        <p:spPr>
          <a:xfrm>
            <a:off x="0" y="0"/>
            <a:ext cx="12191998" cy="6858000"/>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gradFill flip="none" rotWithShape="1">
            <a:gsLst>
              <a:gs pos="0">
                <a:srgbClr val="0A2756"/>
              </a:gs>
              <a:gs pos="100000">
                <a:srgbClr val="0A2756">
                  <a:alpha val="25000"/>
                </a:srgbClr>
              </a:gs>
            </a:gsLst>
            <a:lin ang="0" scaled="1"/>
            <a:tileRect/>
          </a:gra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C2411F56-2808-67C4-4CC9-95B3489A31C6}"/>
              </a:ext>
            </a:extLst>
          </p:cNvPr>
          <p:cNvSpPr>
            <a:spLocks noGrp="1"/>
          </p:cNvSpPr>
          <p:nvPr>
            <p:ph type="title" hasCustomPrompt="1"/>
          </p:nvPr>
        </p:nvSpPr>
        <p:spPr>
          <a:xfrm>
            <a:off x="550864" y="430442"/>
            <a:ext cx="4114800" cy="910996"/>
          </a:xfrm>
        </p:spPr>
        <p:txBody>
          <a:bodyPr/>
          <a:lstStyle>
            <a:lvl1pPr>
              <a:defRPr>
                <a:solidFill>
                  <a:schemeClr val="bg1"/>
                </a:solidFill>
              </a:defRPr>
            </a:lvl1pPr>
          </a:lstStyle>
          <a:p>
            <a:r>
              <a:rPr lang="en-GB"/>
              <a:t>Click here to add your key takeaway up to 5 lines of text that fit within the bars of this representation and</a:t>
            </a:r>
            <a:endParaRPr lang="en-US"/>
          </a:p>
        </p:txBody>
      </p:sp>
      <p:sp>
        <p:nvSpPr>
          <p:cNvPr id="13" name="Text Placeholder 10">
            <a:extLst>
              <a:ext uri="{FF2B5EF4-FFF2-40B4-BE49-F238E27FC236}">
                <a16:creationId xmlns:a16="http://schemas.microsoft.com/office/drawing/2014/main" id="{AEEEBC3F-E7E5-FE8E-D04B-8B4A77ACF28F}"/>
              </a:ext>
            </a:extLst>
          </p:cNvPr>
          <p:cNvSpPr>
            <a:spLocks noGrp="1"/>
          </p:cNvSpPr>
          <p:nvPr>
            <p:ph type="body" sz="quarter" idx="26" hasCustomPrompt="1"/>
          </p:nvPr>
        </p:nvSpPr>
        <p:spPr>
          <a:xfrm>
            <a:off x="9227896" y="1564674"/>
            <a:ext cx="2413242" cy="808650"/>
          </a:xfrm>
        </p:spPr>
        <p:txBody>
          <a:bodyPr lIns="90000"/>
          <a:lstStyle>
            <a:lvl1pPr marL="0" indent="0" algn="l">
              <a:lnSpc>
                <a:spcPct val="90000"/>
              </a:lnSpc>
              <a:spcAft>
                <a:spcPts val="0"/>
              </a:spcAft>
              <a:buNone/>
              <a:defRPr sz="7200" b="0" i="0">
                <a:solidFill>
                  <a:schemeClr val="accent2"/>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XXX%</a:t>
            </a:r>
          </a:p>
        </p:txBody>
      </p:sp>
      <p:sp>
        <p:nvSpPr>
          <p:cNvPr id="3" name="Slide Number Placeholder 3">
            <a:extLst>
              <a:ext uri="{FF2B5EF4-FFF2-40B4-BE49-F238E27FC236}">
                <a16:creationId xmlns:a16="http://schemas.microsoft.com/office/drawing/2014/main" id="{CE5162A1-3A6E-BCAC-9EEE-135549841217}"/>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4" name="Text Placeholder 14">
            <a:extLst>
              <a:ext uri="{FF2B5EF4-FFF2-40B4-BE49-F238E27FC236}">
                <a16:creationId xmlns:a16="http://schemas.microsoft.com/office/drawing/2014/main" id="{F06B37B1-B875-5757-965A-7FD41DA6DB1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9" name="Text Placeholder 10">
            <a:extLst>
              <a:ext uri="{FF2B5EF4-FFF2-40B4-BE49-F238E27FC236}">
                <a16:creationId xmlns:a16="http://schemas.microsoft.com/office/drawing/2014/main" id="{028787D1-3570-DC83-FB3C-5C969D86EC35}"/>
              </a:ext>
            </a:extLst>
          </p:cNvPr>
          <p:cNvSpPr>
            <a:spLocks noGrp="1"/>
          </p:cNvSpPr>
          <p:nvPr>
            <p:ph type="body" sz="quarter" idx="25"/>
          </p:nvPr>
        </p:nvSpPr>
        <p:spPr>
          <a:xfrm>
            <a:off x="7311426" y="441325"/>
            <a:ext cx="1829437" cy="5688013"/>
          </a:xfrm>
          <a:prstGeom prst="rect">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endParaRPr lang="en-GB"/>
          </a:p>
        </p:txBody>
      </p:sp>
      <p:sp>
        <p:nvSpPr>
          <p:cNvPr id="14" name="Text Placeholder 10">
            <a:extLst>
              <a:ext uri="{FF2B5EF4-FFF2-40B4-BE49-F238E27FC236}">
                <a16:creationId xmlns:a16="http://schemas.microsoft.com/office/drawing/2014/main" id="{22132F41-C7A9-6A82-B4D4-8145F701D563}"/>
              </a:ext>
            </a:extLst>
          </p:cNvPr>
          <p:cNvSpPr>
            <a:spLocks noGrp="1"/>
          </p:cNvSpPr>
          <p:nvPr>
            <p:ph type="body" sz="quarter" idx="27" hasCustomPrompt="1"/>
          </p:nvPr>
        </p:nvSpPr>
        <p:spPr>
          <a:xfrm>
            <a:off x="3057355" y="3429000"/>
            <a:ext cx="1829437" cy="2700338"/>
          </a:xfrm>
          <a:prstGeom prst="rect">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6" name="Text Placeholder 10">
            <a:extLst>
              <a:ext uri="{FF2B5EF4-FFF2-40B4-BE49-F238E27FC236}">
                <a16:creationId xmlns:a16="http://schemas.microsoft.com/office/drawing/2014/main" id="{DAA31592-D782-758E-DDF4-E2025931C4A7}"/>
              </a:ext>
            </a:extLst>
          </p:cNvPr>
          <p:cNvSpPr>
            <a:spLocks noGrp="1"/>
          </p:cNvSpPr>
          <p:nvPr>
            <p:ph type="body" sz="quarter" idx="28" hasCustomPrompt="1"/>
          </p:nvPr>
        </p:nvSpPr>
        <p:spPr>
          <a:xfrm>
            <a:off x="5184390" y="2803161"/>
            <a:ext cx="1829437" cy="3326177"/>
          </a:xfrm>
          <a:prstGeom prst="rect">
            <a:avLst/>
          </a:prstGeom>
          <a:solidFill>
            <a:schemeClr val="accent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5" name="Text Placeholder 10">
            <a:extLst>
              <a:ext uri="{FF2B5EF4-FFF2-40B4-BE49-F238E27FC236}">
                <a16:creationId xmlns:a16="http://schemas.microsoft.com/office/drawing/2014/main" id="{657B2361-C391-0EFA-DDB7-200E4878FE9B}"/>
              </a:ext>
            </a:extLst>
          </p:cNvPr>
          <p:cNvSpPr>
            <a:spLocks noGrp="1"/>
          </p:cNvSpPr>
          <p:nvPr>
            <p:ph type="body" sz="quarter" idx="14" hasCustomPrompt="1"/>
          </p:nvPr>
        </p:nvSpPr>
        <p:spPr>
          <a:xfrm>
            <a:off x="4046099" y="1970820"/>
            <a:ext cx="4912169" cy="346314"/>
          </a:xfrm>
        </p:spPr>
        <p:txBody>
          <a:bodyPr/>
          <a:lstStyle>
            <a:lvl1pPr marL="0" indent="0" algn="l">
              <a:lnSpc>
                <a:spcPct val="90000"/>
              </a:lnSpc>
              <a:spcAft>
                <a:spcPts val="0"/>
              </a:spcAft>
              <a:buNone/>
              <a:defRPr sz="2800" b="1" i="0">
                <a:solidFill>
                  <a:schemeClr val="bg1"/>
                </a:solidFill>
                <a:latin typeface="Poppins" pitchFamily="2" charset="77"/>
                <a:cs typeface="Poppins"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claim it with a worthy stat</a:t>
            </a:r>
          </a:p>
        </p:txBody>
      </p:sp>
    </p:spTree>
    <p:extLst>
      <p:ext uri="{BB962C8B-B14F-4D97-AF65-F5344CB8AC3E}">
        <p14:creationId xmlns:p14="http://schemas.microsoft.com/office/powerpoint/2010/main" val="31953799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ar chart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E1C96C4-B523-D992-5FDE-26405D352AFA}"/>
              </a:ext>
            </a:extLst>
          </p:cNvPr>
          <p:cNvSpPr>
            <a:spLocks noGrp="1"/>
          </p:cNvSpPr>
          <p:nvPr>
            <p:ph type="pic" sz="quarter" idx="29"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40ADD494-2E3B-59BB-B8FC-F0CD1D6491FD}"/>
              </a:ext>
            </a:extLst>
          </p:cNvPr>
          <p:cNvSpPr>
            <a:spLocks noGrp="1"/>
          </p:cNvSpPr>
          <p:nvPr>
            <p:ph type="title" hasCustomPrompt="1"/>
          </p:nvPr>
        </p:nvSpPr>
        <p:spPr>
          <a:xfrm>
            <a:off x="6456362" y="4665667"/>
            <a:ext cx="5184776" cy="1568175"/>
          </a:xfrm>
        </p:spPr>
        <p:txBody>
          <a:bodyPr anchor="b" anchorCtr="0"/>
          <a:lstStyle>
            <a:lvl1pPr>
              <a:defRPr>
                <a:solidFill>
                  <a:schemeClr val="bg1"/>
                </a:solidFill>
              </a:defRPr>
            </a:lvl1pPr>
          </a:lstStyle>
          <a:p>
            <a:r>
              <a:rPr lang="en-GB"/>
              <a:t>Click here to add your key takeaway up to 4 lines of text that fit within the visual bars of this diagram</a:t>
            </a:r>
            <a:endParaRPr lang="en-US"/>
          </a:p>
        </p:txBody>
      </p:sp>
      <p:sp>
        <p:nvSpPr>
          <p:cNvPr id="7" name="Text Placeholder 10">
            <a:extLst>
              <a:ext uri="{FF2B5EF4-FFF2-40B4-BE49-F238E27FC236}">
                <a16:creationId xmlns:a16="http://schemas.microsoft.com/office/drawing/2014/main" id="{0D227A6A-5E7C-AA29-3809-2515D981171E}"/>
              </a:ext>
            </a:extLst>
          </p:cNvPr>
          <p:cNvSpPr>
            <a:spLocks noGrp="1"/>
          </p:cNvSpPr>
          <p:nvPr>
            <p:ph type="body" sz="quarter" idx="25" hasCustomPrompt="1"/>
          </p:nvPr>
        </p:nvSpPr>
        <p:spPr>
          <a:xfrm>
            <a:off x="550863" y="757646"/>
            <a:ext cx="1584000" cy="5371692"/>
          </a:xfrm>
          <a:prstGeom prst="rect">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D5EDED5B-844B-A523-462C-383E174BC4B3}"/>
              </a:ext>
            </a:extLst>
          </p:cNvPr>
          <p:cNvSpPr>
            <a:spLocks noGrp="1"/>
          </p:cNvSpPr>
          <p:nvPr>
            <p:ph type="body" sz="quarter" idx="26" hasCustomPrompt="1"/>
          </p:nvPr>
        </p:nvSpPr>
        <p:spPr>
          <a:xfrm>
            <a:off x="4151638" y="3429000"/>
            <a:ext cx="1584000" cy="2700338"/>
          </a:xfrm>
          <a:prstGeom prst="rect">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624B758F-D919-E171-8E17-EBE332FD0504}"/>
              </a:ext>
            </a:extLst>
          </p:cNvPr>
          <p:cNvSpPr>
            <a:spLocks noGrp="1"/>
          </p:cNvSpPr>
          <p:nvPr>
            <p:ph type="body" sz="quarter" idx="27" hasCustomPrompt="1"/>
          </p:nvPr>
        </p:nvSpPr>
        <p:spPr>
          <a:xfrm>
            <a:off x="2351250" y="2364377"/>
            <a:ext cx="1584000" cy="3764961"/>
          </a:xfrm>
          <a:prstGeom prst="rect">
            <a:avLst/>
          </a:prstGeom>
          <a:solidFill>
            <a:schemeClr val="accent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10459037-B6BA-FB54-A3DB-6D0AF14A7507}"/>
              </a:ext>
            </a:extLst>
          </p:cNvPr>
          <p:cNvSpPr>
            <a:spLocks noGrp="1"/>
          </p:cNvSpPr>
          <p:nvPr>
            <p:ph type="body" sz="quarter" idx="28" hasCustomPrompt="1"/>
          </p:nvPr>
        </p:nvSpPr>
        <p:spPr>
          <a:xfrm>
            <a:off x="2351250" y="1029185"/>
            <a:ext cx="1584000" cy="1335192"/>
          </a:xfrm>
        </p:spPr>
        <p:txBody>
          <a:bodyPr lIns="0" anchor="b" anchorCtr="0"/>
          <a:lstStyle>
            <a:lvl1pPr marL="0" indent="0" algn="ctr">
              <a:lnSpc>
                <a:spcPct val="90000"/>
              </a:lnSpc>
              <a:spcAft>
                <a:spcPts val="0"/>
              </a:spcAft>
              <a:buNone/>
              <a:defRPr sz="6000" b="0" i="0">
                <a:solidFill>
                  <a:schemeClr val="bg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a:t>
            </a:r>
          </a:p>
        </p:txBody>
      </p:sp>
      <p:sp>
        <p:nvSpPr>
          <p:cNvPr id="3" name="Text Placeholder 14">
            <a:extLst>
              <a:ext uri="{FF2B5EF4-FFF2-40B4-BE49-F238E27FC236}">
                <a16:creationId xmlns:a16="http://schemas.microsoft.com/office/drawing/2014/main" id="{18167354-E167-996A-48C0-29AFE8519C1B}"/>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4" name="Slide Number Placeholder 3">
            <a:extLst>
              <a:ext uri="{FF2B5EF4-FFF2-40B4-BE49-F238E27FC236}">
                <a16:creationId xmlns:a16="http://schemas.microsoft.com/office/drawing/2014/main" id="{22267E30-ED20-E2CA-B2CA-38D41F0BF52C}"/>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2212923639"/>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3 Chart Slide">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D7A45C4-8A4B-FFCD-9614-949D82F9E641}"/>
              </a:ext>
            </a:extLst>
          </p:cNvPr>
          <p:cNvSpPr>
            <a:spLocks noGrp="1"/>
          </p:cNvSpPr>
          <p:nvPr>
            <p:ph type="chart" sz="quarter" idx="15" hasCustomPrompt="1"/>
          </p:nvPr>
        </p:nvSpPr>
        <p:spPr/>
        <p:txBody>
          <a:bodyPr/>
          <a:lstStyle>
            <a:lvl1pPr algn="r">
              <a:defRPr/>
            </a:lvl1pPr>
          </a:lstStyle>
          <a:p>
            <a:pPr marL="180000" marR="0" lvl="0" indent="-180000" algn="r"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9464400" cy="910996"/>
          </a:xfrm>
        </p:spPr>
        <p:txBody>
          <a:bodyPr/>
          <a:lstStyle/>
          <a:p>
            <a:r>
              <a:rPr lang="en-GB"/>
              <a:t>Click here to add your title </a:t>
            </a:r>
            <a:br>
              <a:rPr lang="en-GB"/>
            </a:br>
            <a:r>
              <a:rPr lang="en-GB"/>
              <a:t>or key takeaway data</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3744912"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3744912" cy="3531813"/>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3" name="Text Placeholder 14">
            <a:extLst>
              <a:ext uri="{FF2B5EF4-FFF2-40B4-BE49-F238E27FC236}">
                <a16:creationId xmlns:a16="http://schemas.microsoft.com/office/drawing/2014/main" id="{99E90FC7-4A85-A543-95FA-5122BCC9DF88}"/>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9" name="GroupM_SingleColor_Logo_Navy_RGB.png">
            <a:extLst>
              <a:ext uri="{FF2B5EF4-FFF2-40B4-BE49-F238E27FC236}">
                <a16:creationId xmlns:a16="http://schemas.microsoft.com/office/drawing/2014/main" id="{612A85CB-54EA-89A1-9A36-92D5E17FD6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671577066"/>
      </p:ext>
    </p:extLst>
  </p:cSld>
  <p:clrMapOvr>
    <a:masterClrMapping/>
  </p:clrMapOvr>
  <p:extLst>
    <p:ext uri="{DCECCB84-F9BA-43D5-87BE-67443E8EF086}">
      <p15:sldGuideLst xmlns:p15="http://schemas.microsoft.com/office/powerpoint/2012/main">
        <p15:guide id="1" pos="2706">
          <p15:clr>
            <a:srgbClr val="FBAE40"/>
          </p15:clr>
        </p15:guide>
        <p15:guide id="2" orient="horz" pos="1253">
          <p15:clr>
            <a:srgbClr val="FBAE40"/>
          </p15:clr>
        </p15:guide>
        <p15:guide id="3" pos="3046">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2 Chart Slide">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D7A45C4-8A4B-FFCD-9614-949D82F9E641}"/>
              </a:ext>
            </a:extLst>
          </p:cNvPr>
          <p:cNvSpPr>
            <a:spLocks noGrp="1"/>
          </p:cNvSpPr>
          <p:nvPr>
            <p:ph type="chart" sz="quarter" idx="15" hasCustomPrompt="1"/>
          </p:nvPr>
        </p:nvSpPr>
        <p:spPr/>
        <p:txBody>
          <a:bodyPr/>
          <a:lstStyle>
            <a:lvl1pPr algn="r">
              <a:defRPr/>
            </a:lvl1pPr>
          </a:lstStyle>
          <a:p>
            <a:pPr marL="180000" marR="0" lvl="0" indent="-180000" algn="r"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9464400" cy="910996"/>
          </a:xfrm>
        </p:spPr>
        <p:txBody>
          <a:bodyPr/>
          <a:lstStyle/>
          <a:p>
            <a:r>
              <a:rPr lang="en-GB"/>
              <a:t>Click here to add your title </a:t>
            </a:r>
            <a:br>
              <a:rPr lang="en-GB"/>
            </a:br>
            <a:r>
              <a:rPr lang="en-GB"/>
              <a:t>or key takeaway data</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5184774" cy="478711"/>
          </a:xfrm>
        </p:spPr>
        <p:txBody>
          <a:bodyPr anchor="b" anchorCtr="0"/>
          <a:lstStyle>
            <a:lvl1pPr marL="0" indent="0">
              <a:lnSpc>
                <a:spcPct val="10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5184774" cy="3531813"/>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3" name="Text Placeholder 14">
            <a:extLst>
              <a:ext uri="{FF2B5EF4-FFF2-40B4-BE49-F238E27FC236}">
                <a16:creationId xmlns:a16="http://schemas.microsoft.com/office/drawing/2014/main" id="{F9D07A3C-07E1-D33C-8EC0-27C96D83F25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9" name="GroupM_SingleColor_Logo_Navy_RGB.png">
            <a:extLst>
              <a:ext uri="{FF2B5EF4-FFF2-40B4-BE49-F238E27FC236}">
                <a16:creationId xmlns:a16="http://schemas.microsoft.com/office/drawing/2014/main" id="{ABEAEAEB-C92E-3593-5098-3E7C370895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861275825"/>
      </p:ext>
    </p:extLst>
  </p:cSld>
  <p:clrMapOvr>
    <a:masterClrMapping/>
  </p:clrMapOvr>
  <p:extLst>
    <p:ext uri="{DCECCB84-F9BA-43D5-87BE-67443E8EF086}">
      <p15:sldGuideLst xmlns:p15="http://schemas.microsoft.com/office/powerpoint/2012/main">
        <p15:guide id="1" pos="3613">
          <p15:clr>
            <a:srgbClr val="FBAE40"/>
          </p15:clr>
        </p15:guide>
        <p15:guide id="2" orient="horz" pos="1253">
          <p15:clr>
            <a:srgbClr val="FBAE40"/>
          </p15:clr>
        </p15:guide>
        <p15:guide id="3" pos="4067">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Phases_2">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7FA52002-B84D-5B28-5A73-A47709E6F535}"/>
              </a:ext>
            </a:extLst>
          </p:cNvPr>
          <p:cNvCxnSpPr/>
          <p:nvPr userDrawn="1"/>
        </p:nvCxnSpPr>
        <p:spPr>
          <a:xfrm>
            <a:off x="1352284"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0FB779-8CC2-EB4C-1AD4-51A6E81F575E}"/>
              </a:ext>
            </a:extLst>
          </p:cNvPr>
          <p:cNvCxnSpPr/>
          <p:nvPr userDrawn="1"/>
        </p:nvCxnSpPr>
        <p:spPr>
          <a:xfrm>
            <a:off x="2293086"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33DEBC1-EB24-4E8E-82E7-84B7E39735E4}"/>
              </a:ext>
            </a:extLst>
          </p:cNvPr>
          <p:cNvCxnSpPr/>
          <p:nvPr userDrawn="1"/>
        </p:nvCxnSpPr>
        <p:spPr>
          <a:xfrm>
            <a:off x="3233888"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322EFC-D7CA-72F0-EA49-C432E4D672C6}"/>
              </a:ext>
            </a:extLst>
          </p:cNvPr>
          <p:cNvCxnSpPr/>
          <p:nvPr userDrawn="1"/>
        </p:nvCxnSpPr>
        <p:spPr>
          <a:xfrm>
            <a:off x="4174690"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AEA90FE-BB1A-0502-1926-99A61F256966}"/>
              </a:ext>
            </a:extLst>
          </p:cNvPr>
          <p:cNvCxnSpPr/>
          <p:nvPr userDrawn="1"/>
        </p:nvCxnSpPr>
        <p:spPr>
          <a:xfrm>
            <a:off x="5115492"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FAA5F9C-2276-A524-7176-1621EE1C2261}"/>
              </a:ext>
            </a:extLst>
          </p:cNvPr>
          <p:cNvCxnSpPr/>
          <p:nvPr userDrawn="1"/>
        </p:nvCxnSpPr>
        <p:spPr>
          <a:xfrm>
            <a:off x="6056294"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6F691BC-BF9F-23B4-AAB1-BB143C75D76A}"/>
              </a:ext>
            </a:extLst>
          </p:cNvPr>
          <p:cNvCxnSpPr/>
          <p:nvPr userDrawn="1"/>
        </p:nvCxnSpPr>
        <p:spPr>
          <a:xfrm>
            <a:off x="6997096"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0DDD2D1-EDF5-6EEA-1EBE-230147F88A6D}"/>
              </a:ext>
            </a:extLst>
          </p:cNvPr>
          <p:cNvCxnSpPr/>
          <p:nvPr userDrawn="1"/>
        </p:nvCxnSpPr>
        <p:spPr>
          <a:xfrm>
            <a:off x="7937898"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1C3318E-F652-84D3-2425-C39583196AC4}"/>
              </a:ext>
            </a:extLst>
          </p:cNvPr>
          <p:cNvCxnSpPr/>
          <p:nvPr userDrawn="1"/>
        </p:nvCxnSpPr>
        <p:spPr>
          <a:xfrm>
            <a:off x="8878700"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373CE6-D87D-79A3-C671-9688313354B4}"/>
              </a:ext>
            </a:extLst>
          </p:cNvPr>
          <p:cNvCxnSpPr/>
          <p:nvPr userDrawn="1"/>
        </p:nvCxnSpPr>
        <p:spPr>
          <a:xfrm>
            <a:off x="9819502"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73C0262-4835-B598-7E04-EA3148107385}"/>
              </a:ext>
            </a:extLst>
          </p:cNvPr>
          <p:cNvCxnSpPr/>
          <p:nvPr userDrawn="1"/>
        </p:nvCxnSpPr>
        <p:spPr>
          <a:xfrm>
            <a:off x="10760301" y="1880315"/>
            <a:ext cx="0" cy="45462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E0431EB-FB60-8233-934C-18D1CFA11C92}"/>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2CFF4999-315C-4BBB-99D7-12EB702248C0}"/>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20" name="Text Placeholder 38">
            <a:extLst>
              <a:ext uri="{FF2B5EF4-FFF2-40B4-BE49-F238E27FC236}">
                <a16:creationId xmlns:a16="http://schemas.microsoft.com/office/drawing/2014/main" id="{1A6BD4A8-B5E0-FE09-3AFF-DFFC5A6BF3FC}"/>
              </a:ext>
            </a:extLst>
          </p:cNvPr>
          <p:cNvSpPr>
            <a:spLocks noGrp="1"/>
          </p:cNvSpPr>
          <p:nvPr>
            <p:ph type="body" sz="quarter" idx="16" hasCustomPrompt="1"/>
          </p:nvPr>
        </p:nvSpPr>
        <p:spPr>
          <a:xfrm>
            <a:off x="550861" y="2372955"/>
            <a:ext cx="3798932"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b="1" i="0">
                <a:solidFill>
                  <a:schemeClr val="bg1"/>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2" name="Text Placeholder 38">
            <a:extLst>
              <a:ext uri="{FF2B5EF4-FFF2-40B4-BE49-F238E27FC236}">
                <a16:creationId xmlns:a16="http://schemas.microsoft.com/office/drawing/2014/main" id="{9BA2F48A-40BC-4E1C-0691-8759D9434812}"/>
              </a:ext>
            </a:extLst>
          </p:cNvPr>
          <p:cNvSpPr>
            <a:spLocks noGrp="1"/>
          </p:cNvSpPr>
          <p:nvPr>
            <p:ph type="body" sz="quarter" idx="17" hasCustomPrompt="1"/>
          </p:nvPr>
        </p:nvSpPr>
        <p:spPr>
          <a:xfrm>
            <a:off x="4439946" y="3264934"/>
            <a:ext cx="2110001" cy="601926"/>
          </a:xfrm>
          <a:prstGeom prst="roundRect">
            <a:avLst>
              <a:gd name="adj" fmla="val 50000"/>
            </a:avLst>
          </a:prstGeom>
          <a:solidFill>
            <a:schemeClr val="accent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3" name="Text Placeholder 38">
            <a:extLst>
              <a:ext uri="{FF2B5EF4-FFF2-40B4-BE49-F238E27FC236}">
                <a16:creationId xmlns:a16="http://schemas.microsoft.com/office/drawing/2014/main" id="{5028A374-9F75-EFC0-19F6-6D80B4B05589}"/>
              </a:ext>
            </a:extLst>
          </p:cNvPr>
          <p:cNvSpPr>
            <a:spLocks noGrp="1"/>
          </p:cNvSpPr>
          <p:nvPr>
            <p:ph type="body" sz="quarter" idx="18" hasCustomPrompt="1"/>
          </p:nvPr>
        </p:nvSpPr>
        <p:spPr>
          <a:xfrm>
            <a:off x="6549947" y="3264934"/>
            <a:ext cx="3018503" cy="601926"/>
          </a:xfrm>
          <a:prstGeom prst="roundRect">
            <a:avLst>
              <a:gd name="adj" fmla="val 50000"/>
            </a:avLst>
          </a:prstGeom>
          <a:solidFill>
            <a:schemeClr val="bg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4" name="Text Placeholder 38">
            <a:extLst>
              <a:ext uri="{FF2B5EF4-FFF2-40B4-BE49-F238E27FC236}">
                <a16:creationId xmlns:a16="http://schemas.microsoft.com/office/drawing/2014/main" id="{3ADCC7DC-56DF-1B6D-F3B0-3CECFDA4588B}"/>
              </a:ext>
            </a:extLst>
          </p:cNvPr>
          <p:cNvSpPr>
            <a:spLocks noGrp="1"/>
          </p:cNvSpPr>
          <p:nvPr>
            <p:ph type="body" sz="quarter" idx="19" hasCustomPrompt="1"/>
          </p:nvPr>
        </p:nvSpPr>
        <p:spPr>
          <a:xfrm>
            <a:off x="9138436" y="4218966"/>
            <a:ext cx="2072001"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pic>
        <p:nvPicPr>
          <p:cNvPr id="6" name="GroupM_SingleColor_Logo_Navy_RGB.png">
            <a:extLst>
              <a:ext uri="{FF2B5EF4-FFF2-40B4-BE49-F238E27FC236}">
                <a16:creationId xmlns:a16="http://schemas.microsoft.com/office/drawing/2014/main" id="{7553FE37-1AFB-F207-2215-5C0DF7AA66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3" name="TextBox 2">
            <a:extLst>
              <a:ext uri="{FF2B5EF4-FFF2-40B4-BE49-F238E27FC236}">
                <a16:creationId xmlns:a16="http://schemas.microsoft.com/office/drawing/2014/main" id="{4611FAFA-13AC-2B08-8CDA-600EEF6C2FC8}"/>
              </a:ext>
            </a:extLst>
          </p:cNvPr>
          <p:cNvSpPr txBox="1"/>
          <p:nvPr userDrawn="1"/>
        </p:nvSpPr>
        <p:spPr>
          <a:xfrm>
            <a:off x="700844" y="1889623"/>
            <a:ext cx="322204"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JAN</a:t>
            </a:r>
          </a:p>
        </p:txBody>
      </p:sp>
      <p:sp>
        <p:nvSpPr>
          <p:cNvPr id="7" name="TextBox 6">
            <a:extLst>
              <a:ext uri="{FF2B5EF4-FFF2-40B4-BE49-F238E27FC236}">
                <a16:creationId xmlns:a16="http://schemas.microsoft.com/office/drawing/2014/main" id="{FA2847DB-741C-6704-7ACB-B48078BB65C6}"/>
              </a:ext>
            </a:extLst>
          </p:cNvPr>
          <p:cNvSpPr txBox="1"/>
          <p:nvPr userDrawn="1"/>
        </p:nvSpPr>
        <p:spPr>
          <a:xfrm>
            <a:off x="1679123" y="1889623"/>
            <a:ext cx="274113"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FEB</a:t>
            </a:r>
          </a:p>
        </p:txBody>
      </p:sp>
      <p:sp>
        <p:nvSpPr>
          <p:cNvPr id="8" name="TextBox 7">
            <a:extLst>
              <a:ext uri="{FF2B5EF4-FFF2-40B4-BE49-F238E27FC236}">
                <a16:creationId xmlns:a16="http://schemas.microsoft.com/office/drawing/2014/main" id="{B7838ACB-328B-8D18-B720-78DC1BF2B23F}"/>
              </a:ext>
            </a:extLst>
          </p:cNvPr>
          <p:cNvSpPr txBox="1"/>
          <p:nvPr userDrawn="1"/>
        </p:nvSpPr>
        <p:spPr>
          <a:xfrm>
            <a:off x="2519158"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MAR</a:t>
            </a:r>
          </a:p>
        </p:txBody>
      </p:sp>
      <p:sp>
        <p:nvSpPr>
          <p:cNvPr id="9" name="TextBox 8">
            <a:extLst>
              <a:ext uri="{FF2B5EF4-FFF2-40B4-BE49-F238E27FC236}">
                <a16:creationId xmlns:a16="http://schemas.microsoft.com/office/drawing/2014/main" id="{14830971-8692-52BF-913C-818145A8B30C}"/>
              </a:ext>
            </a:extLst>
          </p:cNvPr>
          <p:cNvSpPr txBox="1"/>
          <p:nvPr userDrawn="1"/>
        </p:nvSpPr>
        <p:spPr>
          <a:xfrm>
            <a:off x="3455172"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APR</a:t>
            </a:r>
          </a:p>
        </p:txBody>
      </p:sp>
      <p:sp>
        <p:nvSpPr>
          <p:cNvPr id="10" name="TextBox 9">
            <a:extLst>
              <a:ext uri="{FF2B5EF4-FFF2-40B4-BE49-F238E27FC236}">
                <a16:creationId xmlns:a16="http://schemas.microsoft.com/office/drawing/2014/main" id="{B4BF9461-09FC-454E-32F8-B6B7AE03C445}"/>
              </a:ext>
            </a:extLst>
          </p:cNvPr>
          <p:cNvSpPr txBox="1"/>
          <p:nvPr userDrawn="1"/>
        </p:nvSpPr>
        <p:spPr>
          <a:xfrm>
            <a:off x="4391184"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MAY</a:t>
            </a:r>
          </a:p>
        </p:txBody>
      </p:sp>
      <p:sp>
        <p:nvSpPr>
          <p:cNvPr id="15" name="TextBox 14">
            <a:extLst>
              <a:ext uri="{FF2B5EF4-FFF2-40B4-BE49-F238E27FC236}">
                <a16:creationId xmlns:a16="http://schemas.microsoft.com/office/drawing/2014/main" id="{2081A83F-CD27-6DB8-0D4B-D94979642B16}"/>
              </a:ext>
            </a:extLst>
          </p:cNvPr>
          <p:cNvSpPr txBox="1"/>
          <p:nvPr userDrawn="1"/>
        </p:nvSpPr>
        <p:spPr>
          <a:xfrm>
            <a:off x="5340075"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JUN</a:t>
            </a:r>
          </a:p>
        </p:txBody>
      </p:sp>
      <p:sp>
        <p:nvSpPr>
          <p:cNvPr id="16" name="TextBox 15">
            <a:extLst>
              <a:ext uri="{FF2B5EF4-FFF2-40B4-BE49-F238E27FC236}">
                <a16:creationId xmlns:a16="http://schemas.microsoft.com/office/drawing/2014/main" id="{0BBDF8B1-7228-709E-02DD-74C44BDBF9C6}"/>
              </a:ext>
            </a:extLst>
          </p:cNvPr>
          <p:cNvSpPr txBox="1"/>
          <p:nvPr userDrawn="1"/>
        </p:nvSpPr>
        <p:spPr>
          <a:xfrm>
            <a:off x="6301845"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JUL</a:t>
            </a:r>
          </a:p>
        </p:txBody>
      </p:sp>
      <p:sp>
        <p:nvSpPr>
          <p:cNvPr id="21" name="TextBox 20">
            <a:extLst>
              <a:ext uri="{FF2B5EF4-FFF2-40B4-BE49-F238E27FC236}">
                <a16:creationId xmlns:a16="http://schemas.microsoft.com/office/drawing/2014/main" id="{81B2BDC2-9D72-67A0-FE57-9E6CDA6D8E5C}"/>
              </a:ext>
            </a:extLst>
          </p:cNvPr>
          <p:cNvSpPr txBox="1"/>
          <p:nvPr userDrawn="1"/>
        </p:nvSpPr>
        <p:spPr>
          <a:xfrm>
            <a:off x="7237857" y="1889623"/>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AUG</a:t>
            </a:r>
          </a:p>
        </p:txBody>
      </p:sp>
      <p:sp>
        <p:nvSpPr>
          <p:cNvPr id="25" name="TextBox 24">
            <a:extLst>
              <a:ext uri="{FF2B5EF4-FFF2-40B4-BE49-F238E27FC236}">
                <a16:creationId xmlns:a16="http://schemas.microsoft.com/office/drawing/2014/main" id="{6C775CF0-6612-5CE1-F316-2210794DEEF7}"/>
              </a:ext>
            </a:extLst>
          </p:cNvPr>
          <p:cNvSpPr txBox="1"/>
          <p:nvPr userDrawn="1"/>
        </p:nvSpPr>
        <p:spPr>
          <a:xfrm>
            <a:off x="8169587"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SEP</a:t>
            </a:r>
          </a:p>
        </p:txBody>
      </p:sp>
      <p:sp>
        <p:nvSpPr>
          <p:cNvPr id="26" name="TextBox 25">
            <a:extLst>
              <a:ext uri="{FF2B5EF4-FFF2-40B4-BE49-F238E27FC236}">
                <a16:creationId xmlns:a16="http://schemas.microsoft.com/office/drawing/2014/main" id="{9891F1F1-FECC-A799-164C-27FBDCAE4112}"/>
              </a:ext>
            </a:extLst>
          </p:cNvPr>
          <p:cNvSpPr txBox="1"/>
          <p:nvPr userDrawn="1"/>
        </p:nvSpPr>
        <p:spPr>
          <a:xfrm>
            <a:off x="9105599"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OCT</a:t>
            </a:r>
          </a:p>
        </p:txBody>
      </p:sp>
      <p:sp>
        <p:nvSpPr>
          <p:cNvPr id="27" name="TextBox 26">
            <a:extLst>
              <a:ext uri="{FF2B5EF4-FFF2-40B4-BE49-F238E27FC236}">
                <a16:creationId xmlns:a16="http://schemas.microsoft.com/office/drawing/2014/main" id="{D5348DC5-4D16-726B-F244-8AFD2559D228}"/>
              </a:ext>
            </a:extLst>
          </p:cNvPr>
          <p:cNvSpPr txBox="1"/>
          <p:nvPr userDrawn="1"/>
        </p:nvSpPr>
        <p:spPr>
          <a:xfrm>
            <a:off x="10028732" y="1889623"/>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NOV</a:t>
            </a:r>
          </a:p>
        </p:txBody>
      </p:sp>
      <p:sp>
        <p:nvSpPr>
          <p:cNvPr id="28" name="TextBox 27">
            <a:extLst>
              <a:ext uri="{FF2B5EF4-FFF2-40B4-BE49-F238E27FC236}">
                <a16:creationId xmlns:a16="http://schemas.microsoft.com/office/drawing/2014/main" id="{7608D1F7-14D1-C2EF-E3FA-D4365EF4C025}"/>
              </a:ext>
            </a:extLst>
          </p:cNvPr>
          <p:cNvSpPr txBox="1"/>
          <p:nvPr userDrawn="1"/>
        </p:nvSpPr>
        <p:spPr>
          <a:xfrm>
            <a:off x="10986215" y="1889623"/>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DEC</a:t>
            </a:r>
          </a:p>
        </p:txBody>
      </p:sp>
      <p:sp>
        <p:nvSpPr>
          <p:cNvPr id="29" name="Text Placeholder 38">
            <a:extLst>
              <a:ext uri="{FF2B5EF4-FFF2-40B4-BE49-F238E27FC236}">
                <a16:creationId xmlns:a16="http://schemas.microsoft.com/office/drawing/2014/main" id="{037BAAF2-2754-BAC6-EC8B-52C4D7BB5912}"/>
              </a:ext>
            </a:extLst>
          </p:cNvPr>
          <p:cNvSpPr>
            <a:spLocks noGrp="1"/>
          </p:cNvSpPr>
          <p:nvPr>
            <p:ph type="body" sz="quarter" idx="20" hasCustomPrompt="1"/>
          </p:nvPr>
        </p:nvSpPr>
        <p:spPr>
          <a:xfrm>
            <a:off x="2211899" y="4953000"/>
            <a:ext cx="3055561" cy="601926"/>
          </a:xfrm>
          <a:prstGeom prst="roundRect">
            <a:avLst>
              <a:gd name="adj" fmla="val 50000"/>
            </a:avLst>
          </a:prstGeom>
          <a:solidFill>
            <a:schemeClr val="accent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30" name="Text Placeholder 38">
            <a:extLst>
              <a:ext uri="{FF2B5EF4-FFF2-40B4-BE49-F238E27FC236}">
                <a16:creationId xmlns:a16="http://schemas.microsoft.com/office/drawing/2014/main" id="{8A311677-1394-E496-AA09-883C45B4AF09}"/>
              </a:ext>
            </a:extLst>
          </p:cNvPr>
          <p:cNvSpPr>
            <a:spLocks noGrp="1"/>
          </p:cNvSpPr>
          <p:nvPr>
            <p:ph type="body" sz="quarter" idx="21" hasCustomPrompt="1"/>
          </p:nvPr>
        </p:nvSpPr>
        <p:spPr>
          <a:xfrm>
            <a:off x="5377968" y="4953000"/>
            <a:ext cx="3018503" cy="601926"/>
          </a:xfrm>
          <a:prstGeom prst="roundRect">
            <a:avLst>
              <a:gd name="adj" fmla="val 50000"/>
            </a:avLst>
          </a:prstGeom>
          <a:solidFill>
            <a:schemeClr val="bg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Tree>
    <p:extLst>
      <p:ext uri="{BB962C8B-B14F-4D97-AF65-F5344CB8AC3E}">
        <p14:creationId xmlns:p14="http://schemas.microsoft.com/office/powerpoint/2010/main" val="2279653041"/>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Phases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31EB-FB60-8233-934C-18D1CFA11C92}"/>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2CFF4999-315C-4BBB-99D7-12EB702248C0}"/>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Box 4">
            <a:extLst>
              <a:ext uri="{FF2B5EF4-FFF2-40B4-BE49-F238E27FC236}">
                <a16:creationId xmlns:a16="http://schemas.microsoft.com/office/drawing/2014/main" id="{74738ACB-38A2-39C4-F65D-DB3F7258AC46}"/>
              </a:ext>
            </a:extLst>
          </p:cNvPr>
          <p:cNvSpPr txBox="1"/>
          <p:nvPr userDrawn="1"/>
        </p:nvSpPr>
        <p:spPr>
          <a:xfrm>
            <a:off x="550861"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1</a:t>
            </a:r>
          </a:p>
        </p:txBody>
      </p:sp>
      <p:sp>
        <p:nvSpPr>
          <p:cNvPr id="11" name="TextBox 10">
            <a:extLst>
              <a:ext uri="{FF2B5EF4-FFF2-40B4-BE49-F238E27FC236}">
                <a16:creationId xmlns:a16="http://schemas.microsoft.com/office/drawing/2014/main" id="{4200CA56-9865-AE0C-69AA-ED899B7EC484}"/>
              </a:ext>
            </a:extLst>
          </p:cNvPr>
          <p:cNvSpPr txBox="1"/>
          <p:nvPr userDrawn="1"/>
        </p:nvSpPr>
        <p:spPr>
          <a:xfrm>
            <a:off x="3323430"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2</a:t>
            </a:r>
          </a:p>
        </p:txBody>
      </p:sp>
      <p:sp>
        <p:nvSpPr>
          <p:cNvPr id="12" name="TextBox 11">
            <a:extLst>
              <a:ext uri="{FF2B5EF4-FFF2-40B4-BE49-F238E27FC236}">
                <a16:creationId xmlns:a16="http://schemas.microsoft.com/office/drawing/2014/main" id="{1250C0F7-F938-A522-382F-05F2E00732AB}"/>
              </a:ext>
            </a:extLst>
          </p:cNvPr>
          <p:cNvSpPr txBox="1"/>
          <p:nvPr userDrawn="1"/>
        </p:nvSpPr>
        <p:spPr>
          <a:xfrm>
            <a:off x="6095449"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3</a:t>
            </a:r>
          </a:p>
        </p:txBody>
      </p:sp>
      <p:sp>
        <p:nvSpPr>
          <p:cNvPr id="13" name="TextBox 12">
            <a:extLst>
              <a:ext uri="{FF2B5EF4-FFF2-40B4-BE49-F238E27FC236}">
                <a16:creationId xmlns:a16="http://schemas.microsoft.com/office/drawing/2014/main" id="{4D4BF5FA-F754-505B-52AB-DB59A72AC8DF}"/>
              </a:ext>
            </a:extLst>
          </p:cNvPr>
          <p:cNvSpPr txBox="1"/>
          <p:nvPr userDrawn="1"/>
        </p:nvSpPr>
        <p:spPr>
          <a:xfrm>
            <a:off x="8868018"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4</a:t>
            </a:r>
          </a:p>
        </p:txBody>
      </p:sp>
      <p:sp>
        <p:nvSpPr>
          <p:cNvPr id="14" name="Oval 13">
            <a:extLst>
              <a:ext uri="{FF2B5EF4-FFF2-40B4-BE49-F238E27FC236}">
                <a16:creationId xmlns:a16="http://schemas.microsoft.com/office/drawing/2014/main" id="{8D68FF1C-21C8-2AF6-4642-AEE234E9EAE1}"/>
              </a:ext>
            </a:extLst>
          </p:cNvPr>
          <p:cNvSpPr>
            <a:spLocks noChangeAspect="1"/>
          </p:cNvSpPr>
          <p:nvPr userDrawn="1"/>
        </p:nvSpPr>
        <p:spPr>
          <a:xfrm>
            <a:off x="371145"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FE6597F-DAE4-F025-6A1B-38BA2A01FBA5}"/>
              </a:ext>
            </a:extLst>
          </p:cNvPr>
          <p:cNvSpPr>
            <a:spLocks noChangeAspect="1"/>
          </p:cNvSpPr>
          <p:nvPr userDrawn="1"/>
        </p:nvSpPr>
        <p:spPr>
          <a:xfrm>
            <a:off x="3143714"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94E887-B0C1-4FDA-CA36-67F97F915318}"/>
              </a:ext>
            </a:extLst>
          </p:cNvPr>
          <p:cNvSpPr>
            <a:spLocks noChangeAspect="1"/>
          </p:cNvSpPr>
          <p:nvPr userDrawn="1"/>
        </p:nvSpPr>
        <p:spPr>
          <a:xfrm>
            <a:off x="5916283"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31690D7-6647-0D87-DE49-AF0AD8198991}"/>
              </a:ext>
            </a:extLst>
          </p:cNvPr>
          <p:cNvSpPr>
            <a:spLocks noChangeAspect="1"/>
          </p:cNvSpPr>
          <p:nvPr userDrawn="1"/>
        </p:nvSpPr>
        <p:spPr>
          <a:xfrm>
            <a:off x="8688855"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8">
            <a:extLst>
              <a:ext uri="{FF2B5EF4-FFF2-40B4-BE49-F238E27FC236}">
                <a16:creationId xmlns:a16="http://schemas.microsoft.com/office/drawing/2014/main" id="{1A6BD4A8-B5E0-FE09-3AFF-DFFC5A6BF3FC}"/>
              </a:ext>
            </a:extLst>
          </p:cNvPr>
          <p:cNvSpPr>
            <a:spLocks noGrp="1"/>
          </p:cNvSpPr>
          <p:nvPr>
            <p:ph type="body" sz="quarter" idx="16" hasCustomPrompt="1"/>
          </p:nvPr>
        </p:nvSpPr>
        <p:spPr>
          <a:xfrm>
            <a:off x="550861" y="2682048"/>
            <a:ext cx="3798932"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b="1" i="0">
                <a:solidFill>
                  <a:schemeClr val="bg1"/>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2" name="Text Placeholder 38">
            <a:extLst>
              <a:ext uri="{FF2B5EF4-FFF2-40B4-BE49-F238E27FC236}">
                <a16:creationId xmlns:a16="http://schemas.microsoft.com/office/drawing/2014/main" id="{9BA2F48A-40BC-4E1C-0691-8759D9434812}"/>
              </a:ext>
            </a:extLst>
          </p:cNvPr>
          <p:cNvSpPr>
            <a:spLocks noGrp="1"/>
          </p:cNvSpPr>
          <p:nvPr>
            <p:ph type="body" sz="quarter" idx="17" hasCustomPrompt="1"/>
          </p:nvPr>
        </p:nvSpPr>
        <p:spPr>
          <a:xfrm>
            <a:off x="4349793" y="3574027"/>
            <a:ext cx="2110001" cy="601926"/>
          </a:xfrm>
          <a:prstGeom prst="roundRect">
            <a:avLst>
              <a:gd name="adj" fmla="val 50000"/>
            </a:avLst>
          </a:prstGeom>
          <a:solidFill>
            <a:schemeClr val="accent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3" name="Text Placeholder 38">
            <a:extLst>
              <a:ext uri="{FF2B5EF4-FFF2-40B4-BE49-F238E27FC236}">
                <a16:creationId xmlns:a16="http://schemas.microsoft.com/office/drawing/2014/main" id="{5028A374-9F75-EFC0-19F6-6D80B4B05589}"/>
              </a:ext>
            </a:extLst>
          </p:cNvPr>
          <p:cNvSpPr>
            <a:spLocks noGrp="1"/>
          </p:cNvSpPr>
          <p:nvPr>
            <p:ph type="body" sz="quarter" idx="18" hasCustomPrompt="1"/>
          </p:nvPr>
        </p:nvSpPr>
        <p:spPr>
          <a:xfrm>
            <a:off x="6459794" y="3574027"/>
            <a:ext cx="3018503" cy="601926"/>
          </a:xfrm>
          <a:prstGeom prst="roundRect">
            <a:avLst>
              <a:gd name="adj" fmla="val 50000"/>
            </a:avLst>
          </a:prstGeom>
          <a:solidFill>
            <a:schemeClr val="bg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4" name="Text Placeholder 38">
            <a:extLst>
              <a:ext uri="{FF2B5EF4-FFF2-40B4-BE49-F238E27FC236}">
                <a16:creationId xmlns:a16="http://schemas.microsoft.com/office/drawing/2014/main" id="{3ADCC7DC-56DF-1B6D-F3B0-3CECFDA4588B}"/>
              </a:ext>
            </a:extLst>
          </p:cNvPr>
          <p:cNvSpPr>
            <a:spLocks noGrp="1"/>
          </p:cNvSpPr>
          <p:nvPr>
            <p:ph type="body" sz="quarter" idx="19" hasCustomPrompt="1"/>
          </p:nvPr>
        </p:nvSpPr>
        <p:spPr>
          <a:xfrm>
            <a:off x="9048283" y="4528059"/>
            <a:ext cx="2072001"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pic>
        <p:nvPicPr>
          <p:cNvPr id="6" name="GroupM_SingleColor_Logo_Navy_RGB.png">
            <a:extLst>
              <a:ext uri="{FF2B5EF4-FFF2-40B4-BE49-F238E27FC236}">
                <a16:creationId xmlns:a16="http://schemas.microsoft.com/office/drawing/2014/main" id="{7553FE37-1AFB-F207-2215-5C0DF7AA66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826972701"/>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ank You Slide_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736D961-C2CE-2806-3AFA-136DD07C73B1}"/>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550861" y="2923013"/>
            <a:ext cx="5626915" cy="683804"/>
          </a:xfrm>
        </p:spPr>
        <p:txBody>
          <a:bodyPr lIns="0" anchor="b" anchorCtr="0"/>
          <a:lstStyle>
            <a:lvl1pPr algn="l">
              <a:spcAft>
                <a:spcPts val="0"/>
              </a:spcAft>
              <a:defRPr sz="4400">
                <a:solidFill>
                  <a:schemeClr val="bg1"/>
                </a:solidFill>
              </a:defRPr>
            </a:lvl1pPr>
          </a:lstStyle>
          <a:p>
            <a:r>
              <a:rPr lang="en-US"/>
              <a:t>Thank You.</a:t>
            </a:r>
          </a:p>
        </p:txBody>
      </p:sp>
      <p:sp>
        <p:nvSpPr>
          <p:cNvPr id="2" name="Text Placeholder 10">
            <a:extLst>
              <a:ext uri="{FF2B5EF4-FFF2-40B4-BE49-F238E27FC236}">
                <a16:creationId xmlns:a16="http://schemas.microsoft.com/office/drawing/2014/main" id="{A61F9F68-0C8A-FB60-7FE9-065859BE3947}"/>
              </a:ext>
            </a:extLst>
          </p:cNvPr>
          <p:cNvSpPr>
            <a:spLocks noGrp="1"/>
          </p:cNvSpPr>
          <p:nvPr>
            <p:ph type="body" sz="quarter" idx="14" hasCustomPrompt="1"/>
          </p:nvPr>
        </p:nvSpPr>
        <p:spPr>
          <a:xfrm>
            <a:off x="550864" y="5079792"/>
            <a:ext cx="5365750" cy="198959"/>
          </a:xfrm>
        </p:spPr>
        <p:txBody>
          <a:bodyPr/>
          <a:lstStyle>
            <a:lvl1pPr marL="0" indent="0" algn="l">
              <a:spcAft>
                <a:spcPts val="0"/>
              </a:spcAft>
              <a:buNone/>
              <a:defRPr>
                <a:solidFill>
                  <a:schemeClr val="bg1"/>
                </a:solidFill>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Job title</a:t>
            </a:r>
          </a:p>
        </p:txBody>
      </p:sp>
      <p:sp>
        <p:nvSpPr>
          <p:cNvPr id="3" name="Text Placeholder 10">
            <a:extLst>
              <a:ext uri="{FF2B5EF4-FFF2-40B4-BE49-F238E27FC236}">
                <a16:creationId xmlns:a16="http://schemas.microsoft.com/office/drawing/2014/main" id="{2F8F0A0F-7A51-E36F-60AE-19410B4BDB03}"/>
              </a:ext>
            </a:extLst>
          </p:cNvPr>
          <p:cNvSpPr>
            <a:spLocks noGrp="1"/>
          </p:cNvSpPr>
          <p:nvPr>
            <p:ph type="body" sz="quarter" idx="15" hasCustomPrompt="1"/>
          </p:nvPr>
        </p:nvSpPr>
        <p:spPr>
          <a:xfrm>
            <a:off x="550864" y="3968935"/>
            <a:ext cx="5365750" cy="412470"/>
          </a:xfrm>
        </p:spPr>
        <p:txBody>
          <a:bodyPr lIns="0" anchor="b" anchorCtr="0"/>
          <a:lstStyle>
            <a:lvl1pPr marL="0" indent="0" algn="l">
              <a:spcAft>
                <a:spcPts val="0"/>
              </a:spcAft>
              <a:buNone/>
              <a:defRPr sz="1600" b="1" i="0">
                <a:solidFill>
                  <a:schemeClr val="bg1"/>
                </a:solidFill>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QUESTIONS?</a:t>
            </a:r>
          </a:p>
        </p:txBody>
      </p:sp>
      <p:sp>
        <p:nvSpPr>
          <p:cNvPr id="4" name="Text Placeholder 10">
            <a:extLst>
              <a:ext uri="{FF2B5EF4-FFF2-40B4-BE49-F238E27FC236}">
                <a16:creationId xmlns:a16="http://schemas.microsoft.com/office/drawing/2014/main" id="{193A7B66-9145-A98D-7864-4F974FDC0055}"/>
              </a:ext>
            </a:extLst>
          </p:cNvPr>
          <p:cNvSpPr>
            <a:spLocks noGrp="1"/>
          </p:cNvSpPr>
          <p:nvPr>
            <p:ph type="body" sz="quarter" idx="16" hasCustomPrompt="1"/>
          </p:nvPr>
        </p:nvSpPr>
        <p:spPr>
          <a:xfrm>
            <a:off x="550864" y="4743523"/>
            <a:ext cx="5365750" cy="292790"/>
          </a:xfrm>
        </p:spPr>
        <p:txBody>
          <a:bodyPr lIns="0" anchor="b" anchorCtr="0"/>
          <a:lstStyle>
            <a:lvl1pPr marL="0" indent="0" algn="l">
              <a:spcAft>
                <a:spcPts val="0"/>
              </a:spcAft>
              <a:buNone/>
              <a:defRPr sz="1400" b="1" i="0">
                <a:solidFill>
                  <a:schemeClr val="bg1"/>
                </a:solidFill>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err="1"/>
              <a:t>Firstname</a:t>
            </a:r>
            <a:r>
              <a:rPr lang="en-US"/>
              <a:t> </a:t>
            </a:r>
            <a:r>
              <a:rPr lang="en-US" err="1"/>
              <a:t>Lastname</a:t>
            </a:r>
            <a:endParaRPr lang="en-US"/>
          </a:p>
        </p:txBody>
      </p:sp>
      <p:sp>
        <p:nvSpPr>
          <p:cNvPr id="6" name="Text Placeholder 10">
            <a:extLst>
              <a:ext uri="{FF2B5EF4-FFF2-40B4-BE49-F238E27FC236}">
                <a16:creationId xmlns:a16="http://schemas.microsoft.com/office/drawing/2014/main" id="{86F2D008-6E83-3869-4752-CFC7502AED33}"/>
              </a:ext>
            </a:extLst>
          </p:cNvPr>
          <p:cNvSpPr>
            <a:spLocks noGrp="1"/>
          </p:cNvSpPr>
          <p:nvPr>
            <p:ph type="body" sz="quarter" idx="17" hasCustomPrompt="1"/>
          </p:nvPr>
        </p:nvSpPr>
        <p:spPr>
          <a:xfrm>
            <a:off x="550864" y="5527499"/>
            <a:ext cx="5365750" cy="198959"/>
          </a:xfrm>
        </p:spPr>
        <p:txBody>
          <a:bodyPr/>
          <a:lstStyle>
            <a:lvl1pPr marL="0" indent="0" algn="l">
              <a:spcAft>
                <a:spcPts val="0"/>
              </a:spcAft>
              <a:buNone/>
              <a:defRPr>
                <a:solidFill>
                  <a:schemeClr val="accent2"/>
                </a:solidFill>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err="1"/>
              <a:t>firstname.lastname@groupm.com</a:t>
            </a:r>
            <a:endParaRPr lang="en-GB"/>
          </a:p>
        </p:txBody>
      </p:sp>
      <p:pic>
        <p:nvPicPr>
          <p:cNvPr id="8" name="GroupM_SingleColor_Logo_Navy_RGB.png">
            <a:extLst>
              <a:ext uri="{FF2B5EF4-FFF2-40B4-BE49-F238E27FC236}">
                <a16:creationId xmlns:a16="http://schemas.microsoft.com/office/drawing/2014/main" id="{9254352D-DA07-F58B-C276-ECBC8C14C9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27535732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Appendix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Appendix</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b="0" i="0">
                <a:solidFill>
                  <a:schemeClr val="tx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here to add your section description</a:t>
            </a:r>
          </a:p>
        </p:txBody>
      </p:sp>
      <p:cxnSp>
        <p:nvCxnSpPr>
          <p:cNvPr id="14" name="Straight Connector 13">
            <a:extLst>
              <a:ext uri="{FF2B5EF4-FFF2-40B4-BE49-F238E27FC236}">
                <a16:creationId xmlns:a16="http://schemas.microsoft.com/office/drawing/2014/main" id="{61804590-8475-99D7-0A65-03F4A71351CB}"/>
              </a:ext>
            </a:extLst>
          </p:cNvPr>
          <p:cNvCxnSpPr/>
          <p:nvPr userDrawn="1"/>
        </p:nvCxnSpPr>
        <p:spPr>
          <a:xfrm>
            <a:off x="553677" y="4722738"/>
            <a:ext cx="12281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GroupM_SingleColor_Logo_Navy_RGB.png">
            <a:extLst>
              <a:ext uri="{FF2B5EF4-FFF2-40B4-BE49-F238E27FC236}">
                <a16:creationId xmlns:a16="http://schemas.microsoft.com/office/drawing/2014/main" id="{97CDDA13-F894-1EFE-7C0D-84FEB36E5E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7192290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Opt 12">
    <p:bg>
      <p:bgPr>
        <a:solidFill>
          <a:srgbClr val="B2E9E7"/>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A6758AA7-10EC-EB4E-9B5B-87DE74A14F55}"/>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1306977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Opt 13">
    <p:bg>
      <p:bgPr>
        <a:solidFill>
          <a:srgbClr val="99FDD1"/>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F9C325C-37C0-0844-983F-C397294983E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3744465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llout with Imag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6CC6B35-80E5-7845-92E9-A673F1D84D68}"/>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BC365C1-4107-0848-B54E-ADF840F2982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4862542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llout with Image Opt 2">
    <p:bg>
      <p:bgPr>
        <a:solidFill>
          <a:srgbClr val="01B5B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0B86A586-66EC-EC49-9085-10255C79202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DD836363-E04C-BE4D-BA4B-082BC53DA740}"/>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5608458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llout with Image Opt 3">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98264E5-6F39-4F48-A456-30CE22CB4BC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E79DD85-5E37-2C40-B26E-5B4338FA9386}"/>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3379912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llout with Image Opt 4">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7B2C1201-220F-7A4A-BBDA-042562539DFA}"/>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0E112F4-AB3F-6149-8E2C-053EFEC43E0E}"/>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8062049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llout with Image Opt 5">
    <p:bg>
      <p:bgPr>
        <a:solidFill>
          <a:schemeClr val="accent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15A1C"/>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D2C6B4D1-E41F-474E-9AC4-A3CB17B2B26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2E38744-5D5B-944A-B5EE-824B63439568}"/>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656018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out with Image Opt 6">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01B5B2"/>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CC3120C-5B3C-DA48-812C-6DF04878972D}"/>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1847B7B-8C86-A44A-8606-B6ACB4041DF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58347431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out with Image Opt 7">
    <p:bg>
      <p:bgPr>
        <a:solidFill>
          <a:srgbClr val="F15A1C"/>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276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A36E7122-CAB1-7840-8E3E-BAB639882D31}"/>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582D5A5-3105-5B40-83F4-C7E1E9CC340B}"/>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83219525"/>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 2">
    <p:spTree>
      <p:nvGrpSpPr>
        <p:cNvPr id="1" name=""/>
        <p:cNvGrpSpPr/>
        <p:nvPr/>
      </p:nvGrpSpPr>
      <p:grpSpPr>
        <a:xfrm>
          <a:off x="0" y="0"/>
          <a:ext cx="0" cy="0"/>
          <a:chOff x="0" y="0"/>
          <a:chExt cx="0" cy="0"/>
        </a:xfrm>
      </p:grpSpPr>
      <p:pic>
        <p:nvPicPr>
          <p:cNvPr id="6" name="Teal04.jpg" descr="Teal04.jpg">
            <a:extLst>
              <a:ext uri="{FF2B5EF4-FFF2-40B4-BE49-F238E27FC236}">
                <a16:creationId xmlns:a16="http://schemas.microsoft.com/office/drawing/2014/main" id="{1FA042FC-1AF1-F549-AB86-631CB2766BB1}"/>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3896922847"/>
      </p:ext>
    </p:extLst>
  </p:cSld>
  <p:clrMapOvr>
    <a:masterClrMapping/>
  </p:clrMapOvr>
  <p:transition spd="med"/>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out with Image Opt 8">
    <p:bg>
      <p:bgPr>
        <a:solidFill>
          <a:srgbClr val="FFA90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48B39BD5-EC46-4840-BD0C-BFE23273FE1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8AFE770-0840-A14A-95D4-58CDA555FEF1}"/>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3097221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out with Image Opt 9">
    <p:bg>
      <p:bgPr>
        <a:solidFill>
          <a:srgbClr val="EFB6A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FED3200-FA9F-C446-9278-E3E50163A33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ABA20130-9D83-A44E-9B43-C93A325F2C8A}"/>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2093056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out with Image Opt 10">
    <p:bg>
      <p:bgPr>
        <a:solidFill>
          <a:srgbClr val="B2E9E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EC7717C-1437-1748-A841-8D3965D3C424}"/>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577F03AA-36DC-DD4B-B022-EE80743096B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7371885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out with Image Opt 11">
    <p:bg>
      <p:bgPr>
        <a:solidFill>
          <a:srgbClr val="99FDD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EDEA98D2-1F79-834B-9667-622F5B55988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2E0E30D-5750-0546-9F2F-E177F1A13081}"/>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1804554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4"/>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rgbClr val="FFFFFF"/>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rgbClr val="01B5B2"/>
            </a:solidFill>
          </a:ln>
        </p:spPr>
        <p:txBody>
          <a:bodyPr lIns="45719" rIns="45719">
            <a:noAutofit/>
          </a:bodyPr>
          <a:lstStyle/>
          <a:p>
            <a:endParaRPr dirty="0"/>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latin typeface="Arial" panose="020B0604020202020204" pitchFamily="34" charset="0"/>
                <a:cs typeface="Arial" panose="020B0604020202020204" pitchFamily="34" charset="0"/>
              </a:defRPr>
            </a:lvl1pPr>
          </a:lstStyle>
          <a:p>
            <a:pPr lvl="0"/>
            <a:r>
              <a:rPr lang="en-US" dirty="0"/>
              <a:t>Job Title</a:t>
            </a:r>
          </a:p>
        </p:txBody>
      </p:sp>
      <p:sp>
        <p:nvSpPr>
          <p:cNvPr id="2" name="Slide Number Placeholder 1">
            <a:extLst>
              <a:ext uri="{FF2B5EF4-FFF2-40B4-BE49-F238E27FC236}">
                <a16:creationId xmlns:a16="http://schemas.microsoft.com/office/drawing/2014/main" id="{117CD2FF-6D66-674B-8A08-0A4A9CC40597}"/>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482520457"/>
      </p:ext>
    </p:extLst>
  </p:cSld>
  <p:clrMapOvr>
    <a:masterClrMapping/>
  </p:clrMapOvr>
  <p:transition spd="med"/>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Opt 2">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1"/>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chemeClr val="accent1"/>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chemeClr val="accent4"/>
            </a:solidFill>
          </a:ln>
        </p:spPr>
        <p:txBody>
          <a:bodyPr lIns="45719" rIns="45719">
            <a:noAutofit/>
          </a:bodyPr>
          <a:lstStyle/>
          <a:p>
            <a:endParaRPr dirty="0"/>
          </a:p>
        </p:txBody>
      </p:sp>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solidFill>
                  <a:schemeClr val="accent1"/>
                </a:solidFill>
                <a:latin typeface="Arial" panose="020B0604020202020204" pitchFamily="34" charset="0"/>
                <a:cs typeface="Arial" panose="020B0604020202020204" pitchFamily="34" charset="0"/>
              </a:defRPr>
            </a:lvl1pPr>
          </a:lstStyle>
          <a:p>
            <a:pPr lvl="0"/>
            <a:r>
              <a:rPr lang="en-US" dirty="0"/>
              <a:t>Job Title</a:t>
            </a:r>
          </a:p>
        </p:txBody>
      </p:sp>
      <p:pic>
        <p:nvPicPr>
          <p:cNvPr id="13" name="GroupM_SingleColor_Logo_Navy_RGB.png" descr="GroupM_SingleColor_Logo_Navy_RGB.png">
            <a:extLst>
              <a:ext uri="{FF2B5EF4-FFF2-40B4-BE49-F238E27FC236}">
                <a16:creationId xmlns:a16="http://schemas.microsoft.com/office/drawing/2014/main" id="{92326FFD-A56B-3940-B699-71488B3F0E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568B1DE-90D5-E64D-A2D4-D564B890A52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23804266"/>
      </p:ext>
    </p:extLst>
  </p:cSld>
  <p:clrMapOvr>
    <a:masterClrMapping/>
  </p:clrMapOvr>
  <p:transition spd="med"/>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llout Opt 1">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4"/>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DCD3F342-285F-7548-8413-024078A2E391}"/>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86935069"/>
      </p:ext>
    </p:extLst>
  </p:cSld>
  <p:clrMapOvr>
    <a:masterClrMapping/>
  </p:clrMapOvr>
  <p:transition spd="med"/>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llout Opt 2">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rgbClr val="FFFFFF"/>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37960DD-11C3-C042-B7A2-C3F9CD91F52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39329945"/>
      </p:ext>
    </p:extLst>
  </p:cSld>
  <p:clrMapOvr>
    <a:masterClrMapping/>
  </p:clrMapOvr>
  <p:transition spd="med"/>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69004820"/>
      </p:ext>
    </p:extLst>
  </p:cSld>
  <p:clrMapOvr>
    <a:masterClrMapping/>
  </p:clrMapOvr>
  <p:transition spd="med"/>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Opt 1">
    <p:bg>
      <p:bgPr>
        <a:solidFill>
          <a:schemeClr val="accent1"/>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10" name="Title 1">
            <a:extLst>
              <a:ext uri="{FF2B5EF4-FFF2-40B4-BE49-F238E27FC236}">
                <a16:creationId xmlns:a16="http://schemas.microsoft.com/office/drawing/2014/main" id="{C12F539D-4D36-F84E-B383-592524DDBAF0}"/>
              </a:ext>
            </a:extLst>
          </p:cNvPr>
          <p:cNvSpPr>
            <a:spLocks noGrp="1"/>
          </p:cNvSpPr>
          <p:nvPr>
            <p:ph type="title" hasCustomPrompt="1"/>
          </p:nvPr>
        </p:nvSpPr>
        <p:spPr>
          <a:xfrm>
            <a:off x="809535" y="2235200"/>
            <a:ext cx="6396335" cy="1469179"/>
          </a:xfrm>
        </p:spPr>
        <p:txBody>
          <a:bodyPr>
            <a:noAutofit/>
          </a:bodyPr>
          <a:lstStyle>
            <a:lvl1pPr>
              <a:defRPr sz="3900">
                <a:solidFill>
                  <a:schemeClr val="accent4"/>
                </a:solidFill>
              </a:defRPr>
            </a:lvl1pPr>
          </a:lstStyle>
          <a:p>
            <a:r>
              <a:rPr lang="en-US" dirty="0"/>
              <a:t>Thank You</a:t>
            </a:r>
          </a:p>
        </p:txBody>
      </p:sp>
      <p:sp>
        <p:nvSpPr>
          <p:cNvPr id="17" name="Text Placeholder 3">
            <a:extLst>
              <a:ext uri="{FF2B5EF4-FFF2-40B4-BE49-F238E27FC236}">
                <a16:creationId xmlns:a16="http://schemas.microsoft.com/office/drawing/2014/main" id="{99D534DB-8F76-DB48-86B2-A6589F269F22}"/>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DFFE9A0-99B3-3D4A-8947-C1686BABC804}"/>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31634534"/>
      </p:ext>
    </p:extLst>
  </p:cSld>
  <p:clrMapOvr>
    <a:masterClrMapping/>
  </p:clrMapOvr>
  <p:transition spd="med"/>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pt 3">
    <p:spTree>
      <p:nvGrpSpPr>
        <p:cNvPr id="1" name=""/>
        <p:cNvGrpSpPr/>
        <p:nvPr/>
      </p:nvGrpSpPr>
      <p:grpSpPr>
        <a:xfrm>
          <a:off x="0" y="0"/>
          <a:ext cx="0" cy="0"/>
          <a:chOff x="0" y="0"/>
          <a:chExt cx="0" cy="0"/>
        </a:xfrm>
      </p:grpSpPr>
      <p:pic>
        <p:nvPicPr>
          <p:cNvPr id="7" name="Bright Blue03.jpg" descr="Bright Blue03.jpg">
            <a:extLst>
              <a:ext uri="{FF2B5EF4-FFF2-40B4-BE49-F238E27FC236}">
                <a16:creationId xmlns:a16="http://schemas.microsoft.com/office/drawing/2014/main" id="{0354D5CF-8610-394A-8572-871FD320AFE2}"/>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1097334768"/>
      </p:ext>
    </p:extLst>
  </p:cSld>
  <p:clrMapOvr>
    <a:masterClrMapping/>
  </p:clrMapOvr>
  <p:transition spd="med"/>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Opt 2">
    <p:bg>
      <p:bgPr>
        <a:solidFill>
          <a:srgbClr val="01B5B2"/>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4"/>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D16FF315-54FC-3D4F-980A-4A439CC211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B2A69C9F-F0F5-A94F-BF5B-DC50327C9245}"/>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51F28A30-723A-4C47-A5B8-D6C59EDEB346}"/>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7E5B8DF-0543-D243-B850-71316A1D2725}"/>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75678806"/>
      </p:ext>
    </p:extLst>
  </p:cSld>
  <p:clrMapOvr>
    <a:masterClrMapping/>
  </p:clrMapOvr>
  <p:transition spd="med"/>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Opt 3">
    <p:bg>
      <p:bgPr>
        <a:solidFill>
          <a:schemeClr val="accent4"/>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3B7D86D7-43DD-D54C-9002-76CA17C2AD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927145B2-7D0B-B340-A581-A7D967AB28E7}"/>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C78216D-EDE5-0B4A-9B7B-9E000B036D48}"/>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87A26306-4375-2546-A5F8-128C8B4587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251917197"/>
      </p:ext>
    </p:extLst>
  </p:cSld>
  <p:clrMapOvr>
    <a:masterClrMapping/>
  </p:clrMapOvr>
  <p:transition spd="med"/>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Opt 4">
    <p:bg>
      <p:bgPr>
        <a:solidFill>
          <a:schemeClr val="accent2"/>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8" name="Title 1">
            <a:extLst>
              <a:ext uri="{FF2B5EF4-FFF2-40B4-BE49-F238E27FC236}">
                <a16:creationId xmlns:a16="http://schemas.microsoft.com/office/drawing/2014/main" id="{7603117C-CB25-7844-8540-EA82B9BB722C}"/>
              </a:ext>
            </a:extLst>
          </p:cNvPr>
          <p:cNvSpPr>
            <a:spLocks noGrp="1"/>
          </p:cNvSpPr>
          <p:nvPr>
            <p:ph type="title" hasCustomPrompt="1"/>
          </p:nvPr>
        </p:nvSpPr>
        <p:spPr>
          <a:xfrm>
            <a:off x="809535" y="2235200"/>
            <a:ext cx="6406274" cy="1469179"/>
          </a:xfrm>
        </p:spPr>
        <p:txBody>
          <a:bodyPr>
            <a:noAutofit/>
          </a:bodyPr>
          <a:lstStyle>
            <a:lvl1pPr>
              <a:defRPr sz="3900">
                <a:solidFill>
                  <a:srgbClr val="FFFFFF"/>
                </a:solidFill>
              </a:defRPr>
            </a:lvl1pPr>
          </a:lstStyle>
          <a:p>
            <a:r>
              <a:rPr lang="en-US" dirty="0"/>
              <a:t>Thank You</a:t>
            </a:r>
          </a:p>
        </p:txBody>
      </p:sp>
      <p:sp>
        <p:nvSpPr>
          <p:cNvPr id="9" name="Text Placeholder 3">
            <a:extLst>
              <a:ext uri="{FF2B5EF4-FFF2-40B4-BE49-F238E27FC236}">
                <a16:creationId xmlns:a16="http://schemas.microsoft.com/office/drawing/2014/main" id="{04F72886-4E83-2F4C-B378-125A5797E75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63DA4304-728D-CC4A-BA3C-D906C63F3A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86554256"/>
      </p:ext>
    </p:extLst>
  </p:cSld>
  <p:clrMapOvr>
    <a:masterClrMapping/>
  </p:clrMapOvr>
  <p:transition spd="med"/>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Opt 5">
    <p:bg>
      <p:bgPr>
        <a:solidFill>
          <a:schemeClr val="accent6"/>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A900"/>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4D5F790E-321F-9F4D-9213-67B65257C0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D11E774E-DC9F-DC4F-ABB9-6CFEB7FC845A}"/>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AD825815-4ABF-A04F-8EC7-E427F291943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5DB6480-C920-914B-B920-B6BEF5D7F843}"/>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42089874"/>
      </p:ext>
    </p:extLst>
  </p:cSld>
  <p:clrMapOvr>
    <a:masterClrMapping/>
  </p:clrMapOvr>
  <p:transition spd="med"/>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Opt 6">
    <p:bg>
      <p:bgPr>
        <a:solidFill>
          <a:srgbClr val="FFFFFF"/>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1852BDF2-082D-B941-8405-77ECAD894E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5CB6CAB8-6CC8-5549-A7E8-BEB5A40B5FD9}"/>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33DCC4-9A12-8447-886E-9D951A781A8B}"/>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6A214910-0EED-A44C-8BA3-361E889461D6}"/>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67991548"/>
      </p:ext>
    </p:extLst>
  </p:cSld>
  <p:clrMapOvr>
    <a:masterClrMapping/>
  </p:clrMapOvr>
  <p:transition spd="med"/>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Opt 7">
    <p:bg>
      <p:bgPr>
        <a:solidFill>
          <a:srgbClr val="F15A1C"/>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0" name="Title 1">
            <a:extLst>
              <a:ext uri="{FF2B5EF4-FFF2-40B4-BE49-F238E27FC236}">
                <a16:creationId xmlns:a16="http://schemas.microsoft.com/office/drawing/2014/main" id="{F19DD7D3-50CF-2B43-8254-E2BCC2B937EB}"/>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1" name="Text Placeholder 3">
            <a:extLst>
              <a:ext uri="{FF2B5EF4-FFF2-40B4-BE49-F238E27FC236}">
                <a16:creationId xmlns:a16="http://schemas.microsoft.com/office/drawing/2014/main" id="{69F68268-693B-1746-9442-B20D0DD1A13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8982A09-724F-D741-A3B4-8BAAD8CE093F}"/>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11024113"/>
      </p:ext>
    </p:extLst>
  </p:cSld>
  <p:clrMapOvr>
    <a:masterClrMapping/>
  </p:clrMapOvr>
  <p:transition spd="med"/>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Opt 8">
    <p:bg>
      <p:bgPr>
        <a:solidFill>
          <a:srgbClr val="FFA900"/>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8EB60B8-F9A9-364A-AEFF-93573A97B65D}"/>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0" name="Text Placeholder 3">
            <a:extLst>
              <a:ext uri="{FF2B5EF4-FFF2-40B4-BE49-F238E27FC236}">
                <a16:creationId xmlns:a16="http://schemas.microsoft.com/office/drawing/2014/main" id="{329390A9-45A7-7749-AE26-6508D0A6539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2B87086-4A2A-674F-85CA-CDB8CDEADC58}"/>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60423159"/>
      </p:ext>
    </p:extLst>
  </p:cSld>
  <p:clrMapOvr>
    <a:masterClrMapping/>
  </p:clrMapOvr>
  <p:transition spd="med"/>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Opt 9">
    <p:bg>
      <p:bgPr>
        <a:solidFill>
          <a:srgbClr val="EFB6A3"/>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8" name="Title 1">
            <a:extLst>
              <a:ext uri="{FF2B5EF4-FFF2-40B4-BE49-F238E27FC236}">
                <a16:creationId xmlns:a16="http://schemas.microsoft.com/office/drawing/2014/main" id="{F0768C43-2AC0-6F4A-BE07-A496B58BF686}"/>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2AA5CD1F-9085-944C-981B-1CD4C596861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4A730412-DEAA-F24E-ACD6-DFB6838EACCB}"/>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56701278"/>
      </p:ext>
    </p:extLst>
  </p:cSld>
  <p:clrMapOvr>
    <a:masterClrMapping/>
  </p:clrMapOvr>
  <p:transition spd="med"/>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Opt 10">
    <p:bg>
      <p:bgPr>
        <a:solidFill>
          <a:srgbClr val="B2E9E7"/>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67CA725-8000-AB46-BC74-224A09CB638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984C6B33-726F-084F-8C8B-8EE54F61EC5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831A18AD-80A3-FC46-B848-87C3E0CF9A2A}"/>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26654267"/>
      </p:ext>
    </p:extLst>
  </p:cSld>
  <p:clrMapOvr>
    <a:masterClrMapping/>
  </p:clrMapOvr>
  <p:transition spd="med"/>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Opt 11">
    <p:bg>
      <p:bgPr>
        <a:solidFill>
          <a:srgbClr val="99FDD1"/>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008B7A5A-C207-884C-B2B1-259C5FCAAF2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F2058D-DD59-E74E-8B97-A29F0F7C9A6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56442ED-B923-CC47-BC3A-518159DB2545}"/>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02294424"/>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pt 4">
    <p:spTree>
      <p:nvGrpSpPr>
        <p:cNvPr id="1" name=""/>
        <p:cNvGrpSpPr/>
        <p:nvPr/>
      </p:nvGrpSpPr>
      <p:grpSpPr>
        <a:xfrm>
          <a:off x="0" y="0"/>
          <a:ext cx="0" cy="0"/>
          <a:chOff x="0" y="0"/>
          <a:chExt cx="0" cy="0"/>
        </a:xfrm>
      </p:grpSpPr>
      <p:pic>
        <p:nvPicPr>
          <p:cNvPr id="8" name="Beige02.jpg" descr="Beige02.jpg">
            <a:extLst>
              <a:ext uri="{FF2B5EF4-FFF2-40B4-BE49-F238E27FC236}">
                <a16:creationId xmlns:a16="http://schemas.microsoft.com/office/drawing/2014/main" id="{D3CBB5B8-16A9-0E4E-A67F-5F0434034E4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30461"/>
            <a:ext cx="6396335" cy="959288"/>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7" name="Text Placeholder 6">
            <a:extLst>
              <a:ext uri="{FF2B5EF4-FFF2-40B4-BE49-F238E27FC236}">
                <a16:creationId xmlns:a16="http://schemas.microsoft.com/office/drawing/2014/main" id="{D96F9245-B4CA-844E-A744-B51906304D68}"/>
              </a:ext>
            </a:extLst>
          </p:cNvPr>
          <p:cNvSpPr>
            <a:spLocks noGrp="1"/>
          </p:cNvSpPr>
          <p:nvPr>
            <p:ph type="body" sz="quarter" idx="12" hasCustomPrompt="1"/>
          </p:nvPr>
        </p:nvSpPr>
        <p:spPr>
          <a:xfrm>
            <a:off x="809480" y="5830956"/>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9" name="GroupM_SingleColor_Logo_Navy_RGB.png" descr="GroupM_SingleColor_Logo_Navy_RGB.png">
            <a:extLst>
              <a:ext uri="{FF2B5EF4-FFF2-40B4-BE49-F238E27FC236}">
                <a16:creationId xmlns:a16="http://schemas.microsoft.com/office/drawing/2014/main" id="{E4C91ED8-68D4-714B-919D-DCBBAB27AE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893850302"/>
      </p:ext>
    </p:extLst>
  </p:cSld>
  <p:clrMapOvr>
    <a:masterClrMapping/>
  </p:clrMapOvr>
  <p:transition spd="med"/>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ppendix Opt 1">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A9912A-8BEC-BF4C-A105-C9B657EEBA72}"/>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2677744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ppendix Opt 2">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7" name="image1.png" descr="GroupM Logo in White&#10;">
            <a:extLst>
              <a:ext uri="{FF2B5EF4-FFF2-40B4-BE49-F238E27FC236}">
                <a16:creationId xmlns:a16="http://schemas.microsoft.com/office/drawing/2014/main" id="{0EF98317-5EB1-174A-BEF6-39DDCFF5F3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2468351-E9E5-9F43-9F88-2649B17EA18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9671028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6D16-A7FB-054E-8EE4-902FB3738D60}"/>
              </a:ext>
            </a:extLst>
          </p:cNvPr>
          <p:cNvSpPr>
            <a:spLocks noGrp="1"/>
          </p:cNvSpPr>
          <p:nvPr>
            <p:ph type="title" hasCustomPrompt="1"/>
          </p:nvPr>
        </p:nvSpPr>
        <p:spPr>
          <a:xfrm>
            <a:off x="800100" y="605953"/>
            <a:ext cx="9889170" cy="338668"/>
          </a:xfrm>
        </p:spPr>
        <p:txBody>
          <a:bodyPr>
            <a:noAutofit/>
          </a:bodyPr>
          <a:lstStyle/>
          <a:p>
            <a:r>
              <a:rPr lang="en-US"/>
              <a:t>Title Text</a:t>
            </a:r>
          </a:p>
        </p:txBody>
      </p:sp>
      <p:sp>
        <p:nvSpPr>
          <p:cNvPr id="6" name="Text Placeholder 5">
            <a:extLst>
              <a:ext uri="{FF2B5EF4-FFF2-40B4-BE49-F238E27FC236}">
                <a16:creationId xmlns:a16="http://schemas.microsoft.com/office/drawing/2014/main" id="{14DE8156-BECB-484F-A2FF-6F28AC3478BF}"/>
              </a:ext>
            </a:extLst>
          </p:cNvPr>
          <p:cNvSpPr>
            <a:spLocks noGrp="1"/>
          </p:cNvSpPr>
          <p:nvPr>
            <p:ph type="body" sz="quarter" idx="11" hasCustomPrompt="1"/>
          </p:nvPr>
        </p:nvSpPr>
        <p:spPr>
          <a:xfrm>
            <a:off x="1843157" y="1572904"/>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 name="Text Placeholder 6">
            <a:extLst>
              <a:ext uri="{FF2B5EF4-FFF2-40B4-BE49-F238E27FC236}">
                <a16:creationId xmlns:a16="http://schemas.microsoft.com/office/drawing/2014/main" id="{2CEBCA88-D04C-3345-8A6B-DF71B66A7DD8}"/>
              </a:ext>
            </a:extLst>
          </p:cNvPr>
          <p:cNvSpPr>
            <a:spLocks noGrp="1"/>
          </p:cNvSpPr>
          <p:nvPr>
            <p:ph type="body" sz="quarter" idx="13" hasCustomPrompt="1"/>
          </p:nvPr>
        </p:nvSpPr>
        <p:spPr>
          <a:xfrm>
            <a:off x="1261493" y="1559256"/>
            <a:ext cx="392942" cy="665163"/>
          </a:xfrm>
        </p:spPr>
        <p:txBody>
          <a:bodyPr>
            <a:noAutofit/>
          </a:bodyPr>
          <a:lstStyle>
            <a:lvl1pPr algn="r">
              <a:defRPr sz="3600"/>
            </a:lvl1pPr>
          </a:lstStyle>
          <a:p>
            <a:pPr lvl="0"/>
            <a:r>
              <a:rPr lang="en-US"/>
              <a:t>#</a:t>
            </a:r>
          </a:p>
        </p:txBody>
      </p:sp>
      <p:pic>
        <p:nvPicPr>
          <p:cNvPr id="8" name="GroupM_SingleColor_Logo_Navy_RGB.png" descr="GroupM_SingleColor_Logo_Navy_RGB.png">
            <a:extLst>
              <a:ext uri="{FF2B5EF4-FFF2-40B4-BE49-F238E27FC236}">
                <a16:creationId xmlns:a16="http://schemas.microsoft.com/office/drawing/2014/main" id="{4E18E42E-8E1B-0448-A879-33A50C7156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 name="Text Placeholder 3">
            <a:extLst>
              <a:ext uri="{FF2B5EF4-FFF2-40B4-BE49-F238E27FC236}">
                <a16:creationId xmlns:a16="http://schemas.microsoft.com/office/drawing/2014/main" id="{305DE44A-F0AE-EC4C-9521-E7924B30F0DB}"/>
              </a:ext>
            </a:extLst>
          </p:cNvPr>
          <p:cNvSpPr>
            <a:spLocks noGrp="1"/>
          </p:cNvSpPr>
          <p:nvPr>
            <p:ph type="body" sz="quarter" idx="15" hasCustomPrompt="1"/>
          </p:nvPr>
        </p:nvSpPr>
        <p:spPr>
          <a:xfrm>
            <a:off x="5206523" y="1587207"/>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13" name="Text Placeholder 6">
            <a:extLst>
              <a:ext uri="{FF2B5EF4-FFF2-40B4-BE49-F238E27FC236}">
                <a16:creationId xmlns:a16="http://schemas.microsoft.com/office/drawing/2014/main" id="{0F5C7E46-FFCF-7545-AA76-2F7C29A25E5E}"/>
              </a:ext>
            </a:extLst>
          </p:cNvPr>
          <p:cNvSpPr>
            <a:spLocks noGrp="1"/>
          </p:cNvSpPr>
          <p:nvPr>
            <p:ph type="body" sz="quarter" idx="17" hasCustomPrompt="1"/>
          </p:nvPr>
        </p:nvSpPr>
        <p:spPr>
          <a:xfrm>
            <a:off x="6338819" y="1559256"/>
            <a:ext cx="392942" cy="665163"/>
          </a:xfrm>
        </p:spPr>
        <p:txBody>
          <a:bodyPr>
            <a:noAutofit/>
          </a:bodyPr>
          <a:lstStyle>
            <a:lvl1pPr algn="r">
              <a:defRPr sz="3600"/>
            </a:lvl1pPr>
          </a:lstStyle>
          <a:p>
            <a:pPr lvl="0"/>
            <a:r>
              <a:rPr lang="en-US"/>
              <a:t>#</a:t>
            </a:r>
          </a:p>
        </p:txBody>
      </p:sp>
      <p:sp>
        <p:nvSpPr>
          <p:cNvPr id="14" name="Text Placeholder 3">
            <a:extLst>
              <a:ext uri="{FF2B5EF4-FFF2-40B4-BE49-F238E27FC236}">
                <a16:creationId xmlns:a16="http://schemas.microsoft.com/office/drawing/2014/main" id="{77D6C8D4-313D-7942-9452-61383E616906}"/>
              </a:ext>
            </a:extLst>
          </p:cNvPr>
          <p:cNvSpPr>
            <a:spLocks noGrp="1"/>
          </p:cNvSpPr>
          <p:nvPr>
            <p:ph type="body" sz="quarter" idx="18" hasCustomPrompt="1"/>
          </p:nvPr>
        </p:nvSpPr>
        <p:spPr>
          <a:xfrm>
            <a:off x="10283849" y="1587207"/>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44" name="Text Placeholder 6">
            <a:extLst>
              <a:ext uri="{FF2B5EF4-FFF2-40B4-BE49-F238E27FC236}">
                <a16:creationId xmlns:a16="http://schemas.microsoft.com/office/drawing/2014/main" id="{97F679C3-1A08-F14E-B03D-5106605A643B}"/>
              </a:ext>
            </a:extLst>
          </p:cNvPr>
          <p:cNvSpPr>
            <a:spLocks noGrp="1"/>
          </p:cNvSpPr>
          <p:nvPr>
            <p:ph type="body" sz="quarter" idx="21" hasCustomPrompt="1"/>
          </p:nvPr>
        </p:nvSpPr>
        <p:spPr>
          <a:xfrm>
            <a:off x="1261493" y="2866592"/>
            <a:ext cx="392942" cy="665163"/>
          </a:xfrm>
        </p:spPr>
        <p:txBody>
          <a:bodyPr>
            <a:noAutofit/>
          </a:bodyPr>
          <a:lstStyle>
            <a:lvl1pPr algn="r">
              <a:defRPr sz="3600"/>
            </a:lvl1pPr>
          </a:lstStyle>
          <a:p>
            <a:pPr lvl="0"/>
            <a:r>
              <a:rPr lang="en-US"/>
              <a:t>#</a:t>
            </a:r>
          </a:p>
        </p:txBody>
      </p:sp>
      <p:sp>
        <p:nvSpPr>
          <p:cNvPr id="45" name="Text Placeholder 3">
            <a:extLst>
              <a:ext uri="{FF2B5EF4-FFF2-40B4-BE49-F238E27FC236}">
                <a16:creationId xmlns:a16="http://schemas.microsoft.com/office/drawing/2014/main" id="{165C9EFE-7F07-CC4D-9FA5-3B06A1E0A157}"/>
              </a:ext>
            </a:extLst>
          </p:cNvPr>
          <p:cNvSpPr>
            <a:spLocks noGrp="1"/>
          </p:cNvSpPr>
          <p:nvPr>
            <p:ph type="body" sz="quarter" idx="22" hasCustomPrompt="1"/>
          </p:nvPr>
        </p:nvSpPr>
        <p:spPr>
          <a:xfrm>
            <a:off x="5206523" y="2894543"/>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46" name="Text Placeholder 6">
            <a:extLst>
              <a:ext uri="{FF2B5EF4-FFF2-40B4-BE49-F238E27FC236}">
                <a16:creationId xmlns:a16="http://schemas.microsoft.com/office/drawing/2014/main" id="{CFDF613A-16E8-594A-9281-7C65DD8454DB}"/>
              </a:ext>
            </a:extLst>
          </p:cNvPr>
          <p:cNvSpPr>
            <a:spLocks noGrp="1"/>
          </p:cNvSpPr>
          <p:nvPr>
            <p:ph type="body" sz="quarter" idx="23" hasCustomPrompt="1"/>
          </p:nvPr>
        </p:nvSpPr>
        <p:spPr>
          <a:xfrm>
            <a:off x="6338819" y="2866592"/>
            <a:ext cx="392942" cy="665163"/>
          </a:xfrm>
        </p:spPr>
        <p:txBody>
          <a:bodyPr>
            <a:noAutofit/>
          </a:bodyPr>
          <a:lstStyle>
            <a:lvl1pPr algn="r">
              <a:defRPr sz="3600"/>
            </a:lvl1pPr>
          </a:lstStyle>
          <a:p>
            <a:pPr lvl="0"/>
            <a:r>
              <a:rPr lang="en-US"/>
              <a:t>#</a:t>
            </a:r>
          </a:p>
        </p:txBody>
      </p:sp>
      <p:sp>
        <p:nvSpPr>
          <p:cNvPr id="47" name="Text Placeholder 3">
            <a:extLst>
              <a:ext uri="{FF2B5EF4-FFF2-40B4-BE49-F238E27FC236}">
                <a16:creationId xmlns:a16="http://schemas.microsoft.com/office/drawing/2014/main" id="{CB963D4C-978A-EB43-AF67-4FC4039091D0}"/>
              </a:ext>
            </a:extLst>
          </p:cNvPr>
          <p:cNvSpPr>
            <a:spLocks noGrp="1"/>
          </p:cNvSpPr>
          <p:nvPr>
            <p:ph type="body" sz="quarter" idx="24" hasCustomPrompt="1"/>
          </p:nvPr>
        </p:nvSpPr>
        <p:spPr>
          <a:xfrm>
            <a:off x="10283849" y="2894543"/>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0" name="Text Placeholder 6">
            <a:extLst>
              <a:ext uri="{FF2B5EF4-FFF2-40B4-BE49-F238E27FC236}">
                <a16:creationId xmlns:a16="http://schemas.microsoft.com/office/drawing/2014/main" id="{8CA555CF-1CBA-1B41-8C3C-FD3FF28D5810}"/>
              </a:ext>
            </a:extLst>
          </p:cNvPr>
          <p:cNvSpPr>
            <a:spLocks noGrp="1"/>
          </p:cNvSpPr>
          <p:nvPr>
            <p:ph type="body" sz="quarter" idx="27" hasCustomPrompt="1"/>
          </p:nvPr>
        </p:nvSpPr>
        <p:spPr>
          <a:xfrm>
            <a:off x="1261493" y="4163768"/>
            <a:ext cx="392942" cy="665163"/>
          </a:xfrm>
        </p:spPr>
        <p:txBody>
          <a:bodyPr>
            <a:noAutofit/>
          </a:bodyPr>
          <a:lstStyle>
            <a:lvl1pPr algn="r">
              <a:defRPr sz="3600"/>
            </a:lvl1pPr>
          </a:lstStyle>
          <a:p>
            <a:pPr lvl="0"/>
            <a:r>
              <a:rPr lang="en-US"/>
              <a:t>#</a:t>
            </a:r>
          </a:p>
        </p:txBody>
      </p:sp>
      <p:sp>
        <p:nvSpPr>
          <p:cNvPr id="51" name="Text Placeholder 3">
            <a:extLst>
              <a:ext uri="{FF2B5EF4-FFF2-40B4-BE49-F238E27FC236}">
                <a16:creationId xmlns:a16="http://schemas.microsoft.com/office/drawing/2014/main" id="{7E4140FD-668C-1F4E-A76C-05E9B9E24BB1}"/>
              </a:ext>
            </a:extLst>
          </p:cNvPr>
          <p:cNvSpPr>
            <a:spLocks noGrp="1"/>
          </p:cNvSpPr>
          <p:nvPr>
            <p:ph type="body" sz="quarter" idx="28" hasCustomPrompt="1"/>
          </p:nvPr>
        </p:nvSpPr>
        <p:spPr>
          <a:xfrm>
            <a:off x="5206523" y="4191719"/>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2" name="Text Placeholder 6">
            <a:extLst>
              <a:ext uri="{FF2B5EF4-FFF2-40B4-BE49-F238E27FC236}">
                <a16:creationId xmlns:a16="http://schemas.microsoft.com/office/drawing/2014/main" id="{8258F75C-C358-8743-B5F2-FE26C7FF32F6}"/>
              </a:ext>
            </a:extLst>
          </p:cNvPr>
          <p:cNvSpPr>
            <a:spLocks noGrp="1"/>
          </p:cNvSpPr>
          <p:nvPr>
            <p:ph type="body" sz="quarter" idx="29" hasCustomPrompt="1"/>
          </p:nvPr>
        </p:nvSpPr>
        <p:spPr>
          <a:xfrm>
            <a:off x="6338819" y="4163768"/>
            <a:ext cx="392942" cy="665163"/>
          </a:xfrm>
        </p:spPr>
        <p:txBody>
          <a:bodyPr>
            <a:noAutofit/>
          </a:bodyPr>
          <a:lstStyle>
            <a:lvl1pPr algn="r">
              <a:defRPr sz="3600"/>
            </a:lvl1pPr>
          </a:lstStyle>
          <a:p>
            <a:pPr lvl="0"/>
            <a:r>
              <a:rPr lang="en-US"/>
              <a:t>#</a:t>
            </a:r>
          </a:p>
        </p:txBody>
      </p:sp>
      <p:sp>
        <p:nvSpPr>
          <p:cNvPr id="53" name="Text Placeholder 3">
            <a:extLst>
              <a:ext uri="{FF2B5EF4-FFF2-40B4-BE49-F238E27FC236}">
                <a16:creationId xmlns:a16="http://schemas.microsoft.com/office/drawing/2014/main" id="{490BC9CF-64AF-3147-A558-36DE7B9A3BA9}"/>
              </a:ext>
            </a:extLst>
          </p:cNvPr>
          <p:cNvSpPr>
            <a:spLocks noGrp="1"/>
          </p:cNvSpPr>
          <p:nvPr>
            <p:ph type="body" sz="quarter" idx="30" hasCustomPrompt="1"/>
          </p:nvPr>
        </p:nvSpPr>
        <p:spPr>
          <a:xfrm>
            <a:off x="10283849" y="4191719"/>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6" name="Text Placeholder 6">
            <a:extLst>
              <a:ext uri="{FF2B5EF4-FFF2-40B4-BE49-F238E27FC236}">
                <a16:creationId xmlns:a16="http://schemas.microsoft.com/office/drawing/2014/main" id="{08BA15FB-D970-2A4C-BF79-6C6DBEDDA487}"/>
              </a:ext>
            </a:extLst>
          </p:cNvPr>
          <p:cNvSpPr>
            <a:spLocks noGrp="1"/>
          </p:cNvSpPr>
          <p:nvPr>
            <p:ph type="body" sz="quarter" idx="33" hasCustomPrompt="1"/>
          </p:nvPr>
        </p:nvSpPr>
        <p:spPr>
          <a:xfrm>
            <a:off x="1261493" y="5471104"/>
            <a:ext cx="392942" cy="665163"/>
          </a:xfrm>
        </p:spPr>
        <p:txBody>
          <a:bodyPr>
            <a:noAutofit/>
          </a:bodyPr>
          <a:lstStyle>
            <a:lvl1pPr algn="r">
              <a:defRPr sz="3600"/>
            </a:lvl1pPr>
          </a:lstStyle>
          <a:p>
            <a:pPr lvl="0"/>
            <a:r>
              <a:rPr lang="en-US"/>
              <a:t>#</a:t>
            </a:r>
          </a:p>
        </p:txBody>
      </p:sp>
      <p:sp>
        <p:nvSpPr>
          <p:cNvPr id="57" name="Text Placeholder 3">
            <a:extLst>
              <a:ext uri="{FF2B5EF4-FFF2-40B4-BE49-F238E27FC236}">
                <a16:creationId xmlns:a16="http://schemas.microsoft.com/office/drawing/2014/main" id="{DD671433-267E-DE4D-9915-B9C76EE603EB}"/>
              </a:ext>
            </a:extLst>
          </p:cNvPr>
          <p:cNvSpPr>
            <a:spLocks noGrp="1"/>
          </p:cNvSpPr>
          <p:nvPr>
            <p:ph type="body" sz="quarter" idx="34" hasCustomPrompt="1"/>
          </p:nvPr>
        </p:nvSpPr>
        <p:spPr>
          <a:xfrm>
            <a:off x="5206523" y="5499055"/>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8" name="Text Placeholder 6">
            <a:extLst>
              <a:ext uri="{FF2B5EF4-FFF2-40B4-BE49-F238E27FC236}">
                <a16:creationId xmlns:a16="http://schemas.microsoft.com/office/drawing/2014/main" id="{B0C0C832-33A6-3343-9DE6-565685FD1B9D}"/>
              </a:ext>
            </a:extLst>
          </p:cNvPr>
          <p:cNvSpPr>
            <a:spLocks noGrp="1"/>
          </p:cNvSpPr>
          <p:nvPr>
            <p:ph type="body" sz="quarter" idx="35" hasCustomPrompt="1"/>
          </p:nvPr>
        </p:nvSpPr>
        <p:spPr>
          <a:xfrm>
            <a:off x="6338819" y="5471104"/>
            <a:ext cx="392942" cy="665163"/>
          </a:xfrm>
        </p:spPr>
        <p:txBody>
          <a:bodyPr>
            <a:noAutofit/>
          </a:bodyPr>
          <a:lstStyle>
            <a:lvl1pPr algn="r">
              <a:defRPr sz="3600"/>
            </a:lvl1pPr>
          </a:lstStyle>
          <a:p>
            <a:pPr lvl="0"/>
            <a:r>
              <a:rPr lang="en-US"/>
              <a:t>#</a:t>
            </a:r>
          </a:p>
        </p:txBody>
      </p:sp>
      <p:sp>
        <p:nvSpPr>
          <p:cNvPr id="59" name="Text Placeholder 3">
            <a:extLst>
              <a:ext uri="{FF2B5EF4-FFF2-40B4-BE49-F238E27FC236}">
                <a16:creationId xmlns:a16="http://schemas.microsoft.com/office/drawing/2014/main" id="{31079C2F-0BCF-FF4B-BD59-EB83F32BCFDC}"/>
              </a:ext>
            </a:extLst>
          </p:cNvPr>
          <p:cNvSpPr>
            <a:spLocks noGrp="1"/>
          </p:cNvSpPr>
          <p:nvPr>
            <p:ph type="body" sz="quarter" idx="36" hasCustomPrompt="1"/>
          </p:nvPr>
        </p:nvSpPr>
        <p:spPr>
          <a:xfrm>
            <a:off x="10283849" y="5499055"/>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61" name="Text Placeholder 5">
            <a:extLst>
              <a:ext uri="{FF2B5EF4-FFF2-40B4-BE49-F238E27FC236}">
                <a16:creationId xmlns:a16="http://schemas.microsoft.com/office/drawing/2014/main" id="{A56EB8FA-A624-1A46-AA3F-A91444179347}"/>
              </a:ext>
            </a:extLst>
          </p:cNvPr>
          <p:cNvSpPr>
            <a:spLocks noGrp="1"/>
          </p:cNvSpPr>
          <p:nvPr>
            <p:ph type="body" sz="quarter" idx="38" hasCustomPrompt="1"/>
          </p:nvPr>
        </p:nvSpPr>
        <p:spPr>
          <a:xfrm>
            <a:off x="1843157" y="1837308"/>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2" name="Text Placeholder 5">
            <a:extLst>
              <a:ext uri="{FF2B5EF4-FFF2-40B4-BE49-F238E27FC236}">
                <a16:creationId xmlns:a16="http://schemas.microsoft.com/office/drawing/2014/main" id="{6AF1FDA3-D87C-0F45-9EAD-3C40467AD0DB}"/>
              </a:ext>
            </a:extLst>
          </p:cNvPr>
          <p:cNvSpPr>
            <a:spLocks noGrp="1"/>
          </p:cNvSpPr>
          <p:nvPr>
            <p:ph type="body" sz="quarter" idx="39" hasCustomPrompt="1"/>
          </p:nvPr>
        </p:nvSpPr>
        <p:spPr>
          <a:xfrm>
            <a:off x="1843157" y="2872895"/>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3" name="Text Placeholder 5">
            <a:extLst>
              <a:ext uri="{FF2B5EF4-FFF2-40B4-BE49-F238E27FC236}">
                <a16:creationId xmlns:a16="http://schemas.microsoft.com/office/drawing/2014/main" id="{35E1A096-C2AB-C74A-BB4A-8732134A6348}"/>
              </a:ext>
            </a:extLst>
          </p:cNvPr>
          <p:cNvSpPr>
            <a:spLocks noGrp="1"/>
          </p:cNvSpPr>
          <p:nvPr>
            <p:ph type="body" sz="quarter" idx="40" hasCustomPrompt="1"/>
          </p:nvPr>
        </p:nvSpPr>
        <p:spPr>
          <a:xfrm>
            <a:off x="1843157" y="3137299"/>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4" name="Text Placeholder 5">
            <a:extLst>
              <a:ext uri="{FF2B5EF4-FFF2-40B4-BE49-F238E27FC236}">
                <a16:creationId xmlns:a16="http://schemas.microsoft.com/office/drawing/2014/main" id="{47FDB4C7-1F4C-6C43-9732-B7B9F3C11503}"/>
              </a:ext>
            </a:extLst>
          </p:cNvPr>
          <p:cNvSpPr>
            <a:spLocks noGrp="1"/>
          </p:cNvSpPr>
          <p:nvPr>
            <p:ph type="body" sz="quarter" idx="41" hasCustomPrompt="1"/>
          </p:nvPr>
        </p:nvSpPr>
        <p:spPr>
          <a:xfrm>
            <a:off x="1843157" y="4161869"/>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5" name="Text Placeholder 5">
            <a:extLst>
              <a:ext uri="{FF2B5EF4-FFF2-40B4-BE49-F238E27FC236}">
                <a16:creationId xmlns:a16="http://schemas.microsoft.com/office/drawing/2014/main" id="{50103825-C166-0247-B9B8-F27257FF839E}"/>
              </a:ext>
            </a:extLst>
          </p:cNvPr>
          <p:cNvSpPr>
            <a:spLocks noGrp="1"/>
          </p:cNvSpPr>
          <p:nvPr>
            <p:ph type="body" sz="quarter" idx="42" hasCustomPrompt="1"/>
          </p:nvPr>
        </p:nvSpPr>
        <p:spPr>
          <a:xfrm>
            <a:off x="1843157" y="4426273"/>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6" name="Text Placeholder 5">
            <a:extLst>
              <a:ext uri="{FF2B5EF4-FFF2-40B4-BE49-F238E27FC236}">
                <a16:creationId xmlns:a16="http://schemas.microsoft.com/office/drawing/2014/main" id="{AB1D62B1-EA0E-3442-A782-84D0B2B6337C}"/>
              </a:ext>
            </a:extLst>
          </p:cNvPr>
          <p:cNvSpPr>
            <a:spLocks noGrp="1"/>
          </p:cNvSpPr>
          <p:nvPr>
            <p:ph type="body" sz="quarter" idx="43" hasCustomPrompt="1"/>
          </p:nvPr>
        </p:nvSpPr>
        <p:spPr>
          <a:xfrm>
            <a:off x="1843157" y="5472877"/>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7" name="Text Placeholder 5">
            <a:extLst>
              <a:ext uri="{FF2B5EF4-FFF2-40B4-BE49-F238E27FC236}">
                <a16:creationId xmlns:a16="http://schemas.microsoft.com/office/drawing/2014/main" id="{3081298A-C251-E042-81D4-8BAD05F9662C}"/>
              </a:ext>
            </a:extLst>
          </p:cNvPr>
          <p:cNvSpPr>
            <a:spLocks noGrp="1"/>
          </p:cNvSpPr>
          <p:nvPr>
            <p:ph type="body" sz="quarter" idx="44" hasCustomPrompt="1"/>
          </p:nvPr>
        </p:nvSpPr>
        <p:spPr>
          <a:xfrm>
            <a:off x="1843157" y="5737281"/>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8" name="Text Placeholder 5">
            <a:extLst>
              <a:ext uri="{FF2B5EF4-FFF2-40B4-BE49-F238E27FC236}">
                <a16:creationId xmlns:a16="http://schemas.microsoft.com/office/drawing/2014/main" id="{C35EEA21-9ED6-544E-9630-5F00440155FF}"/>
              </a:ext>
            </a:extLst>
          </p:cNvPr>
          <p:cNvSpPr>
            <a:spLocks noGrp="1"/>
          </p:cNvSpPr>
          <p:nvPr>
            <p:ph type="body" sz="quarter" idx="45" hasCustomPrompt="1"/>
          </p:nvPr>
        </p:nvSpPr>
        <p:spPr>
          <a:xfrm>
            <a:off x="6932950" y="1572904"/>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9" name="Text Placeholder 5">
            <a:extLst>
              <a:ext uri="{FF2B5EF4-FFF2-40B4-BE49-F238E27FC236}">
                <a16:creationId xmlns:a16="http://schemas.microsoft.com/office/drawing/2014/main" id="{5A43748A-9BF1-A54B-B763-A8AC7C5F744F}"/>
              </a:ext>
            </a:extLst>
          </p:cNvPr>
          <p:cNvSpPr>
            <a:spLocks noGrp="1"/>
          </p:cNvSpPr>
          <p:nvPr>
            <p:ph type="body" sz="quarter" idx="46" hasCustomPrompt="1"/>
          </p:nvPr>
        </p:nvSpPr>
        <p:spPr>
          <a:xfrm>
            <a:off x="6932950" y="1837308"/>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70" name="Text Placeholder 5">
            <a:extLst>
              <a:ext uri="{FF2B5EF4-FFF2-40B4-BE49-F238E27FC236}">
                <a16:creationId xmlns:a16="http://schemas.microsoft.com/office/drawing/2014/main" id="{777AB0BC-01FD-2B41-801C-A46A9C4B9FB4}"/>
              </a:ext>
            </a:extLst>
          </p:cNvPr>
          <p:cNvSpPr>
            <a:spLocks noGrp="1"/>
          </p:cNvSpPr>
          <p:nvPr>
            <p:ph type="body" sz="quarter" idx="47" hasCustomPrompt="1"/>
          </p:nvPr>
        </p:nvSpPr>
        <p:spPr>
          <a:xfrm>
            <a:off x="6932950" y="2872895"/>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1" name="Text Placeholder 5">
            <a:extLst>
              <a:ext uri="{FF2B5EF4-FFF2-40B4-BE49-F238E27FC236}">
                <a16:creationId xmlns:a16="http://schemas.microsoft.com/office/drawing/2014/main" id="{1A522531-3A10-C440-ADC0-274FC9AA8680}"/>
              </a:ext>
            </a:extLst>
          </p:cNvPr>
          <p:cNvSpPr>
            <a:spLocks noGrp="1"/>
          </p:cNvSpPr>
          <p:nvPr>
            <p:ph type="body" sz="quarter" idx="48" hasCustomPrompt="1"/>
          </p:nvPr>
        </p:nvSpPr>
        <p:spPr>
          <a:xfrm>
            <a:off x="6932950" y="3137299"/>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72" name="Text Placeholder 5">
            <a:extLst>
              <a:ext uri="{FF2B5EF4-FFF2-40B4-BE49-F238E27FC236}">
                <a16:creationId xmlns:a16="http://schemas.microsoft.com/office/drawing/2014/main" id="{6E92CBBE-FB5C-E746-8572-A037A1B699DE}"/>
              </a:ext>
            </a:extLst>
          </p:cNvPr>
          <p:cNvSpPr>
            <a:spLocks noGrp="1"/>
          </p:cNvSpPr>
          <p:nvPr>
            <p:ph type="body" sz="quarter" idx="49" hasCustomPrompt="1"/>
          </p:nvPr>
        </p:nvSpPr>
        <p:spPr>
          <a:xfrm>
            <a:off x="6932950" y="4161869"/>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3" name="Text Placeholder 5">
            <a:extLst>
              <a:ext uri="{FF2B5EF4-FFF2-40B4-BE49-F238E27FC236}">
                <a16:creationId xmlns:a16="http://schemas.microsoft.com/office/drawing/2014/main" id="{FBCC07CB-D5BA-1444-A919-A49913364BAD}"/>
              </a:ext>
            </a:extLst>
          </p:cNvPr>
          <p:cNvSpPr>
            <a:spLocks noGrp="1"/>
          </p:cNvSpPr>
          <p:nvPr>
            <p:ph type="body" sz="quarter" idx="50" hasCustomPrompt="1"/>
          </p:nvPr>
        </p:nvSpPr>
        <p:spPr>
          <a:xfrm>
            <a:off x="6932950" y="4426273"/>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74" name="Text Placeholder 5">
            <a:extLst>
              <a:ext uri="{FF2B5EF4-FFF2-40B4-BE49-F238E27FC236}">
                <a16:creationId xmlns:a16="http://schemas.microsoft.com/office/drawing/2014/main" id="{F0A2E952-C30E-1247-8906-4B0E57C80893}"/>
              </a:ext>
            </a:extLst>
          </p:cNvPr>
          <p:cNvSpPr>
            <a:spLocks noGrp="1"/>
          </p:cNvSpPr>
          <p:nvPr>
            <p:ph type="body" sz="quarter" idx="51" hasCustomPrompt="1"/>
          </p:nvPr>
        </p:nvSpPr>
        <p:spPr>
          <a:xfrm>
            <a:off x="6932950" y="5472877"/>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5" name="Text Placeholder 5">
            <a:extLst>
              <a:ext uri="{FF2B5EF4-FFF2-40B4-BE49-F238E27FC236}">
                <a16:creationId xmlns:a16="http://schemas.microsoft.com/office/drawing/2014/main" id="{5C8B5FB5-34DD-F94E-89D4-014695A5F314}"/>
              </a:ext>
            </a:extLst>
          </p:cNvPr>
          <p:cNvSpPr>
            <a:spLocks noGrp="1"/>
          </p:cNvSpPr>
          <p:nvPr>
            <p:ph type="body" sz="quarter" idx="52" hasCustomPrompt="1"/>
          </p:nvPr>
        </p:nvSpPr>
        <p:spPr>
          <a:xfrm>
            <a:off x="6932950" y="5737281"/>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3" name="Slide Number Placeholder 2">
            <a:extLst>
              <a:ext uri="{FF2B5EF4-FFF2-40B4-BE49-F238E27FC236}">
                <a16:creationId xmlns:a16="http://schemas.microsoft.com/office/drawing/2014/main" id="{F81510BD-71CD-0E49-8B0E-478A0AFDA757}"/>
              </a:ext>
            </a:extLst>
          </p:cNvPr>
          <p:cNvSpPr>
            <a:spLocks noGrp="1"/>
          </p:cNvSpPr>
          <p:nvPr>
            <p:ph type="sldNum" sz="quarter" idx="5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815706099"/>
      </p:ext>
    </p:extLst>
  </p:cSld>
  <p:clrMapOvr>
    <a:masterClrMapping/>
  </p:clrMapOvr>
  <p:transition spd="med"/>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5DD9-55B1-9D49-971C-4D446AAFD972}"/>
              </a:ext>
            </a:extLst>
          </p:cNvPr>
          <p:cNvSpPr>
            <a:spLocks noGrp="1"/>
          </p:cNvSpPr>
          <p:nvPr>
            <p:ph type="title"/>
          </p:nvPr>
        </p:nvSpPr>
        <p:spPr/>
        <p:txBody>
          <a:bodyPr>
            <a:noAutofit/>
          </a:bodyPr>
          <a:lstStyle/>
          <a:p>
            <a:r>
              <a:rPr lang="en-US"/>
              <a:t>Click to edit Master title style</a:t>
            </a:r>
          </a:p>
        </p:txBody>
      </p:sp>
      <p:pic>
        <p:nvPicPr>
          <p:cNvPr id="3" name="GroupM_SingleColor_Logo_Navy_RGB.png" descr="GroupM_SingleColor_Logo_Navy_RGB.png">
            <a:extLst>
              <a:ext uri="{FF2B5EF4-FFF2-40B4-BE49-F238E27FC236}">
                <a16:creationId xmlns:a16="http://schemas.microsoft.com/office/drawing/2014/main" id="{FF04922D-65E4-DD4D-A006-7C4238B413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Straight Connector 65">
            <a:extLst>
              <a:ext uri="{FF2B5EF4-FFF2-40B4-BE49-F238E27FC236}">
                <a16:creationId xmlns:a16="http://schemas.microsoft.com/office/drawing/2014/main" id="{E67BB709-BAE7-9A46-83AD-A94CD43AD001}"/>
              </a:ext>
            </a:extLst>
          </p:cNvPr>
          <p:cNvSpPr/>
          <p:nvPr userDrawn="1"/>
        </p:nvSpPr>
        <p:spPr>
          <a:xfrm>
            <a:off x="1365250" y="1957166"/>
            <a:ext cx="4145459" cy="0"/>
          </a:xfrm>
          <a:prstGeom prst="line">
            <a:avLst/>
          </a:prstGeom>
          <a:ln w="12700">
            <a:solidFill>
              <a:schemeClr val="accent4"/>
            </a:solidFill>
            <a:miter/>
          </a:ln>
        </p:spPr>
        <p:txBody>
          <a:bodyPr lIns="45719" rIns="45719">
            <a:noAutofit/>
          </a:bodyPr>
          <a:lstStyle/>
          <a:p>
            <a:endParaRPr/>
          </a:p>
        </p:txBody>
      </p:sp>
      <p:sp>
        <p:nvSpPr>
          <p:cNvPr id="6" name="Straight Connector 65">
            <a:extLst>
              <a:ext uri="{FF2B5EF4-FFF2-40B4-BE49-F238E27FC236}">
                <a16:creationId xmlns:a16="http://schemas.microsoft.com/office/drawing/2014/main" id="{76CD079E-25EE-864C-9C67-9E836D40DA08}"/>
              </a:ext>
            </a:extLst>
          </p:cNvPr>
          <p:cNvSpPr/>
          <p:nvPr userDrawn="1"/>
        </p:nvSpPr>
        <p:spPr>
          <a:xfrm>
            <a:off x="6667500" y="1957167"/>
            <a:ext cx="4145459" cy="1"/>
          </a:xfrm>
          <a:prstGeom prst="line">
            <a:avLst/>
          </a:prstGeom>
          <a:ln w="12700">
            <a:solidFill>
              <a:schemeClr val="accent4"/>
            </a:solidFill>
            <a:miter/>
          </a:ln>
        </p:spPr>
        <p:txBody>
          <a:bodyPr lIns="45719" rIns="45719">
            <a:noAutofit/>
          </a:bodyPr>
          <a:lstStyle/>
          <a:p>
            <a:endParaRPr/>
          </a:p>
        </p:txBody>
      </p:sp>
      <p:sp>
        <p:nvSpPr>
          <p:cNvPr id="8" name="Text Placeholder 7">
            <a:extLst>
              <a:ext uri="{FF2B5EF4-FFF2-40B4-BE49-F238E27FC236}">
                <a16:creationId xmlns:a16="http://schemas.microsoft.com/office/drawing/2014/main" id="{74D32053-0CCF-3946-A0AC-48D4E738969B}"/>
              </a:ext>
            </a:extLst>
          </p:cNvPr>
          <p:cNvSpPr>
            <a:spLocks noGrp="1"/>
          </p:cNvSpPr>
          <p:nvPr>
            <p:ph type="body" sz="quarter" idx="10"/>
          </p:nvPr>
        </p:nvSpPr>
        <p:spPr>
          <a:xfrm>
            <a:off x="1365250" y="1510190"/>
            <a:ext cx="4070350" cy="284163"/>
          </a:xfrm>
        </p:spPr>
        <p:txBody>
          <a:bodyPr anchor="b">
            <a:noAutofit/>
          </a:bodyPr>
          <a:lstStyle>
            <a:lvl1pPr>
              <a:spcBef>
                <a:spcPts val="0"/>
              </a:spcBef>
              <a:defRPr b="1" i="0" cap="all" baseline="0">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9" name="Text Placeholder 7">
            <a:extLst>
              <a:ext uri="{FF2B5EF4-FFF2-40B4-BE49-F238E27FC236}">
                <a16:creationId xmlns:a16="http://schemas.microsoft.com/office/drawing/2014/main" id="{C7A48221-5C64-5B4D-B355-E1797B9AB5B3}"/>
              </a:ext>
            </a:extLst>
          </p:cNvPr>
          <p:cNvSpPr>
            <a:spLocks noGrp="1"/>
          </p:cNvSpPr>
          <p:nvPr>
            <p:ph type="body" sz="quarter" idx="11" hasCustomPrompt="1"/>
          </p:nvPr>
        </p:nvSpPr>
        <p:spPr>
          <a:xfrm>
            <a:off x="1365250" y="21402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10" name="Text Placeholder 7">
            <a:extLst>
              <a:ext uri="{FF2B5EF4-FFF2-40B4-BE49-F238E27FC236}">
                <a16:creationId xmlns:a16="http://schemas.microsoft.com/office/drawing/2014/main" id="{C2CB0D99-01DF-464F-B63A-06055FE9439D}"/>
              </a:ext>
            </a:extLst>
          </p:cNvPr>
          <p:cNvSpPr>
            <a:spLocks noGrp="1"/>
          </p:cNvSpPr>
          <p:nvPr>
            <p:ph type="body" sz="quarter" idx="12" hasCustomPrompt="1"/>
          </p:nvPr>
        </p:nvSpPr>
        <p:spPr>
          <a:xfrm>
            <a:off x="1365250" y="23950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11" name="Text Placeholder 7">
            <a:extLst>
              <a:ext uri="{FF2B5EF4-FFF2-40B4-BE49-F238E27FC236}">
                <a16:creationId xmlns:a16="http://schemas.microsoft.com/office/drawing/2014/main" id="{D489C440-FC98-3B41-B8FE-84032FD256AC}"/>
              </a:ext>
            </a:extLst>
          </p:cNvPr>
          <p:cNvSpPr>
            <a:spLocks noGrp="1"/>
          </p:cNvSpPr>
          <p:nvPr>
            <p:ph type="body" sz="quarter" idx="13"/>
          </p:nvPr>
        </p:nvSpPr>
        <p:spPr>
          <a:xfrm>
            <a:off x="6668770" y="1510190"/>
            <a:ext cx="4070350" cy="284163"/>
          </a:xfrm>
        </p:spPr>
        <p:txBody>
          <a:bodyPr anchor="b">
            <a:noAutofit/>
          </a:bodyPr>
          <a:lstStyle>
            <a:lvl1pPr>
              <a:spcBef>
                <a:spcPts val="0"/>
              </a:spcBef>
              <a:defRPr b="1" i="0" cap="all" baseline="0">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299F0039-FF6F-B64A-9223-9129687BB60D}"/>
              </a:ext>
            </a:extLst>
          </p:cNvPr>
          <p:cNvSpPr>
            <a:spLocks noGrp="1"/>
          </p:cNvSpPr>
          <p:nvPr>
            <p:ph type="body" sz="quarter" idx="30" hasCustomPrompt="1"/>
          </p:nvPr>
        </p:nvSpPr>
        <p:spPr>
          <a:xfrm>
            <a:off x="4564063" y="2139950"/>
            <a:ext cx="871537" cy="193675"/>
          </a:xfrm>
        </p:spPr>
        <p:txBody>
          <a:bodyPr/>
          <a:lstStyle>
            <a:lvl1pPr algn="r">
              <a:defRPr/>
            </a:lvl1pPr>
          </a:lstStyle>
          <a:p>
            <a:pPr lvl="0"/>
            <a:r>
              <a:rPr lang="en-US"/>
              <a:t>Time</a:t>
            </a:r>
          </a:p>
        </p:txBody>
      </p:sp>
      <p:sp>
        <p:nvSpPr>
          <p:cNvPr id="31" name="Text Placeholder 7">
            <a:extLst>
              <a:ext uri="{FF2B5EF4-FFF2-40B4-BE49-F238E27FC236}">
                <a16:creationId xmlns:a16="http://schemas.microsoft.com/office/drawing/2014/main" id="{C325651A-30F1-C94D-8F96-831ADEA9F8F5}"/>
              </a:ext>
            </a:extLst>
          </p:cNvPr>
          <p:cNvSpPr>
            <a:spLocks noGrp="1"/>
          </p:cNvSpPr>
          <p:nvPr>
            <p:ph type="body" sz="quarter" idx="31" hasCustomPrompt="1"/>
          </p:nvPr>
        </p:nvSpPr>
        <p:spPr>
          <a:xfrm>
            <a:off x="6680200" y="21402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32" name="Text Placeholder 7">
            <a:extLst>
              <a:ext uri="{FF2B5EF4-FFF2-40B4-BE49-F238E27FC236}">
                <a16:creationId xmlns:a16="http://schemas.microsoft.com/office/drawing/2014/main" id="{DC0E66C6-95AE-5747-B32D-AF62300D9AC3}"/>
              </a:ext>
            </a:extLst>
          </p:cNvPr>
          <p:cNvSpPr>
            <a:spLocks noGrp="1"/>
          </p:cNvSpPr>
          <p:nvPr>
            <p:ph type="body" sz="quarter" idx="32" hasCustomPrompt="1"/>
          </p:nvPr>
        </p:nvSpPr>
        <p:spPr>
          <a:xfrm>
            <a:off x="6680200" y="23950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33" name="Text Placeholder 11">
            <a:extLst>
              <a:ext uri="{FF2B5EF4-FFF2-40B4-BE49-F238E27FC236}">
                <a16:creationId xmlns:a16="http://schemas.microsoft.com/office/drawing/2014/main" id="{DF2BDFB5-720F-A248-9709-23B4A1E77D41}"/>
              </a:ext>
            </a:extLst>
          </p:cNvPr>
          <p:cNvSpPr>
            <a:spLocks noGrp="1"/>
          </p:cNvSpPr>
          <p:nvPr>
            <p:ph type="body" sz="quarter" idx="33" hasCustomPrompt="1"/>
          </p:nvPr>
        </p:nvSpPr>
        <p:spPr>
          <a:xfrm>
            <a:off x="9879013" y="2139950"/>
            <a:ext cx="871537" cy="193675"/>
          </a:xfrm>
        </p:spPr>
        <p:txBody>
          <a:bodyPr/>
          <a:lstStyle>
            <a:lvl1pPr algn="r">
              <a:defRPr/>
            </a:lvl1pPr>
          </a:lstStyle>
          <a:p>
            <a:pPr lvl="0"/>
            <a:r>
              <a:rPr lang="en-US"/>
              <a:t>Time</a:t>
            </a:r>
          </a:p>
        </p:txBody>
      </p:sp>
      <p:sp>
        <p:nvSpPr>
          <p:cNvPr id="34" name="Text Placeholder 7">
            <a:extLst>
              <a:ext uri="{FF2B5EF4-FFF2-40B4-BE49-F238E27FC236}">
                <a16:creationId xmlns:a16="http://schemas.microsoft.com/office/drawing/2014/main" id="{78513A1C-ACF2-FE4E-A4B4-1EAAB23D123C}"/>
              </a:ext>
            </a:extLst>
          </p:cNvPr>
          <p:cNvSpPr>
            <a:spLocks noGrp="1"/>
          </p:cNvSpPr>
          <p:nvPr>
            <p:ph type="body" sz="quarter" idx="34" hasCustomPrompt="1"/>
          </p:nvPr>
        </p:nvSpPr>
        <p:spPr>
          <a:xfrm>
            <a:off x="1365250" y="299748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35" name="Text Placeholder 7">
            <a:extLst>
              <a:ext uri="{FF2B5EF4-FFF2-40B4-BE49-F238E27FC236}">
                <a16:creationId xmlns:a16="http://schemas.microsoft.com/office/drawing/2014/main" id="{3650E667-CA7F-B549-81A9-8CCBCC44BBE2}"/>
              </a:ext>
            </a:extLst>
          </p:cNvPr>
          <p:cNvSpPr>
            <a:spLocks noGrp="1"/>
          </p:cNvSpPr>
          <p:nvPr>
            <p:ph type="body" sz="quarter" idx="35" hasCustomPrompt="1"/>
          </p:nvPr>
        </p:nvSpPr>
        <p:spPr>
          <a:xfrm>
            <a:off x="1365250" y="325234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36" name="Text Placeholder 11">
            <a:extLst>
              <a:ext uri="{FF2B5EF4-FFF2-40B4-BE49-F238E27FC236}">
                <a16:creationId xmlns:a16="http://schemas.microsoft.com/office/drawing/2014/main" id="{B886BF46-A90C-4247-B133-F467BA2F5593}"/>
              </a:ext>
            </a:extLst>
          </p:cNvPr>
          <p:cNvSpPr>
            <a:spLocks noGrp="1"/>
          </p:cNvSpPr>
          <p:nvPr>
            <p:ph type="body" sz="quarter" idx="36" hasCustomPrompt="1"/>
          </p:nvPr>
        </p:nvSpPr>
        <p:spPr>
          <a:xfrm>
            <a:off x="4564063" y="2997200"/>
            <a:ext cx="871537" cy="193675"/>
          </a:xfrm>
        </p:spPr>
        <p:txBody>
          <a:bodyPr/>
          <a:lstStyle>
            <a:lvl1pPr algn="r">
              <a:defRPr/>
            </a:lvl1pPr>
          </a:lstStyle>
          <a:p>
            <a:pPr lvl="0"/>
            <a:r>
              <a:rPr lang="en-US"/>
              <a:t>Time</a:t>
            </a:r>
          </a:p>
        </p:txBody>
      </p:sp>
      <p:sp>
        <p:nvSpPr>
          <p:cNvPr id="37" name="Text Placeholder 7">
            <a:extLst>
              <a:ext uri="{FF2B5EF4-FFF2-40B4-BE49-F238E27FC236}">
                <a16:creationId xmlns:a16="http://schemas.microsoft.com/office/drawing/2014/main" id="{B6922B67-2EE5-7948-A17E-88BB3D47FD4D}"/>
              </a:ext>
            </a:extLst>
          </p:cNvPr>
          <p:cNvSpPr>
            <a:spLocks noGrp="1"/>
          </p:cNvSpPr>
          <p:nvPr>
            <p:ph type="body" sz="quarter" idx="37" hasCustomPrompt="1"/>
          </p:nvPr>
        </p:nvSpPr>
        <p:spPr>
          <a:xfrm>
            <a:off x="6680200" y="299748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38" name="Text Placeholder 7">
            <a:extLst>
              <a:ext uri="{FF2B5EF4-FFF2-40B4-BE49-F238E27FC236}">
                <a16:creationId xmlns:a16="http://schemas.microsoft.com/office/drawing/2014/main" id="{E2853B25-822A-7548-8C9D-2BB0B29EDF51}"/>
              </a:ext>
            </a:extLst>
          </p:cNvPr>
          <p:cNvSpPr>
            <a:spLocks noGrp="1"/>
          </p:cNvSpPr>
          <p:nvPr>
            <p:ph type="body" sz="quarter" idx="38" hasCustomPrompt="1"/>
          </p:nvPr>
        </p:nvSpPr>
        <p:spPr>
          <a:xfrm>
            <a:off x="6680200" y="325234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39" name="Text Placeholder 11">
            <a:extLst>
              <a:ext uri="{FF2B5EF4-FFF2-40B4-BE49-F238E27FC236}">
                <a16:creationId xmlns:a16="http://schemas.microsoft.com/office/drawing/2014/main" id="{6624EA20-88EF-D44F-A794-76B3035A3975}"/>
              </a:ext>
            </a:extLst>
          </p:cNvPr>
          <p:cNvSpPr>
            <a:spLocks noGrp="1"/>
          </p:cNvSpPr>
          <p:nvPr>
            <p:ph type="body" sz="quarter" idx="39" hasCustomPrompt="1"/>
          </p:nvPr>
        </p:nvSpPr>
        <p:spPr>
          <a:xfrm>
            <a:off x="9879013" y="2997200"/>
            <a:ext cx="871537" cy="193675"/>
          </a:xfrm>
        </p:spPr>
        <p:txBody>
          <a:bodyPr/>
          <a:lstStyle>
            <a:lvl1pPr algn="r">
              <a:defRPr/>
            </a:lvl1pPr>
          </a:lstStyle>
          <a:p>
            <a:pPr lvl="0"/>
            <a:r>
              <a:rPr lang="en-US"/>
              <a:t>Time</a:t>
            </a:r>
          </a:p>
        </p:txBody>
      </p:sp>
      <p:sp>
        <p:nvSpPr>
          <p:cNvPr id="40" name="Text Placeholder 7">
            <a:extLst>
              <a:ext uri="{FF2B5EF4-FFF2-40B4-BE49-F238E27FC236}">
                <a16:creationId xmlns:a16="http://schemas.microsoft.com/office/drawing/2014/main" id="{3B22DE62-9647-A34B-A7D5-1F27D6528DA9}"/>
              </a:ext>
            </a:extLst>
          </p:cNvPr>
          <p:cNvSpPr>
            <a:spLocks noGrp="1"/>
          </p:cNvSpPr>
          <p:nvPr>
            <p:ph type="body" sz="quarter" idx="40" hasCustomPrompt="1"/>
          </p:nvPr>
        </p:nvSpPr>
        <p:spPr>
          <a:xfrm>
            <a:off x="1365250" y="3887391"/>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41" name="Text Placeholder 7">
            <a:extLst>
              <a:ext uri="{FF2B5EF4-FFF2-40B4-BE49-F238E27FC236}">
                <a16:creationId xmlns:a16="http://schemas.microsoft.com/office/drawing/2014/main" id="{91229239-B5FB-BB4A-BDC3-ABB41991C8E8}"/>
              </a:ext>
            </a:extLst>
          </p:cNvPr>
          <p:cNvSpPr>
            <a:spLocks noGrp="1"/>
          </p:cNvSpPr>
          <p:nvPr>
            <p:ph type="body" sz="quarter" idx="41" hasCustomPrompt="1"/>
          </p:nvPr>
        </p:nvSpPr>
        <p:spPr>
          <a:xfrm>
            <a:off x="1365250" y="4142249"/>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42" name="Text Placeholder 11">
            <a:extLst>
              <a:ext uri="{FF2B5EF4-FFF2-40B4-BE49-F238E27FC236}">
                <a16:creationId xmlns:a16="http://schemas.microsoft.com/office/drawing/2014/main" id="{3474FD3A-33A1-5D48-A38F-2765A64A61BB}"/>
              </a:ext>
            </a:extLst>
          </p:cNvPr>
          <p:cNvSpPr>
            <a:spLocks noGrp="1"/>
          </p:cNvSpPr>
          <p:nvPr>
            <p:ph type="body" sz="quarter" idx="42" hasCustomPrompt="1"/>
          </p:nvPr>
        </p:nvSpPr>
        <p:spPr>
          <a:xfrm>
            <a:off x="4564063" y="3887107"/>
            <a:ext cx="871537" cy="193675"/>
          </a:xfrm>
        </p:spPr>
        <p:txBody>
          <a:bodyPr/>
          <a:lstStyle>
            <a:lvl1pPr algn="r">
              <a:defRPr/>
            </a:lvl1pPr>
          </a:lstStyle>
          <a:p>
            <a:pPr lvl="0"/>
            <a:r>
              <a:rPr lang="en-US"/>
              <a:t>Time</a:t>
            </a:r>
          </a:p>
        </p:txBody>
      </p:sp>
      <p:sp>
        <p:nvSpPr>
          <p:cNvPr id="43" name="Text Placeholder 7">
            <a:extLst>
              <a:ext uri="{FF2B5EF4-FFF2-40B4-BE49-F238E27FC236}">
                <a16:creationId xmlns:a16="http://schemas.microsoft.com/office/drawing/2014/main" id="{8755ABC6-881F-9E40-A7D5-77B5487E7942}"/>
              </a:ext>
            </a:extLst>
          </p:cNvPr>
          <p:cNvSpPr>
            <a:spLocks noGrp="1"/>
          </p:cNvSpPr>
          <p:nvPr>
            <p:ph type="body" sz="quarter" idx="43" hasCustomPrompt="1"/>
          </p:nvPr>
        </p:nvSpPr>
        <p:spPr>
          <a:xfrm>
            <a:off x="6680200" y="3887391"/>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44" name="Text Placeholder 7">
            <a:extLst>
              <a:ext uri="{FF2B5EF4-FFF2-40B4-BE49-F238E27FC236}">
                <a16:creationId xmlns:a16="http://schemas.microsoft.com/office/drawing/2014/main" id="{21926A18-2C08-774A-BE37-79C836579847}"/>
              </a:ext>
            </a:extLst>
          </p:cNvPr>
          <p:cNvSpPr>
            <a:spLocks noGrp="1"/>
          </p:cNvSpPr>
          <p:nvPr>
            <p:ph type="body" sz="quarter" idx="44" hasCustomPrompt="1"/>
          </p:nvPr>
        </p:nvSpPr>
        <p:spPr>
          <a:xfrm>
            <a:off x="6680200" y="4142249"/>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45" name="Text Placeholder 11">
            <a:extLst>
              <a:ext uri="{FF2B5EF4-FFF2-40B4-BE49-F238E27FC236}">
                <a16:creationId xmlns:a16="http://schemas.microsoft.com/office/drawing/2014/main" id="{C04407A6-50BE-7B44-859B-498D2410AEAB}"/>
              </a:ext>
            </a:extLst>
          </p:cNvPr>
          <p:cNvSpPr>
            <a:spLocks noGrp="1"/>
          </p:cNvSpPr>
          <p:nvPr>
            <p:ph type="body" sz="quarter" idx="45" hasCustomPrompt="1"/>
          </p:nvPr>
        </p:nvSpPr>
        <p:spPr>
          <a:xfrm>
            <a:off x="9879013" y="3887107"/>
            <a:ext cx="871537" cy="193675"/>
          </a:xfrm>
        </p:spPr>
        <p:txBody>
          <a:bodyPr/>
          <a:lstStyle>
            <a:lvl1pPr algn="r">
              <a:defRPr/>
            </a:lvl1pPr>
          </a:lstStyle>
          <a:p>
            <a:pPr lvl="0"/>
            <a:r>
              <a:rPr lang="en-US"/>
              <a:t>Time</a:t>
            </a:r>
          </a:p>
        </p:txBody>
      </p:sp>
      <p:sp>
        <p:nvSpPr>
          <p:cNvPr id="46" name="Text Placeholder 7">
            <a:extLst>
              <a:ext uri="{FF2B5EF4-FFF2-40B4-BE49-F238E27FC236}">
                <a16:creationId xmlns:a16="http://schemas.microsoft.com/office/drawing/2014/main" id="{A5558E85-9799-2641-A17C-14E3FACA5411}"/>
              </a:ext>
            </a:extLst>
          </p:cNvPr>
          <p:cNvSpPr>
            <a:spLocks noGrp="1"/>
          </p:cNvSpPr>
          <p:nvPr>
            <p:ph type="body" sz="quarter" idx="46" hasCustomPrompt="1"/>
          </p:nvPr>
        </p:nvSpPr>
        <p:spPr>
          <a:xfrm>
            <a:off x="1365250" y="47691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47" name="Text Placeholder 7">
            <a:extLst>
              <a:ext uri="{FF2B5EF4-FFF2-40B4-BE49-F238E27FC236}">
                <a16:creationId xmlns:a16="http://schemas.microsoft.com/office/drawing/2014/main" id="{23629B29-B4AE-B247-8720-1C2E000718B5}"/>
              </a:ext>
            </a:extLst>
          </p:cNvPr>
          <p:cNvSpPr>
            <a:spLocks noGrp="1"/>
          </p:cNvSpPr>
          <p:nvPr>
            <p:ph type="body" sz="quarter" idx="47" hasCustomPrompt="1"/>
          </p:nvPr>
        </p:nvSpPr>
        <p:spPr>
          <a:xfrm>
            <a:off x="1365250" y="50239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48" name="Text Placeholder 11">
            <a:extLst>
              <a:ext uri="{FF2B5EF4-FFF2-40B4-BE49-F238E27FC236}">
                <a16:creationId xmlns:a16="http://schemas.microsoft.com/office/drawing/2014/main" id="{4836E1E6-1C6B-6846-9B29-9932D65F6185}"/>
              </a:ext>
            </a:extLst>
          </p:cNvPr>
          <p:cNvSpPr>
            <a:spLocks noGrp="1"/>
          </p:cNvSpPr>
          <p:nvPr>
            <p:ph type="body" sz="quarter" idx="48" hasCustomPrompt="1"/>
          </p:nvPr>
        </p:nvSpPr>
        <p:spPr>
          <a:xfrm>
            <a:off x="4564063" y="4768850"/>
            <a:ext cx="871537" cy="193675"/>
          </a:xfrm>
        </p:spPr>
        <p:txBody>
          <a:bodyPr/>
          <a:lstStyle>
            <a:lvl1pPr algn="r">
              <a:defRPr/>
            </a:lvl1pPr>
          </a:lstStyle>
          <a:p>
            <a:pPr lvl="0"/>
            <a:r>
              <a:rPr lang="en-US"/>
              <a:t>Time</a:t>
            </a:r>
          </a:p>
        </p:txBody>
      </p:sp>
      <p:sp>
        <p:nvSpPr>
          <p:cNvPr id="49" name="Text Placeholder 7">
            <a:extLst>
              <a:ext uri="{FF2B5EF4-FFF2-40B4-BE49-F238E27FC236}">
                <a16:creationId xmlns:a16="http://schemas.microsoft.com/office/drawing/2014/main" id="{CCDAD813-D15D-1547-AA4C-6851C2FDBC03}"/>
              </a:ext>
            </a:extLst>
          </p:cNvPr>
          <p:cNvSpPr>
            <a:spLocks noGrp="1"/>
          </p:cNvSpPr>
          <p:nvPr>
            <p:ph type="body" sz="quarter" idx="49" hasCustomPrompt="1"/>
          </p:nvPr>
        </p:nvSpPr>
        <p:spPr>
          <a:xfrm>
            <a:off x="6680200" y="47691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50" name="Text Placeholder 7">
            <a:extLst>
              <a:ext uri="{FF2B5EF4-FFF2-40B4-BE49-F238E27FC236}">
                <a16:creationId xmlns:a16="http://schemas.microsoft.com/office/drawing/2014/main" id="{39D99C2A-195F-424C-A4C2-38BC12F28F40}"/>
              </a:ext>
            </a:extLst>
          </p:cNvPr>
          <p:cNvSpPr>
            <a:spLocks noGrp="1"/>
          </p:cNvSpPr>
          <p:nvPr>
            <p:ph type="body" sz="quarter" idx="50" hasCustomPrompt="1"/>
          </p:nvPr>
        </p:nvSpPr>
        <p:spPr>
          <a:xfrm>
            <a:off x="6680200" y="50239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51" name="Text Placeholder 11">
            <a:extLst>
              <a:ext uri="{FF2B5EF4-FFF2-40B4-BE49-F238E27FC236}">
                <a16:creationId xmlns:a16="http://schemas.microsoft.com/office/drawing/2014/main" id="{EC312A18-D065-BD42-9EAF-483485BA4C39}"/>
              </a:ext>
            </a:extLst>
          </p:cNvPr>
          <p:cNvSpPr>
            <a:spLocks noGrp="1"/>
          </p:cNvSpPr>
          <p:nvPr>
            <p:ph type="body" sz="quarter" idx="51" hasCustomPrompt="1"/>
          </p:nvPr>
        </p:nvSpPr>
        <p:spPr>
          <a:xfrm>
            <a:off x="9879013" y="4768850"/>
            <a:ext cx="871537" cy="193675"/>
          </a:xfrm>
        </p:spPr>
        <p:txBody>
          <a:bodyPr/>
          <a:lstStyle>
            <a:lvl1pPr algn="r">
              <a:defRPr/>
            </a:lvl1pPr>
          </a:lstStyle>
          <a:p>
            <a:pPr lvl="0"/>
            <a:r>
              <a:rPr lang="en-US"/>
              <a:t>Time</a:t>
            </a:r>
          </a:p>
        </p:txBody>
      </p:sp>
      <p:sp>
        <p:nvSpPr>
          <p:cNvPr id="7" name="Slide Number Placeholder 6">
            <a:extLst>
              <a:ext uri="{FF2B5EF4-FFF2-40B4-BE49-F238E27FC236}">
                <a16:creationId xmlns:a16="http://schemas.microsoft.com/office/drawing/2014/main" id="{6B9EC5C7-7AFD-1F43-9C66-FAA905C46B00}"/>
              </a:ext>
            </a:extLst>
          </p:cNvPr>
          <p:cNvSpPr>
            <a:spLocks noGrp="1"/>
          </p:cNvSpPr>
          <p:nvPr>
            <p:ph type="sldNum" sz="quarter" idx="52"/>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1289395568"/>
      </p:ext>
    </p:extLst>
  </p:cSld>
  <p:clrMapOvr>
    <a:masterClrMapping/>
  </p:clrMapOvr>
  <p:transition spd="med"/>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he Team Opt 1">
    <p:spTree>
      <p:nvGrpSpPr>
        <p:cNvPr id="1" name=""/>
        <p:cNvGrpSpPr/>
        <p:nvPr/>
      </p:nvGrpSpPr>
      <p:grpSpPr>
        <a:xfrm>
          <a:off x="0" y="0"/>
          <a:ext cx="0" cy="0"/>
          <a:chOff x="0" y="0"/>
          <a:chExt cx="0" cy="0"/>
        </a:xfrm>
      </p:grpSpPr>
      <p:sp>
        <p:nvSpPr>
          <p:cNvPr id="262" name="Title Text"/>
          <p:cNvSpPr txBox="1">
            <a:spLocks noGrp="1"/>
          </p:cNvSpPr>
          <p:nvPr>
            <p:ph type="title"/>
          </p:nvPr>
        </p:nvSpPr>
        <p:spPr>
          <a:xfrm>
            <a:off x="800100" y="605953"/>
            <a:ext cx="10492846" cy="338668"/>
          </a:xfrm>
          <a:prstGeom prst="rect">
            <a:avLst/>
          </a:prstGeom>
        </p:spPr>
        <p:txBody>
          <a:bodyPr>
            <a:noAutofit/>
          </a:bodyPr>
          <a:lstStyle/>
          <a:p>
            <a:r>
              <a:rPr lang="en-US"/>
              <a:t>Click to edit Master title style</a:t>
            </a:r>
            <a:endParaRPr/>
          </a:p>
        </p:txBody>
      </p:sp>
      <p:sp>
        <p:nvSpPr>
          <p:cNvPr id="264" name="Picture Placeholder 9"/>
          <p:cNvSpPr>
            <a:spLocks noGrp="1"/>
          </p:cNvSpPr>
          <p:nvPr>
            <p:ph type="pic" sz="quarter" idx="13"/>
          </p:nvPr>
        </p:nvSpPr>
        <p:spPr>
          <a:xfrm>
            <a:off x="800101" y="1823588"/>
            <a:ext cx="2286000" cy="2286000"/>
          </a:xfrm>
          <a:prstGeom prst="rect">
            <a:avLst/>
          </a:prstGeom>
        </p:spPr>
        <p:txBody>
          <a:bodyPr lIns="91439" tIns="45719" rIns="91439" bIns="45719">
            <a:noAutofit/>
          </a:bodyPr>
          <a:lstStyle/>
          <a:p>
            <a:r>
              <a:rPr lang="en-US"/>
              <a:t>Click icon to add picture</a:t>
            </a:r>
            <a:endParaRPr/>
          </a:p>
        </p:txBody>
      </p:sp>
      <p:sp>
        <p:nvSpPr>
          <p:cNvPr id="265" name="Picture Placeholder 9"/>
          <p:cNvSpPr>
            <a:spLocks noGrp="1"/>
          </p:cNvSpPr>
          <p:nvPr>
            <p:ph type="pic" sz="quarter" idx="14"/>
          </p:nvPr>
        </p:nvSpPr>
        <p:spPr>
          <a:xfrm>
            <a:off x="3571989" y="1811650"/>
            <a:ext cx="2286000" cy="2286000"/>
          </a:xfrm>
          <a:prstGeom prst="rect">
            <a:avLst/>
          </a:prstGeom>
        </p:spPr>
        <p:txBody>
          <a:bodyPr lIns="91439" tIns="45719" rIns="91439" bIns="45719">
            <a:noAutofit/>
          </a:bodyPr>
          <a:lstStyle/>
          <a:p>
            <a:r>
              <a:rPr lang="en-US"/>
              <a:t>Click icon to add picture</a:t>
            </a:r>
            <a:endParaRPr/>
          </a:p>
        </p:txBody>
      </p:sp>
      <p:sp>
        <p:nvSpPr>
          <p:cNvPr id="266" name="Picture Placeholder 9"/>
          <p:cNvSpPr>
            <a:spLocks noGrp="1"/>
          </p:cNvSpPr>
          <p:nvPr>
            <p:ph type="pic" sz="quarter" idx="15"/>
          </p:nvPr>
        </p:nvSpPr>
        <p:spPr>
          <a:xfrm>
            <a:off x="6343877" y="1811650"/>
            <a:ext cx="2286000" cy="2286000"/>
          </a:xfrm>
          <a:prstGeom prst="rect">
            <a:avLst/>
          </a:prstGeom>
        </p:spPr>
        <p:txBody>
          <a:bodyPr lIns="91439" tIns="45719" rIns="91439" bIns="45719">
            <a:noAutofit/>
          </a:bodyPr>
          <a:lstStyle/>
          <a:p>
            <a:r>
              <a:rPr lang="en-US"/>
              <a:t>Click icon to add picture</a:t>
            </a:r>
            <a:endParaRPr/>
          </a:p>
        </p:txBody>
      </p:sp>
      <p:sp>
        <p:nvSpPr>
          <p:cNvPr id="267" name="Picture Placeholder 9"/>
          <p:cNvSpPr>
            <a:spLocks noGrp="1"/>
          </p:cNvSpPr>
          <p:nvPr>
            <p:ph type="pic" sz="quarter" idx="16"/>
          </p:nvPr>
        </p:nvSpPr>
        <p:spPr>
          <a:xfrm>
            <a:off x="9115764" y="1811650"/>
            <a:ext cx="2286000" cy="2286000"/>
          </a:xfrm>
          <a:prstGeom prst="rect">
            <a:avLst/>
          </a:prstGeom>
        </p:spPr>
        <p:txBody>
          <a:bodyPr lIns="91439" tIns="45719" rIns="91439" bIns="45719">
            <a:noAutofit/>
          </a:bodyPr>
          <a:lstStyle/>
          <a:p>
            <a:r>
              <a:rPr lang="en-US"/>
              <a:t>Click icon to add picture</a:t>
            </a:r>
            <a:endParaRPr/>
          </a:p>
        </p:txBody>
      </p:sp>
      <p:sp>
        <p:nvSpPr>
          <p:cNvPr id="268" name="Body Level One…"/>
          <p:cNvSpPr txBox="1">
            <a:spLocks noGrp="1"/>
          </p:cNvSpPr>
          <p:nvPr>
            <p:ph type="body" sz="quarter" idx="1" hasCustomPrompt="1"/>
          </p:nvPr>
        </p:nvSpPr>
        <p:spPr>
          <a:xfrm>
            <a:off x="800101"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15" name="Google Shape;1137;p86">
            <a:extLst>
              <a:ext uri="{FF2B5EF4-FFF2-40B4-BE49-F238E27FC236}">
                <a16:creationId xmlns:a16="http://schemas.microsoft.com/office/drawing/2014/main" id="{9787AFEA-FC6D-9442-A4D6-BC5FB90FF038}"/>
              </a:ext>
            </a:extLst>
          </p:cNvPr>
          <p:cNvSpPr/>
          <p:nvPr userDrawn="1"/>
        </p:nvSpPr>
        <p:spPr>
          <a:xfrm flipV="1">
            <a:off x="800101" y="5050923"/>
            <a:ext cx="2286000" cy="0"/>
          </a:xfrm>
          <a:prstGeom prst="line">
            <a:avLst/>
          </a:prstGeom>
          <a:ln w="12700">
            <a:solidFill>
              <a:schemeClr val="accent4"/>
            </a:solidFill>
            <a:miter/>
          </a:ln>
        </p:spPr>
        <p:txBody>
          <a:bodyPr lIns="45719" rIns="45719">
            <a:noAutofit/>
          </a:bodyPr>
          <a:lstStyle/>
          <a:p>
            <a:endParaRPr/>
          </a:p>
        </p:txBody>
      </p:sp>
      <p:sp>
        <p:nvSpPr>
          <p:cNvPr id="16" name="Google Shape;1137;p86">
            <a:extLst>
              <a:ext uri="{FF2B5EF4-FFF2-40B4-BE49-F238E27FC236}">
                <a16:creationId xmlns:a16="http://schemas.microsoft.com/office/drawing/2014/main" id="{1475BA3B-38E3-A94C-8470-4C86E5602F10}"/>
              </a:ext>
            </a:extLst>
          </p:cNvPr>
          <p:cNvSpPr/>
          <p:nvPr userDrawn="1"/>
        </p:nvSpPr>
        <p:spPr>
          <a:xfrm flipV="1">
            <a:off x="3571989" y="5050923"/>
            <a:ext cx="2286000" cy="0"/>
          </a:xfrm>
          <a:prstGeom prst="line">
            <a:avLst/>
          </a:prstGeom>
          <a:ln w="12700">
            <a:solidFill>
              <a:schemeClr val="accent4"/>
            </a:solidFill>
            <a:miter/>
          </a:ln>
        </p:spPr>
        <p:txBody>
          <a:bodyPr lIns="45719" rIns="45719">
            <a:noAutofit/>
          </a:bodyPr>
          <a:lstStyle/>
          <a:p>
            <a:endParaRPr/>
          </a:p>
        </p:txBody>
      </p:sp>
      <p:sp>
        <p:nvSpPr>
          <p:cNvPr id="17" name="Google Shape;1137;p86">
            <a:extLst>
              <a:ext uri="{FF2B5EF4-FFF2-40B4-BE49-F238E27FC236}">
                <a16:creationId xmlns:a16="http://schemas.microsoft.com/office/drawing/2014/main" id="{2D482510-EC32-BD44-8373-4561A3D8CF2C}"/>
              </a:ext>
            </a:extLst>
          </p:cNvPr>
          <p:cNvSpPr/>
          <p:nvPr userDrawn="1"/>
        </p:nvSpPr>
        <p:spPr>
          <a:xfrm flipV="1">
            <a:off x="6343877" y="5050923"/>
            <a:ext cx="2286000" cy="0"/>
          </a:xfrm>
          <a:prstGeom prst="line">
            <a:avLst/>
          </a:prstGeom>
          <a:ln w="12700">
            <a:solidFill>
              <a:schemeClr val="accent4"/>
            </a:solidFill>
            <a:miter/>
          </a:ln>
        </p:spPr>
        <p:txBody>
          <a:bodyPr lIns="45719" rIns="45719">
            <a:noAutofit/>
          </a:bodyPr>
          <a:lstStyle/>
          <a:p>
            <a:endParaRPr/>
          </a:p>
        </p:txBody>
      </p:sp>
      <p:sp>
        <p:nvSpPr>
          <p:cNvPr id="18" name="Google Shape;1137;p86">
            <a:extLst>
              <a:ext uri="{FF2B5EF4-FFF2-40B4-BE49-F238E27FC236}">
                <a16:creationId xmlns:a16="http://schemas.microsoft.com/office/drawing/2014/main" id="{1115379B-3FF9-5E4F-B7EF-44E97574F064}"/>
              </a:ext>
            </a:extLst>
          </p:cNvPr>
          <p:cNvSpPr/>
          <p:nvPr userDrawn="1"/>
        </p:nvSpPr>
        <p:spPr>
          <a:xfrm flipV="1">
            <a:off x="9115764" y="5050923"/>
            <a:ext cx="2283812" cy="0"/>
          </a:xfrm>
          <a:prstGeom prst="line">
            <a:avLst/>
          </a:prstGeom>
          <a:ln w="12700">
            <a:solidFill>
              <a:schemeClr val="accent4"/>
            </a:solidFill>
            <a:miter/>
          </a:ln>
        </p:spPr>
        <p:txBody>
          <a:bodyPr lIns="45719" rIns="45719">
            <a:noAutofit/>
          </a:bodyPr>
          <a:lstStyle/>
          <a:p>
            <a:endParaRPr/>
          </a:p>
        </p:txBody>
      </p:sp>
      <p:pic>
        <p:nvPicPr>
          <p:cNvPr id="19" name="GroupM_SingleColor_Logo_Navy_RGB.png" descr="GroupM_SingleColor_Logo_Navy_RGB.png">
            <a:extLst>
              <a:ext uri="{FF2B5EF4-FFF2-40B4-BE49-F238E27FC236}">
                <a16:creationId xmlns:a16="http://schemas.microsoft.com/office/drawing/2014/main" id="{276D9344-CA01-B941-ABB1-ED40E55DE9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Content Placeholder 2">
            <a:extLst>
              <a:ext uri="{FF2B5EF4-FFF2-40B4-BE49-F238E27FC236}">
                <a16:creationId xmlns:a16="http://schemas.microsoft.com/office/drawing/2014/main" id="{B9019FEF-B58A-B14A-A89A-DA50A079AF22}"/>
              </a:ext>
            </a:extLst>
          </p:cNvPr>
          <p:cNvSpPr>
            <a:spLocks noGrp="1"/>
          </p:cNvSpPr>
          <p:nvPr>
            <p:ph sz="quarter" idx="23" hasCustomPrompt="1"/>
          </p:nvPr>
        </p:nvSpPr>
        <p:spPr>
          <a:xfrm>
            <a:off x="800101" y="4678637"/>
            <a:ext cx="2295865" cy="258878"/>
          </a:xfrm>
        </p:spPr>
        <p:txBody>
          <a:bodyPr>
            <a:noAutofit/>
          </a:bodyPr>
          <a:lstStyle>
            <a:lvl1pPr>
              <a:spcBef>
                <a:spcPts val="0"/>
              </a:spcBef>
              <a:defRPr cap="all" baseline="0"/>
            </a:lvl1pPr>
          </a:lstStyle>
          <a:p>
            <a:pPr lvl="0"/>
            <a:r>
              <a:rPr lang="en-US"/>
              <a:t>Job Title</a:t>
            </a:r>
          </a:p>
        </p:txBody>
      </p:sp>
      <p:sp>
        <p:nvSpPr>
          <p:cNvPr id="22" name="Body Level One…">
            <a:extLst>
              <a:ext uri="{FF2B5EF4-FFF2-40B4-BE49-F238E27FC236}">
                <a16:creationId xmlns:a16="http://schemas.microsoft.com/office/drawing/2014/main" id="{5283A097-952A-4941-81D8-54A8EE12C1A6}"/>
              </a:ext>
            </a:extLst>
          </p:cNvPr>
          <p:cNvSpPr txBox="1">
            <a:spLocks noGrp="1"/>
          </p:cNvSpPr>
          <p:nvPr>
            <p:ph type="body" sz="quarter" idx="25" hasCustomPrompt="1"/>
          </p:nvPr>
        </p:nvSpPr>
        <p:spPr>
          <a:xfrm>
            <a:off x="3571989"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p>
        </p:txBody>
      </p:sp>
      <p:sp>
        <p:nvSpPr>
          <p:cNvPr id="23" name="Content Placeholder 2">
            <a:extLst>
              <a:ext uri="{FF2B5EF4-FFF2-40B4-BE49-F238E27FC236}">
                <a16:creationId xmlns:a16="http://schemas.microsoft.com/office/drawing/2014/main" id="{EBDA5D1E-A821-1D47-A150-DD47ACF2558A}"/>
              </a:ext>
            </a:extLst>
          </p:cNvPr>
          <p:cNvSpPr>
            <a:spLocks noGrp="1"/>
          </p:cNvSpPr>
          <p:nvPr>
            <p:ph sz="quarter" idx="26" hasCustomPrompt="1"/>
          </p:nvPr>
        </p:nvSpPr>
        <p:spPr>
          <a:xfrm>
            <a:off x="3571989" y="4678637"/>
            <a:ext cx="2295865" cy="258878"/>
          </a:xfrm>
        </p:spPr>
        <p:txBody>
          <a:bodyPr>
            <a:noAutofit/>
          </a:bodyPr>
          <a:lstStyle>
            <a:lvl1pPr>
              <a:spcBef>
                <a:spcPts val="0"/>
              </a:spcBef>
              <a:defRPr cap="all" baseline="0"/>
            </a:lvl1pPr>
          </a:lstStyle>
          <a:p>
            <a:pPr lvl="0"/>
            <a:r>
              <a:rPr lang="en-US"/>
              <a:t>Job Title</a:t>
            </a:r>
          </a:p>
        </p:txBody>
      </p:sp>
      <p:sp>
        <p:nvSpPr>
          <p:cNvPr id="25" name="Body Level One…">
            <a:extLst>
              <a:ext uri="{FF2B5EF4-FFF2-40B4-BE49-F238E27FC236}">
                <a16:creationId xmlns:a16="http://schemas.microsoft.com/office/drawing/2014/main" id="{B7E89294-C4D6-7F45-9403-FECC022A675B}"/>
              </a:ext>
            </a:extLst>
          </p:cNvPr>
          <p:cNvSpPr txBox="1">
            <a:spLocks noGrp="1"/>
          </p:cNvSpPr>
          <p:nvPr>
            <p:ph type="body" sz="quarter" idx="28" hasCustomPrompt="1"/>
          </p:nvPr>
        </p:nvSpPr>
        <p:spPr>
          <a:xfrm>
            <a:off x="6343877"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p>
        </p:txBody>
      </p:sp>
      <p:sp>
        <p:nvSpPr>
          <p:cNvPr id="26" name="Content Placeholder 2">
            <a:extLst>
              <a:ext uri="{FF2B5EF4-FFF2-40B4-BE49-F238E27FC236}">
                <a16:creationId xmlns:a16="http://schemas.microsoft.com/office/drawing/2014/main" id="{93799A45-6625-5145-8A97-C8B82067587B}"/>
              </a:ext>
            </a:extLst>
          </p:cNvPr>
          <p:cNvSpPr>
            <a:spLocks noGrp="1"/>
          </p:cNvSpPr>
          <p:nvPr>
            <p:ph sz="quarter" idx="29" hasCustomPrompt="1"/>
          </p:nvPr>
        </p:nvSpPr>
        <p:spPr>
          <a:xfrm>
            <a:off x="6343877" y="4678637"/>
            <a:ext cx="2295865" cy="258878"/>
          </a:xfrm>
        </p:spPr>
        <p:txBody>
          <a:bodyPr>
            <a:noAutofit/>
          </a:bodyPr>
          <a:lstStyle>
            <a:lvl1pPr>
              <a:spcBef>
                <a:spcPts val="0"/>
              </a:spcBef>
              <a:defRPr cap="all" baseline="0"/>
            </a:lvl1pPr>
          </a:lstStyle>
          <a:p>
            <a:pPr lvl="0"/>
            <a:r>
              <a:rPr lang="en-US"/>
              <a:t>Job Title</a:t>
            </a:r>
          </a:p>
        </p:txBody>
      </p:sp>
      <p:sp>
        <p:nvSpPr>
          <p:cNvPr id="28" name="Body Level One…">
            <a:extLst>
              <a:ext uri="{FF2B5EF4-FFF2-40B4-BE49-F238E27FC236}">
                <a16:creationId xmlns:a16="http://schemas.microsoft.com/office/drawing/2014/main" id="{7CE19E1D-382B-064E-9052-A786E3C87400}"/>
              </a:ext>
            </a:extLst>
          </p:cNvPr>
          <p:cNvSpPr txBox="1">
            <a:spLocks noGrp="1"/>
          </p:cNvSpPr>
          <p:nvPr>
            <p:ph type="body" sz="quarter" idx="31" hasCustomPrompt="1"/>
          </p:nvPr>
        </p:nvSpPr>
        <p:spPr>
          <a:xfrm>
            <a:off x="9115764"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p>
        </p:txBody>
      </p:sp>
      <p:sp>
        <p:nvSpPr>
          <p:cNvPr id="29" name="Content Placeholder 2">
            <a:extLst>
              <a:ext uri="{FF2B5EF4-FFF2-40B4-BE49-F238E27FC236}">
                <a16:creationId xmlns:a16="http://schemas.microsoft.com/office/drawing/2014/main" id="{C584C1FA-61DC-8A46-A172-9086A2DDE17A}"/>
              </a:ext>
            </a:extLst>
          </p:cNvPr>
          <p:cNvSpPr>
            <a:spLocks noGrp="1"/>
          </p:cNvSpPr>
          <p:nvPr>
            <p:ph sz="quarter" idx="32" hasCustomPrompt="1"/>
          </p:nvPr>
        </p:nvSpPr>
        <p:spPr>
          <a:xfrm>
            <a:off x="9115764" y="4678637"/>
            <a:ext cx="2295865" cy="258878"/>
          </a:xfrm>
        </p:spPr>
        <p:txBody>
          <a:bodyPr>
            <a:noAutofit/>
          </a:bodyPr>
          <a:lstStyle>
            <a:lvl1pPr>
              <a:spcBef>
                <a:spcPts val="0"/>
              </a:spcBef>
              <a:defRPr cap="all" baseline="0"/>
            </a:lvl1pPr>
          </a:lstStyle>
          <a:p>
            <a:pPr lvl="0"/>
            <a:r>
              <a:rPr lang="en-US"/>
              <a:t>Job Title</a:t>
            </a:r>
          </a:p>
        </p:txBody>
      </p:sp>
      <p:sp>
        <p:nvSpPr>
          <p:cNvPr id="9" name="Text Placeholder 8">
            <a:extLst>
              <a:ext uri="{FF2B5EF4-FFF2-40B4-BE49-F238E27FC236}">
                <a16:creationId xmlns:a16="http://schemas.microsoft.com/office/drawing/2014/main" id="{B8654E49-4490-7749-B312-6B6E920549CA}"/>
              </a:ext>
            </a:extLst>
          </p:cNvPr>
          <p:cNvSpPr>
            <a:spLocks noGrp="1"/>
          </p:cNvSpPr>
          <p:nvPr>
            <p:ph type="body" sz="quarter" idx="34" hasCustomPrompt="1"/>
          </p:nvPr>
        </p:nvSpPr>
        <p:spPr>
          <a:xfrm>
            <a:off x="800100"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27" name="Text Placeholder 8">
            <a:extLst>
              <a:ext uri="{FF2B5EF4-FFF2-40B4-BE49-F238E27FC236}">
                <a16:creationId xmlns:a16="http://schemas.microsoft.com/office/drawing/2014/main" id="{4EDC90ED-DC82-9D40-929A-A7DF242F3F49}"/>
              </a:ext>
            </a:extLst>
          </p:cNvPr>
          <p:cNvSpPr>
            <a:spLocks noGrp="1"/>
          </p:cNvSpPr>
          <p:nvPr>
            <p:ph type="body" sz="quarter" idx="35" hasCustomPrompt="1"/>
          </p:nvPr>
        </p:nvSpPr>
        <p:spPr>
          <a:xfrm>
            <a:off x="3571989"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30" name="Text Placeholder 8">
            <a:extLst>
              <a:ext uri="{FF2B5EF4-FFF2-40B4-BE49-F238E27FC236}">
                <a16:creationId xmlns:a16="http://schemas.microsoft.com/office/drawing/2014/main" id="{E784E5FA-57BD-D948-B758-198108A43382}"/>
              </a:ext>
            </a:extLst>
          </p:cNvPr>
          <p:cNvSpPr>
            <a:spLocks noGrp="1"/>
          </p:cNvSpPr>
          <p:nvPr>
            <p:ph type="body" sz="quarter" idx="36" hasCustomPrompt="1"/>
          </p:nvPr>
        </p:nvSpPr>
        <p:spPr>
          <a:xfrm>
            <a:off x="6343877"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34" name="Text Placeholder 8">
            <a:extLst>
              <a:ext uri="{FF2B5EF4-FFF2-40B4-BE49-F238E27FC236}">
                <a16:creationId xmlns:a16="http://schemas.microsoft.com/office/drawing/2014/main" id="{91B0F609-40B2-8A4C-B1A8-2B7D6A0DEEAA}"/>
              </a:ext>
            </a:extLst>
          </p:cNvPr>
          <p:cNvSpPr>
            <a:spLocks noGrp="1"/>
          </p:cNvSpPr>
          <p:nvPr>
            <p:ph type="body" sz="quarter" idx="37" hasCustomPrompt="1"/>
          </p:nvPr>
        </p:nvSpPr>
        <p:spPr>
          <a:xfrm>
            <a:off x="9112828"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2" name="Slide Number Placeholder 1">
            <a:extLst>
              <a:ext uri="{FF2B5EF4-FFF2-40B4-BE49-F238E27FC236}">
                <a16:creationId xmlns:a16="http://schemas.microsoft.com/office/drawing/2014/main" id="{B19145D1-7A37-1C4F-B9AD-89C4E7790622}"/>
              </a:ext>
            </a:extLst>
          </p:cNvPr>
          <p:cNvSpPr>
            <a:spLocks noGrp="1"/>
          </p:cNvSpPr>
          <p:nvPr>
            <p:ph type="sldNum" sz="quarter" idx="38"/>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820596976"/>
      </p:ext>
    </p:extLst>
  </p:cSld>
  <p:clrMapOvr>
    <a:masterClrMapping/>
  </p:clrMapOvr>
  <p:transition spd="med"/>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he Team Opt 2">
    <p:spTree>
      <p:nvGrpSpPr>
        <p:cNvPr id="1" name=""/>
        <p:cNvGrpSpPr/>
        <p:nvPr/>
      </p:nvGrpSpPr>
      <p:grpSpPr>
        <a:xfrm>
          <a:off x="0" y="0"/>
          <a:ext cx="0" cy="0"/>
          <a:chOff x="0" y="0"/>
          <a:chExt cx="0" cy="0"/>
        </a:xfrm>
      </p:grpSpPr>
      <p:sp>
        <p:nvSpPr>
          <p:cNvPr id="264" name="Picture Placeholder 9"/>
          <p:cNvSpPr>
            <a:spLocks noGrp="1"/>
          </p:cNvSpPr>
          <p:nvPr>
            <p:ph type="pic" sz="quarter" idx="13"/>
          </p:nvPr>
        </p:nvSpPr>
        <p:spPr>
          <a:xfrm>
            <a:off x="800100" y="1184910"/>
            <a:ext cx="2057400" cy="2057400"/>
          </a:xfrm>
          <a:prstGeom prst="rect">
            <a:avLst/>
          </a:prstGeom>
        </p:spPr>
        <p:txBody>
          <a:bodyPr lIns="91439" tIns="45719" rIns="91439" bIns="45719">
            <a:noAutofit/>
          </a:bodyPr>
          <a:lstStyle/>
          <a:p>
            <a:r>
              <a:rPr lang="en-US"/>
              <a:t>Click icon to add picture</a:t>
            </a:r>
            <a:endParaRPr/>
          </a:p>
        </p:txBody>
      </p:sp>
      <p:sp>
        <p:nvSpPr>
          <p:cNvPr id="265" name="Picture Placeholder 9"/>
          <p:cNvSpPr>
            <a:spLocks noGrp="1"/>
          </p:cNvSpPr>
          <p:nvPr>
            <p:ph type="pic" sz="quarter" idx="14"/>
          </p:nvPr>
        </p:nvSpPr>
        <p:spPr>
          <a:xfrm>
            <a:off x="3631278" y="1184910"/>
            <a:ext cx="2057400" cy="2057400"/>
          </a:xfrm>
          <a:prstGeom prst="rect">
            <a:avLst/>
          </a:prstGeom>
        </p:spPr>
        <p:txBody>
          <a:bodyPr lIns="91439" tIns="45719" rIns="91439" bIns="45719">
            <a:noAutofit/>
          </a:bodyPr>
          <a:lstStyle/>
          <a:p>
            <a:r>
              <a:rPr lang="en-US"/>
              <a:t>Click icon to add picture</a:t>
            </a:r>
            <a:endParaRPr/>
          </a:p>
        </p:txBody>
      </p:sp>
      <p:sp>
        <p:nvSpPr>
          <p:cNvPr id="266" name="Picture Placeholder 9"/>
          <p:cNvSpPr>
            <a:spLocks noGrp="1"/>
          </p:cNvSpPr>
          <p:nvPr>
            <p:ph type="pic" sz="quarter" idx="15"/>
          </p:nvPr>
        </p:nvSpPr>
        <p:spPr>
          <a:xfrm>
            <a:off x="6488186" y="1184910"/>
            <a:ext cx="2057400" cy="2057400"/>
          </a:xfrm>
          <a:prstGeom prst="rect">
            <a:avLst/>
          </a:prstGeom>
        </p:spPr>
        <p:txBody>
          <a:bodyPr lIns="91439" tIns="45719" rIns="91439" bIns="45719">
            <a:noAutofit/>
          </a:bodyPr>
          <a:lstStyle/>
          <a:p>
            <a:r>
              <a:rPr lang="en-US"/>
              <a:t>Click icon to add picture</a:t>
            </a:r>
            <a:endParaRPr/>
          </a:p>
        </p:txBody>
      </p:sp>
      <p:sp>
        <p:nvSpPr>
          <p:cNvPr id="267" name="Picture Placeholder 9"/>
          <p:cNvSpPr>
            <a:spLocks noGrp="1"/>
          </p:cNvSpPr>
          <p:nvPr>
            <p:ph type="pic" sz="quarter" idx="16"/>
          </p:nvPr>
        </p:nvSpPr>
        <p:spPr>
          <a:xfrm>
            <a:off x="9345095" y="1184910"/>
            <a:ext cx="2057400" cy="2057400"/>
          </a:xfrm>
          <a:prstGeom prst="rect">
            <a:avLst/>
          </a:prstGeom>
        </p:spPr>
        <p:txBody>
          <a:bodyPr lIns="91439" tIns="45719" rIns="91439" bIns="45719">
            <a:noAutofit/>
          </a:bodyPr>
          <a:lstStyle/>
          <a:p>
            <a:r>
              <a:rPr lang="en-US"/>
              <a:t>Click icon to add picture</a:t>
            </a:r>
            <a:endParaRPr/>
          </a:p>
        </p:txBody>
      </p:sp>
      <p:sp>
        <p:nvSpPr>
          <p:cNvPr id="268" name="Body Level One…"/>
          <p:cNvSpPr txBox="1">
            <a:spLocks noGrp="1"/>
          </p:cNvSpPr>
          <p:nvPr>
            <p:ph type="body" sz="quarter" idx="1" hasCustomPrompt="1"/>
          </p:nvPr>
        </p:nvSpPr>
        <p:spPr>
          <a:xfrm>
            <a:off x="800100"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pic>
        <p:nvPicPr>
          <p:cNvPr id="19" name="GroupM_SingleColor_Logo_Navy_RGB.png" descr="GroupM_SingleColor_Logo_Navy_RGB.png">
            <a:extLst>
              <a:ext uri="{FF2B5EF4-FFF2-40B4-BE49-F238E27FC236}">
                <a16:creationId xmlns:a16="http://schemas.microsoft.com/office/drawing/2014/main" id="{276D9344-CA01-B941-ABB1-ED40E55DE9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0" name="Picture Placeholder 9">
            <a:extLst>
              <a:ext uri="{FF2B5EF4-FFF2-40B4-BE49-F238E27FC236}">
                <a16:creationId xmlns:a16="http://schemas.microsoft.com/office/drawing/2014/main" id="{11685883-FB78-5F4A-A7A3-0D443196B104}"/>
              </a:ext>
            </a:extLst>
          </p:cNvPr>
          <p:cNvSpPr>
            <a:spLocks noGrp="1"/>
          </p:cNvSpPr>
          <p:nvPr>
            <p:ph type="pic" sz="quarter" idx="34"/>
          </p:nvPr>
        </p:nvSpPr>
        <p:spPr>
          <a:xfrm>
            <a:off x="800100" y="3983528"/>
            <a:ext cx="2057400" cy="2057400"/>
          </a:xfrm>
          <a:prstGeom prst="rect">
            <a:avLst/>
          </a:prstGeom>
        </p:spPr>
        <p:txBody>
          <a:bodyPr lIns="91439" tIns="45719" rIns="91439" bIns="45719">
            <a:noAutofit/>
          </a:bodyPr>
          <a:lstStyle/>
          <a:p>
            <a:r>
              <a:rPr lang="en-US"/>
              <a:t>Click icon to add picture</a:t>
            </a:r>
            <a:endParaRPr/>
          </a:p>
        </p:txBody>
      </p:sp>
      <p:sp>
        <p:nvSpPr>
          <p:cNvPr id="41" name="Picture Placeholder 9">
            <a:extLst>
              <a:ext uri="{FF2B5EF4-FFF2-40B4-BE49-F238E27FC236}">
                <a16:creationId xmlns:a16="http://schemas.microsoft.com/office/drawing/2014/main" id="{F54AE9B6-8B00-A249-B972-7D0209F12FC3}"/>
              </a:ext>
            </a:extLst>
          </p:cNvPr>
          <p:cNvSpPr>
            <a:spLocks noGrp="1"/>
          </p:cNvSpPr>
          <p:nvPr>
            <p:ph type="pic" sz="quarter" idx="35"/>
          </p:nvPr>
        </p:nvSpPr>
        <p:spPr>
          <a:xfrm>
            <a:off x="3634907" y="3983528"/>
            <a:ext cx="2057400" cy="2057400"/>
          </a:xfrm>
          <a:prstGeom prst="rect">
            <a:avLst/>
          </a:prstGeom>
        </p:spPr>
        <p:txBody>
          <a:bodyPr lIns="91439" tIns="45719" rIns="91439" bIns="45719">
            <a:noAutofit/>
          </a:bodyPr>
          <a:lstStyle/>
          <a:p>
            <a:r>
              <a:rPr lang="en-US"/>
              <a:t>Click icon to add picture</a:t>
            </a:r>
            <a:endParaRPr/>
          </a:p>
        </p:txBody>
      </p:sp>
      <p:sp>
        <p:nvSpPr>
          <p:cNvPr id="42" name="Picture Placeholder 9">
            <a:extLst>
              <a:ext uri="{FF2B5EF4-FFF2-40B4-BE49-F238E27FC236}">
                <a16:creationId xmlns:a16="http://schemas.microsoft.com/office/drawing/2014/main" id="{00927B78-96F3-E442-82F7-23AF325C8662}"/>
              </a:ext>
            </a:extLst>
          </p:cNvPr>
          <p:cNvSpPr>
            <a:spLocks noGrp="1"/>
          </p:cNvSpPr>
          <p:nvPr>
            <p:ph type="pic" sz="quarter" idx="36"/>
          </p:nvPr>
        </p:nvSpPr>
        <p:spPr>
          <a:xfrm>
            <a:off x="6488186" y="3983528"/>
            <a:ext cx="2057400" cy="2057400"/>
          </a:xfrm>
          <a:prstGeom prst="rect">
            <a:avLst/>
          </a:prstGeom>
        </p:spPr>
        <p:txBody>
          <a:bodyPr lIns="91439" tIns="45719" rIns="91439" bIns="45719">
            <a:noAutofit/>
          </a:bodyPr>
          <a:lstStyle/>
          <a:p>
            <a:r>
              <a:rPr lang="en-US"/>
              <a:t>Click icon to add picture</a:t>
            </a:r>
            <a:endParaRPr/>
          </a:p>
        </p:txBody>
      </p:sp>
      <p:sp>
        <p:nvSpPr>
          <p:cNvPr id="43" name="Picture Placeholder 9">
            <a:extLst>
              <a:ext uri="{FF2B5EF4-FFF2-40B4-BE49-F238E27FC236}">
                <a16:creationId xmlns:a16="http://schemas.microsoft.com/office/drawing/2014/main" id="{E08D7587-9298-3A40-9671-BB05D767C384}"/>
              </a:ext>
            </a:extLst>
          </p:cNvPr>
          <p:cNvSpPr>
            <a:spLocks noGrp="1"/>
          </p:cNvSpPr>
          <p:nvPr>
            <p:ph type="pic" sz="quarter" idx="37"/>
          </p:nvPr>
        </p:nvSpPr>
        <p:spPr>
          <a:xfrm>
            <a:off x="9345095" y="3983528"/>
            <a:ext cx="2057400" cy="2057400"/>
          </a:xfrm>
          <a:prstGeom prst="rect">
            <a:avLst/>
          </a:prstGeom>
        </p:spPr>
        <p:txBody>
          <a:bodyPr lIns="91439" tIns="45719" rIns="91439" bIns="45719">
            <a:noAutofit/>
          </a:bodyPr>
          <a:lstStyle/>
          <a:p>
            <a:r>
              <a:rPr lang="en-US"/>
              <a:t>Click icon to add picture</a:t>
            </a:r>
            <a:endParaRPr/>
          </a:p>
        </p:txBody>
      </p:sp>
      <p:sp>
        <p:nvSpPr>
          <p:cNvPr id="23" name="Body Level One…">
            <a:extLst>
              <a:ext uri="{FF2B5EF4-FFF2-40B4-BE49-F238E27FC236}">
                <a16:creationId xmlns:a16="http://schemas.microsoft.com/office/drawing/2014/main" id="{53991E5F-9E54-3F4B-BFC1-8AFC79B92FF6}"/>
              </a:ext>
            </a:extLst>
          </p:cNvPr>
          <p:cNvSpPr txBox="1">
            <a:spLocks noGrp="1"/>
          </p:cNvSpPr>
          <p:nvPr>
            <p:ph type="body" sz="quarter" idx="43" hasCustomPrompt="1"/>
          </p:nvPr>
        </p:nvSpPr>
        <p:spPr>
          <a:xfrm>
            <a:off x="3632509"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25" name="Body Level One…">
            <a:extLst>
              <a:ext uri="{FF2B5EF4-FFF2-40B4-BE49-F238E27FC236}">
                <a16:creationId xmlns:a16="http://schemas.microsoft.com/office/drawing/2014/main" id="{641EFE9E-F2BC-BB4D-8A75-F2C531EA2735}"/>
              </a:ext>
            </a:extLst>
          </p:cNvPr>
          <p:cNvSpPr txBox="1">
            <a:spLocks noGrp="1"/>
          </p:cNvSpPr>
          <p:nvPr>
            <p:ph type="body" sz="quarter" idx="45" hasCustomPrompt="1"/>
          </p:nvPr>
        </p:nvSpPr>
        <p:spPr>
          <a:xfrm>
            <a:off x="6487221"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27" name="Body Level One…">
            <a:extLst>
              <a:ext uri="{FF2B5EF4-FFF2-40B4-BE49-F238E27FC236}">
                <a16:creationId xmlns:a16="http://schemas.microsoft.com/office/drawing/2014/main" id="{70144B90-DABC-F742-9110-AC70C6DBE61C}"/>
              </a:ext>
            </a:extLst>
          </p:cNvPr>
          <p:cNvSpPr txBox="1">
            <a:spLocks noGrp="1"/>
          </p:cNvSpPr>
          <p:nvPr>
            <p:ph type="body" sz="quarter" idx="47" hasCustomPrompt="1"/>
          </p:nvPr>
        </p:nvSpPr>
        <p:spPr>
          <a:xfrm>
            <a:off x="9353084"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3" name="Text Placeholder 2">
            <a:extLst>
              <a:ext uri="{FF2B5EF4-FFF2-40B4-BE49-F238E27FC236}">
                <a16:creationId xmlns:a16="http://schemas.microsoft.com/office/drawing/2014/main" id="{5FB43D34-221B-014D-9190-EEB6F87A7D9C}"/>
              </a:ext>
            </a:extLst>
          </p:cNvPr>
          <p:cNvSpPr>
            <a:spLocks noGrp="1"/>
          </p:cNvSpPr>
          <p:nvPr>
            <p:ph type="body" sz="quarter" idx="57" hasCustomPrompt="1"/>
          </p:nvPr>
        </p:nvSpPr>
        <p:spPr>
          <a:xfrm>
            <a:off x="800100"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48" name="Text Placeholder 2">
            <a:extLst>
              <a:ext uri="{FF2B5EF4-FFF2-40B4-BE49-F238E27FC236}">
                <a16:creationId xmlns:a16="http://schemas.microsoft.com/office/drawing/2014/main" id="{F471D5D5-61E0-254E-916E-1D7170F58AD3}"/>
              </a:ext>
            </a:extLst>
          </p:cNvPr>
          <p:cNvSpPr>
            <a:spLocks noGrp="1"/>
          </p:cNvSpPr>
          <p:nvPr>
            <p:ph type="body" sz="quarter" idx="58" hasCustomPrompt="1"/>
          </p:nvPr>
        </p:nvSpPr>
        <p:spPr>
          <a:xfrm>
            <a:off x="3632313"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49" name="Text Placeholder 2">
            <a:extLst>
              <a:ext uri="{FF2B5EF4-FFF2-40B4-BE49-F238E27FC236}">
                <a16:creationId xmlns:a16="http://schemas.microsoft.com/office/drawing/2014/main" id="{D221DBC5-8319-9247-8C53-8286A7808E30}"/>
              </a:ext>
            </a:extLst>
          </p:cNvPr>
          <p:cNvSpPr>
            <a:spLocks noGrp="1"/>
          </p:cNvSpPr>
          <p:nvPr>
            <p:ph type="body" sz="quarter" idx="59" hasCustomPrompt="1"/>
          </p:nvPr>
        </p:nvSpPr>
        <p:spPr>
          <a:xfrm>
            <a:off x="6480710"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0" name="Text Placeholder 2">
            <a:extLst>
              <a:ext uri="{FF2B5EF4-FFF2-40B4-BE49-F238E27FC236}">
                <a16:creationId xmlns:a16="http://schemas.microsoft.com/office/drawing/2014/main" id="{07C3D2C9-CE32-F44C-952C-938D800639D3}"/>
              </a:ext>
            </a:extLst>
          </p:cNvPr>
          <p:cNvSpPr>
            <a:spLocks noGrp="1"/>
          </p:cNvSpPr>
          <p:nvPr>
            <p:ph type="body" sz="quarter" idx="60" hasCustomPrompt="1"/>
          </p:nvPr>
        </p:nvSpPr>
        <p:spPr>
          <a:xfrm>
            <a:off x="9353383"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1" name="Body Level One…">
            <a:extLst>
              <a:ext uri="{FF2B5EF4-FFF2-40B4-BE49-F238E27FC236}">
                <a16:creationId xmlns:a16="http://schemas.microsoft.com/office/drawing/2014/main" id="{1CE1ACB9-F990-064A-9D83-E555A12F649F}"/>
              </a:ext>
            </a:extLst>
          </p:cNvPr>
          <p:cNvSpPr txBox="1">
            <a:spLocks noGrp="1"/>
          </p:cNvSpPr>
          <p:nvPr>
            <p:ph type="body" sz="quarter" idx="61" hasCustomPrompt="1"/>
          </p:nvPr>
        </p:nvSpPr>
        <p:spPr>
          <a:xfrm>
            <a:off x="800100"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2" name="Body Level One…">
            <a:extLst>
              <a:ext uri="{FF2B5EF4-FFF2-40B4-BE49-F238E27FC236}">
                <a16:creationId xmlns:a16="http://schemas.microsoft.com/office/drawing/2014/main" id="{3B88FB6D-C159-114E-966E-128385DEEBD3}"/>
              </a:ext>
            </a:extLst>
          </p:cNvPr>
          <p:cNvSpPr txBox="1">
            <a:spLocks noGrp="1"/>
          </p:cNvSpPr>
          <p:nvPr>
            <p:ph type="body" sz="quarter" idx="62" hasCustomPrompt="1"/>
          </p:nvPr>
        </p:nvSpPr>
        <p:spPr>
          <a:xfrm>
            <a:off x="3632509"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3" name="Body Level One…">
            <a:extLst>
              <a:ext uri="{FF2B5EF4-FFF2-40B4-BE49-F238E27FC236}">
                <a16:creationId xmlns:a16="http://schemas.microsoft.com/office/drawing/2014/main" id="{8322AF44-590E-A441-8736-530D0E56F8DB}"/>
              </a:ext>
            </a:extLst>
          </p:cNvPr>
          <p:cNvSpPr txBox="1">
            <a:spLocks noGrp="1"/>
          </p:cNvSpPr>
          <p:nvPr>
            <p:ph type="body" sz="quarter" idx="63" hasCustomPrompt="1"/>
          </p:nvPr>
        </p:nvSpPr>
        <p:spPr>
          <a:xfrm>
            <a:off x="6487221"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4" name="Body Level One…">
            <a:extLst>
              <a:ext uri="{FF2B5EF4-FFF2-40B4-BE49-F238E27FC236}">
                <a16:creationId xmlns:a16="http://schemas.microsoft.com/office/drawing/2014/main" id="{26794AC8-785E-704F-8716-F7D5DAA7F0BA}"/>
              </a:ext>
            </a:extLst>
          </p:cNvPr>
          <p:cNvSpPr txBox="1">
            <a:spLocks noGrp="1"/>
          </p:cNvSpPr>
          <p:nvPr>
            <p:ph type="body" sz="quarter" idx="64" hasCustomPrompt="1"/>
          </p:nvPr>
        </p:nvSpPr>
        <p:spPr>
          <a:xfrm>
            <a:off x="9353084"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5" name="Text Placeholder 2">
            <a:extLst>
              <a:ext uri="{FF2B5EF4-FFF2-40B4-BE49-F238E27FC236}">
                <a16:creationId xmlns:a16="http://schemas.microsoft.com/office/drawing/2014/main" id="{02BC3DDD-CFE1-3943-8BFC-932A9CDE4A87}"/>
              </a:ext>
            </a:extLst>
          </p:cNvPr>
          <p:cNvSpPr>
            <a:spLocks noGrp="1"/>
          </p:cNvSpPr>
          <p:nvPr>
            <p:ph type="body" sz="quarter" idx="65" hasCustomPrompt="1"/>
          </p:nvPr>
        </p:nvSpPr>
        <p:spPr>
          <a:xfrm>
            <a:off x="800100"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6" name="Text Placeholder 2">
            <a:extLst>
              <a:ext uri="{FF2B5EF4-FFF2-40B4-BE49-F238E27FC236}">
                <a16:creationId xmlns:a16="http://schemas.microsoft.com/office/drawing/2014/main" id="{E7EB1110-D90B-8749-A479-48B408F855A5}"/>
              </a:ext>
            </a:extLst>
          </p:cNvPr>
          <p:cNvSpPr>
            <a:spLocks noGrp="1"/>
          </p:cNvSpPr>
          <p:nvPr>
            <p:ph type="body" sz="quarter" idx="66" hasCustomPrompt="1"/>
          </p:nvPr>
        </p:nvSpPr>
        <p:spPr>
          <a:xfrm>
            <a:off x="3632313"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7" name="Text Placeholder 2">
            <a:extLst>
              <a:ext uri="{FF2B5EF4-FFF2-40B4-BE49-F238E27FC236}">
                <a16:creationId xmlns:a16="http://schemas.microsoft.com/office/drawing/2014/main" id="{38934756-C9F2-1C46-BCB9-4D5D398EDA85}"/>
              </a:ext>
            </a:extLst>
          </p:cNvPr>
          <p:cNvSpPr>
            <a:spLocks noGrp="1"/>
          </p:cNvSpPr>
          <p:nvPr>
            <p:ph type="body" sz="quarter" idx="67" hasCustomPrompt="1"/>
          </p:nvPr>
        </p:nvSpPr>
        <p:spPr>
          <a:xfrm>
            <a:off x="6480710"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8" name="Text Placeholder 2">
            <a:extLst>
              <a:ext uri="{FF2B5EF4-FFF2-40B4-BE49-F238E27FC236}">
                <a16:creationId xmlns:a16="http://schemas.microsoft.com/office/drawing/2014/main" id="{7CAD7DDA-4CC9-1544-9F45-37E00991722D}"/>
              </a:ext>
            </a:extLst>
          </p:cNvPr>
          <p:cNvSpPr>
            <a:spLocks noGrp="1"/>
          </p:cNvSpPr>
          <p:nvPr>
            <p:ph type="body" sz="quarter" idx="68" hasCustomPrompt="1"/>
          </p:nvPr>
        </p:nvSpPr>
        <p:spPr>
          <a:xfrm>
            <a:off x="9353383"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2" name="Slide Number Placeholder 1">
            <a:extLst>
              <a:ext uri="{FF2B5EF4-FFF2-40B4-BE49-F238E27FC236}">
                <a16:creationId xmlns:a16="http://schemas.microsoft.com/office/drawing/2014/main" id="{EAEB634D-CB30-7642-B6C9-1FE08365FD54}"/>
              </a:ext>
            </a:extLst>
          </p:cNvPr>
          <p:cNvSpPr>
            <a:spLocks noGrp="1"/>
          </p:cNvSpPr>
          <p:nvPr>
            <p:ph type="sldNum" sz="quarter" idx="69"/>
          </p:nvPr>
        </p:nvSpPr>
        <p:spPr/>
        <p:txBody>
          <a:bodyPr/>
          <a:lstStyle/>
          <a:p>
            <a:fld id="{2C055D05-D81F-ED4A-A185-0C6FCB82940E}" type="slidenum">
              <a:rPr lang="en-US" smtClean="0"/>
              <a:pPr/>
              <a:t>‹#›</a:t>
            </a:fld>
            <a:endParaRPr lang="en-US"/>
          </a:p>
        </p:txBody>
      </p:sp>
      <p:sp>
        <p:nvSpPr>
          <p:cNvPr id="29" name="Title Text">
            <a:extLst>
              <a:ext uri="{FF2B5EF4-FFF2-40B4-BE49-F238E27FC236}">
                <a16:creationId xmlns:a16="http://schemas.microsoft.com/office/drawing/2014/main" id="{D3F4AA83-1140-E64A-A8FD-C3FB731B26B1}"/>
              </a:ext>
            </a:extLst>
          </p:cNvPr>
          <p:cNvSpPr txBox="1">
            <a:spLocks noGrp="1"/>
          </p:cNvSpPr>
          <p:nvPr>
            <p:ph type="title"/>
          </p:nvPr>
        </p:nvSpPr>
        <p:spPr>
          <a:xfrm>
            <a:off x="800100" y="605953"/>
            <a:ext cx="10492846" cy="338668"/>
          </a:xfrm>
          <a:prstGeom prst="rect">
            <a:avLst/>
          </a:prstGeom>
        </p:spPr>
        <p:txBody>
          <a:bodyPr>
            <a:noAutofit/>
          </a:bodyPr>
          <a:lstStyle/>
          <a:p>
            <a:r>
              <a:rPr lang="en-US"/>
              <a:t>Click to edit Master title style</a:t>
            </a:r>
            <a:endParaRPr/>
          </a:p>
        </p:txBody>
      </p:sp>
    </p:spTree>
    <p:extLst>
      <p:ext uri="{BB962C8B-B14F-4D97-AF65-F5344CB8AC3E}">
        <p14:creationId xmlns:p14="http://schemas.microsoft.com/office/powerpoint/2010/main" val="3360824365"/>
      </p:ext>
    </p:extLst>
  </p:cSld>
  <p:clrMapOvr>
    <a:masterClrMapping/>
  </p:clrMapOvr>
  <p:transition spd="med"/>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Half Image Opt 2">
    <p:bg>
      <p:bgPr>
        <a:solidFill>
          <a:srgbClr val="FFFFFF"/>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00EC5BF-6226-0840-B35F-CF27B3A6734C}"/>
              </a:ext>
            </a:extLst>
          </p:cNvPr>
          <p:cNvSpPr>
            <a:spLocks noGrp="1"/>
          </p:cNvSpPr>
          <p:nvPr>
            <p:ph type="pic" sz="quarter" idx="15"/>
          </p:nvPr>
        </p:nvSpPr>
        <p:spPr>
          <a:xfrm>
            <a:off x="6096000" y="0"/>
            <a:ext cx="6096000" cy="6858000"/>
          </a:xfrm>
        </p:spPr>
        <p:txBody>
          <a:bodyPr>
            <a:noAutofit/>
          </a:body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625546"/>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3" name="Text Placeholder 2">
            <a:extLst>
              <a:ext uri="{FF2B5EF4-FFF2-40B4-BE49-F238E27FC236}">
                <a16:creationId xmlns:a16="http://schemas.microsoft.com/office/drawing/2014/main" id="{5C901A47-1AC7-834C-BB74-7AD65D0593F4}"/>
              </a:ext>
            </a:extLst>
          </p:cNvPr>
          <p:cNvSpPr>
            <a:spLocks noGrp="1"/>
          </p:cNvSpPr>
          <p:nvPr>
            <p:ph type="body" sz="quarter" idx="13" hasCustomPrompt="1"/>
          </p:nvPr>
        </p:nvSpPr>
        <p:spPr>
          <a:xfrm>
            <a:off x="809625" y="2160587"/>
            <a:ext cx="4741863" cy="4212077"/>
          </a:xfrm>
        </p:spPr>
        <p:txBody>
          <a:bodyPr>
            <a:noAutofit/>
          </a:bodyPr>
          <a:lstStyle>
            <a:lvl1pPr>
              <a:lnSpc>
                <a:spcPct val="100000"/>
              </a:lnSpc>
              <a:spcBef>
                <a:spcPts val="600"/>
              </a:spcBef>
              <a:spcAft>
                <a:spcPts val="600"/>
              </a:spcAft>
              <a:defRPr sz="1800" b="1">
                <a:solidFill>
                  <a:schemeClr val="accent1"/>
                </a:solidFill>
                <a:latin typeface="Arial" panose="020B0604020202020204" pitchFamily="34" charset="0"/>
                <a:cs typeface="Arial" panose="020B0604020202020204" pitchFamily="34" charset="0"/>
              </a:defRPr>
            </a:lvl1pPr>
            <a:lvl2pPr marL="403225" indent="-166688">
              <a:lnSpc>
                <a:spcPct val="100000"/>
              </a:lnSpc>
              <a:spcBef>
                <a:spcPts val="0"/>
              </a:spcBef>
              <a:spcAft>
                <a:spcPts val="600"/>
              </a:spcAft>
              <a:buFont typeface="Arial" panose="020B0604020202020204" pitchFamily="34" charset="0"/>
              <a:buChar char="•"/>
              <a:tabLst/>
              <a:defRPr sz="1600" b="0">
                <a:solidFill>
                  <a:schemeClr val="accent1"/>
                </a:solidFill>
                <a:latin typeface="Georgia" panose="02040502050405020303" pitchFamily="18" charset="0"/>
                <a:cs typeface="Arial" panose="020B0604020202020204" pitchFamily="34" charset="0"/>
              </a:defRPr>
            </a:lvl2pPr>
            <a:lvl3pPr marL="630238" indent="-227013">
              <a:lnSpc>
                <a:spcPct val="100000"/>
              </a:lnSpc>
              <a:spcBef>
                <a:spcPts val="0"/>
              </a:spcBef>
              <a:spcAft>
                <a:spcPts val="600"/>
              </a:spcAft>
              <a:tabLst/>
              <a:defRPr sz="1400" i="1">
                <a:solidFill>
                  <a:schemeClr val="accent1"/>
                </a:solidFill>
              </a:defRPr>
            </a:lvl3pPr>
            <a:lvl4pPr marL="800100" indent="-169863">
              <a:lnSpc>
                <a:spcPct val="100000"/>
              </a:lnSpc>
              <a:spcBef>
                <a:spcPts val="0"/>
              </a:spcBef>
              <a:spcAft>
                <a:spcPts val="600"/>
              </a:spcAft>
              <a:tabLst/>
              <a:defRPr sz="1200" b="1" i="0">
                <a:solidFill>
                  <a:schemeClr val="accent1"/>
                </a:solidFill>
              </a:defRPr>
            </a:lvl4pPr>
            <a:lvl5pPr marL="976313" indent="-176213">
              <a:lnSpc>
                <a:spcPct val="100000"/>
              </a:lnSpc>
              <a:spcBef>
                <a:spcPts val="0"/>
              </a:spcBef>
              <a:spcAft>
                <a:spcPts val="600"/>
              </a:spcAft>
              <a:buFont typeface="Arial" panose="020B0604020202020204" pitchFamily="34" charset="0"/>
              <a:buChar char="•"/>
              <a:tabLst/>
              <a:defRPr sz="1200" b="0" i="0">
                <a:solidFill>
                  <a:schemeClr val="accent1"/>
                </a:solidFill>
              </a:defRPr>
            </a:lvl5pPr>
            <a:lvl6pPr marL="1149350" indent="-176213">
              <a:lnSpc>
                <a:spcPct val="100000"/>
              </a:lnSpc>
              <a:spcBef>
                <a:spcPts val="0"/>
              </a:spcBef>
              <a:spcAft>
                <a:spcPts val="600"/>
              </a:spcAft>
              <a:tabLst/>
              <a:defRPr sz="1200" i="1"/>
            </a:lvl6pPr>
            <a:lvl7pPr marL="1323975" indent="-174625">
              <a:lnSpc>
                <a:spcPct val="100000"/>
              </a:lnSpc>
              <a:spcBef>
                <a:spcPts val="0"/>
              </a:spcBef>
              <a:spcAft>
                <a:spcPts val="600"/>
              </a:spcAft>
              <a:tabLst/>
              <a:defRPr sz="1100" b="1" i="0"/>
            </a:lvl7pPr>
            <a:lvl8pPr marL="1487488" indent="-163513">
              <a:lnSpc>
                <a:spcPct val="100000"/>
              </a:lnSpc>
              <a:spcBef>
                <a:spcPts val="0"/>
              </a:spcBef>
              <a:spcAft>
                <a:spcPts val="600"/>
              </a:spcAft>
              <a:tabLst/>
              <a:defRPr sz="1100"/>
            </a:lvl8pPr>
            <a:lvl9pPr marL="1663700" indent="-176213">
              <a:lnSpc>
                <a:spcPct val="10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0" name="Text Placeholder 9">
            <a:extLst>
              <a:ext uri="{FF2B5EF4-FFF2-40B4-BE49-F238E27FC236}">
                <a16:creationId xmlns:a16="http://schemas.microsoft.com/office/drawing/2014/main" id="{8D124B70-E49B-964F-BD2A-2D914C330EE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1" name="Text Placeholder 15">
            <a:extLst>
              <a:ext uri="{FF2B5EF4-FFF2-40B4-BE49-F238E27FC236}">
                <a16:creationId xmlns:a16="http://schemas.microsoft.com/office/drawing/2014/main" id="{2837F5B2-9BD5-D44F-9B0D-07C01AC28171}"/>
              </a:ext>
            </a:extLst>
          </p:cNvPr>
          <p:cNvSpPr>
            <a:spLocks noGrp="1"/>
          </p:cNvSpPr>
          <p:nvPr>
            <p:ph type="body" sz="quarter" idx="16"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1ACF7857-46D6-7A46-BFA8-2D8AD3B86525}"/>
              </a:ext>
            </a:extLst>
          </p:cNvPr>
          <p:cNvSpPr>
            <a:spLocks noGrp="1"/>
          </p:cNvSpPr>
          <p:nvPr>
            <p:ph type="sldNum" sz="quarter" idx="17"/>
          </p:nvPr>
        </p:nvSpPr>
        <p:spPr/>
        <p:txBody>
          <a:bodyPr/>
          <a:lstStyle/>
          <a:p>
            <a:fld id="{2C055D05-D81F-ED4A-A185-0C6FCB82940E}" type="slidenum">
              <a:rPr lang="en-US" smtClean="0"/>
              <a:pPr/>
              <a:t>‹#›</a:t>
            </a:fld>
            <a:endParaRPr lang="en-US"/>
          </a:p>
        </p:txBody>
      </p:sp>
      <p:sp>
        <p:nvSpPr>
          <p:cNvPr id="9" name="Text Placeholder 2">
            <a:extLst>
              <a:ext uri="{FF2B5EF4-FFF2-40B4-BE49-F238E27FC236}">
                <a16:creationId xmlns:a16="http://schemas.microsoft.com/office/drawing/2014/main" id="{3EBC7FE2-0E1C-5944-A6A3-085EF846FE6E}"/>
              </a:ext>
            </a:extLst>
          </p:cNvPr>
          <p:cNvSpPr>
            <a:spLocks noGrp="1"/>
          </p:cNvSpPr>
          <p:nvPr>
            <p:ph type="body" sz="quarter" idx="18" hasCustomPrompt="1"/>
          </p:nvPr>
        </p:nvSpPr>
        <p:spPr>
          <a:xfrm>
            <a:off x="816828" y="1320160"/>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Tree>
    <p:extLst>
      <p:ext uri="{BB962C8B-B14F-4D97-AF65-F5344CB8AC3E}">
        <p14:creationId xmlns:p14="http://schemas.microsoft.com/office/powerpoint/2010/main" val="1299830169"/>
      </p:ext>
    </p:extLst>
  </p:cSld>
  <p:clrMapOvr>
    <a:masterClrMapping/>
  </p:clrMapOvr>
  <p:transition spd="med"/>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1 Image Layout ">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6096000" y="0"/>
            <a:ext cx="5058984" cy="5694512"/>
          </a:xfrm>
        </p:spPr>
        <p:txBody>
          <a:bodyPr>
            <a:noAutofit/>
          </a:bodyPr>
          <a:lstStyle>
            <a:lvl1pPr>
              <a:defRPr>
                <a:solidFill>
                  <a:schemeClr val="bg2"/>
                </a:solidFill>
              </a:defRPr>
            </a:lvl1p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16828" y="2033062"/>
            <a:ext cx="3790799" cy="246800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9" name="Text Placeholder 9">
            <a:extLst>
              <a:ext uri="{FF2B5EF4-FFF2-40B4-BE49-F238E27FC236}">
                <a16:creationId xmlns:a16="http://schemas.microsoft.com/office/drawing/2014/main" id="{9A794F8C-B1DB-104A-97CB-D5A28563AC4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0" name="Text Placeholder 9">
            <a:extLst>
              <a:ext uri="{FF2B5EF4-FFF2-40B4-BE49-F238E27FC236}">
                <a16:creationId xmlns:a16="http://schemas.microsoft.com/office/drawing/2014/main" id="{1B20A6D4-6196-094F-ABF5-6D8A6CB6438E}"/>
              </a:ext>
            </a:extLst>
          </p:cNvPr>
          <p:cNvSpPr>
            <a:spLocks noGrp="1"/>
          </p:cNvSpPr>
          <p:nvPr>
            <p:ph type="body" sz="quarter" idx="15" hasCustomPrompt="1"/>
          </p:nvPr>
        </p:nvSpPr>
        <p:spPr>
          <a:xfrm>
            <a:off x="6089552" y="5811813"/>
            <a:ext cx="4751388" cy="311150"/>
          </a:xfrm>
        </p:spPr>
        <p:txBody>
          <a:bodyPr>
            <a:noAutofit/>
          </a:bodyPr>
          <a:lstStyle>
            <a:lvl1pPr>
              <a:spcBef>
                <a:spcPts val="0"/>
              </a:spcBef>
              <a:defRPr sz="900">
                <a:solidFill>
                  <a:schemeClr val="tx2"/>
                </a:solidFill>
                <a:latin typeface="Arial" panose="020B0604020202020204" pitchFamily="34" charset="0"/>
                <a:cs typeface="Arial" panose="020B0604020202020204" pitchFamily="34" charset="0"/>
              </a:defRPr>
            </a:lvl1pPr>
          </a:lstStyle>
          <a:p>
            <a:pPr lvl="0"/>
            <a:r>
              <a:rPr lang="en-US"/>
              <a:t>Image caption</a:t>
            </a:r>
          </a:p>
        </p:txBody>
      </p:sp>
      <p:sp>
        <p:nvSpPr>
          <p:cNvPr id="13" name="Text Placeholder 15">
            <a:extLst>
              <a:ext uri="{FF2B5EF4-FFF2-40B4-BE49-F238E27FC236}">
                <a16:creationId xmlns:a16="http://schemas.microsoft.com/office/drawing/2014/main" id="{C8F45EEB-9F03-784A-B7F0-B397D7191C27}"/>
              </a:ext>
            </a:extLst>
          </p:cNvPr>
          <p:cNvSpPr>
            <a:spLocks noGrp="1"/>
          </p:cNvSpPr>
          <p:nvPr>
            <p:ph type="body" sz="quarter" idx="13"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959E7436-09BB-0746-AE88-51C09583BE10}"/>
              </a:ext>
            </a:extLst>
          </p:cNvPr>
          <p:cNvSpPr>
            <a:spLocks noGrp="1"/>
          </p:cNvSpPr>
          <p:nvPr>
            <p:ph type="sldNum" sz="quarter" idx="18"/>
          </p:nvPr>
        </p:nvSpPr>
        <p:spPr/>
        <p:txBody>
          <a:bodyPr/>
          <a:lstStyle/>
          <a:p>
            <a:fld id="{2C055D05-D81F-ED4A-A185-0C6FCB82940E}" type="slidenum">
              <a:rPr lang="en-US" smtClean="0"/>
              <a:pPr/>
              <a:t>‹#›</a:t>
            </a:fld>
            <a:endParaRPr lang="en-US"/>
          </a:p>
        </p:txBody>
      </p:sp>
      <p:sp>
        <p:nvSpPr>
          <p:cNvPr id="15" name="Text Placeholder 4">
            <a:extLst>
              <a:ext uri="{FF2B5EF4-FFF2-40B4-BE49-F238E27FC236}">
                <a16:creationId xmlns:a16="http://schemas.microsoft.com/office/drawing/2014/main" id="{5EA5D7F9-CCBF-2749-B125-48FDCDE6863B}"/>
              </a:ext>
            </a:extLst>
          </p:cNvPr>
          <p:cNvSpPr>
            <a:spLocks noGrp="1"/>
          </p:cNvSpPr>
          <p:nvPr>
            <p:ph type="body" sz="quarter" idx="19" hasCustomPrompt="1"/>
          </p:nvPr>
        </p:nvSpPr>
        <p:spPr>
          <a:xfrm>
            <a:off x="809481" y="625546"/>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16" name="Text Placeholder 2">
            <a:extLst>
              <a:ext uri="{FF2B5EF4-FFF2-40B4-BE49-F238E27FC236}">
                <a16:creationId xmlns:a16="http://schemas.microsoft.com/office/drawing/2014/main" id="{457678C8-63EB-5A40-918D-13AC4F96519E}"/>
              </a:ext>
            </a:extLst>
          </p:cNvPr>
          <p:cNvSpPr>
            <a:spLocks noGrp="1"/>
          </p:cNvSpPr>
          <p:nvPr>
            <p:ph type="body" sz="quarter" idx="20" hasCustomPrompt="1"/>
          </p:nvPr>
        </p:nvSpPr>
        <p:spPr>
          <a:xfrm>
            <a:off x="816828" y="1320160"/>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Tree>
    <p:extLst>
      <p:ext uri="{BB962C8B-B14F-4D97-AF65-F5344CB8AC3E}">
        <p14:creationId xmlns:p14="http://schemas.microsoft.com/office/powerpoint/2010/main" val="1324220537"/>
      </p:ext>
    </p:extLst>
  </p:cSld>
  <p:clrMapOvr>
    <a:masterClrMapping/>
  </p:clrMapOvr>
  <p:transition spd="med"/>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Header and Body on Image">
    <p:bg>
      <p:bgPr>
        <a:solidFill>
          <a:srgbClr val="FFFFFF"/>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63216DD-9FB0-1643-955E-75357F90667B}"/>
              </a:ext>
            </a:extLst>
          </p:cNvPr>
          <p:cNvSpPr>
            <a:spLocks noGrp="1"/>
          </p:cNvSpPr>
          <p:nvPr>
            <p:ph type="pic" sz="quarter" idx="12"/>
          </p:nvPr>
        </p:nvSpPr>
        <p:spPr>
          <a:xfrm>
            <a:off x="0" y="0"/>
            <a:ext cx="12192000" cy="6858000"/>
          </a:xfrm>
        </p:spPr>
        <p:txBody>
          <a:bodyPr>
            <a:noAutofit/>
          </a:bodyPr>
          <a:lstStyle>
            <a:lvl1pPr>
              <a:defRPr>
                <a:solidFill>
                  <a:schemeClr val="bg2"/>
                </a:solidFill>
              </a:defRPr>
            </a:lvl1p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535"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14" name="Text Placeholder 4">
            <a:extLst>
              <a:ext uri="{FF2B5EF4-FFF2-40B4-BE49-F238E27FC236}">
                <a16:creationId xmlns:a16="http://schemas.microsoft.com/office/drawing/2014/main" id="{31DA2802-5CCF-5540-ABD1-03DACAF4A550}"/>
              </a:ext>
            </a:extLst>
          </p:cNvPr>
          <p:cNvSpPr>
            <a:spLocks noGrp="1"/>
          </p:cNvSpPr>
          <p:nvPr>
            <p:ph type="body" sz="quarter" idx="21" hasCustomPrompt="1"/>
          </p:nvPr>
        </p:nvSpPr>
        <p:spPr>
          <a:xfrm>
            <a:off x="809535" y="2160586"/>
            <a:ext cx="4742126" cy="430806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5" name="Text Placeholder 15">
            <a:extLst>
              <a:ext uri="{FF2B5EF4-FFF2-40B4-BE49-F238E27FC236}">
                <a16:creationId xmlns:a16="http://schemas.microsoft.com/office/drawing/2014/main" id="{9BF8AEA9-6902-E942-9C87-29B21CAE0D2D}"/>
              </a:ext>
            </a:extLst>
          </p:cNvPr>
          <p:cNvSpPr>
            <a:spLocks noGrp="1"/>
          </p:cNvSpPr>
          <p:nvPr>
            <p:ph type="body" sz="quarter" idx="13" hasCustomPrompt="1"/>
          </p:nvPr>
        </p:nvSpPr>
        <p:spPr>
          <a:xfrm>
            <a:off x="10857521" y="314325"/>
            <a:ext cx="981088" cy="283258"/>
          </a:xfrm>
          <a:blipFill>
            <a:blip r:embed="rId2"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17" name="Text Placeholder 2">
            <a:extLst>
              <a:ext uri="{FF2B5EF4-FFF2-40B4-BE49-F238E27FC236}">
                <a16:creationId xmlns:a16="http://schemas.microsoft.com/office/drawing/2014/main" id="{C1F9C68A-FB2E-0E40-B523-FE74E17D60B6}"/>
              </a:ext>
            </a:extLst>
          </p:cNvPr>
          <p:cNvSpPr>
            <a:spLocks noGrp="1"/>
          </p:cNvSpPr>
          <p:nvPr>
            <p:ph type="body" sz="quarter" idx="22" hasCustomPrompt="1"/>
          </p:nvPr>
        </p:nvSpPr>
        <p:spPr>
          <a:xfrm>
            <a:off x="803275" y="1756016"/>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2" name="Slide Number Placeholder 1">
            <a:extLst>
              <a:ext uri="{FF2B5EF4-FFF2-40B4-BE49-F238E27FC236}">
                <a16:creationId xmlns:a16="http://schemas.microsoft.com/office/drawing/2014/main" id="{F597E079-FEAC-C444-8134-2F8EDA3B89AF}"/>
              </a:ext>
            </a:extLst>
          </p:cNvPr>
          <p:cNvSpPr>
            <a:spLocks noGrp="1"/>
          </p:cNvSpPr>
          <p:nvPr>
            <p:ph type="sldNum" sz="quarter" idx="2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669145999"/>
      </p:ext>
    </p:extLst>
  </p:cSld>
  <p:clrMapOvr>
    <a:masterClrMapping/>
  </p:clrMapOvr>
  <p:transition spd="med"/>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Header and Body on Dark Image">
    <p:bg>
      <p:bgPr>
        <a:solidFill>
          <a:srgbClr val="FFFFFF"/>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63216DD-9FB0-1643-955E-75357F90667B}"/>
              </a:ext>
            </a:extLst>
          </p:cNvPr>
          <p:cNvSpPr>
            <a:spLocks noGrp="1"/>
          </p:cNvSpPr>
          <p:nvPr>
            <p:ph type="pic" sz="quarter" idx="12"/>
          </p:nvPr>
        </p:nvSpPr>
        <p:spPr>
          <a:xfrm>
            <a:off x="0" y="0"/>
            <a:ext cx="12192000" cy="6858000"/>
          </a:xfrm>
        </p:spPr>
        <p:txBody>
          <a:bodyPr>
            <a:noAutofit/>
          </a:bodyPr>
          <a:lstStyle>
            <a:lvl1pPr>
              <a:defRPr>
                <a:solidFill>
                  <a:schemeClr val="bg2"/>
                </a:solidFill>
              </a:defRPr>
            </a:lvl1p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835750"/>
            <a:ext cx="4742180" cy="1014608"/>
          </a:xfrm>
        </p:spPr>
        <p:txBody>
          <a:bodyPr anchor="t">
            <a:noAutofit/>
          </a:bodyPr>
          <a:lstStyle>
            <a:lvl1pPr algn="l">
              <a:lnSpc>
                <a:spcPct val="80000"/>
              </a:lnSpc>
              <a:spcBef>
                <a:spcPts val="0"/>
              </a:spcBef>
              <a:defRPr sz="2200" b="1" i="0" cap="all" spc="-70" baseline="0">
                <a:solidFill>
                  <a:srgbClr val="FFFFFF"/>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535" y="332269"/>
            <a:ext cx="4742180" cy="402176"/>
          </a:xfrm>
        </p:spPr>
        <p:txBody>
          <a:bodyPr anchor="b">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a:t>Section Title</a:t>
            </a:r>
          </a:p>
        </p:txBody>
      </p:sp>
      <p:sp>
        <p:nvSpPr>
          <p:cNvPr id="14" name="Text Placeholder 4">
            <a:extLst>
              <a:ext uri="{FF2B5EF4-FFF2-40B4-BE49-F238E27FC236}">
                <a16:creationId xmlns:a16="http://schemas.microsoft.com/office/drawing/2014/main" id="{31DA2802-5CCF-5540-ABD1-03DACAF4A550}"/>
              </a:ext>
            </a:extLst>
          </p:cNvPr>
          <p:cNvSpPr>
            <a:spLocks noGrp="1"/>
          </p:cNvSpPr>
          <p:nvPr>
            <p:ph type="body" sz="quarter" idx="21" hasCustomPrompt="1"/>
          </p:nvPr>
        </p:nvSpPr>
        <p:spPr>
          <a:xfrm>
            <a:off x="809535" y="2160586"/>
            <a:ext cx="4742126" cy="4308066"/>
          </a:xfrm>
        </p:spPr>
        <p:txBody>
          <a:bodyPr>
            <a:noAutofit/>
          </a:bodyPr>
          <a:lstStyle>
            <a:lvl1pPr>
              <a:lnSpc>
                <a:spcPct val="90000"/>
              </a:lnSpc>
              <a:spcBef>
                <a:spcPts val="0"/>
              </a:spcBef>
              <a:spcAft>
                <a:spcPts val="600"/>
              </a:spcAft>
              <a:defRPr sz="1400" b="0">
                <a:solidFill>
                  <a:srgbClr val="FFFFFF"/>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solidFill>
                  <a:srgbClr val="FFFFFF"/>
                </a:solidFill>
              </a:defRPr>
            </a:lvl2pPr>
            <a:lvl3pPr marL="344488" indent="-169863">
              <a:lnSpc>
                <a:spcPct val="90000"/>
              </a:lnSpc>
              <a:spcBef>
                <a:spcPts val="0"/>
              </a:spcBef>
              <a:spcAft>
                <a:spcPts val="600"/>
              </a:spcAft>
              <a:tabLst/>
              <a:defRPr sz="1400" i="1">
                <a:solidFill>
                  <a:srgbClr val="FFFFFF"/>
                </a:solidFill>
              </a:defRPr>
            </a:lvl3pPr>
            <a:lvl4pPr marL="520700" indent="-176213">
              <a:lnSpc>
                <a:spcPct val="90000"/>
              </a:lnSpc>
              <a:spcBef>
                <a:spcPts val="0"/>
              </a:spcBef>
              <a:spcAft>
                <a:spcPts val="600"/>
              </a:spcAft>
              <a:tabLst/>
              <a:defRPr sz="1200" b="1">
                <a:solidFill>
                  <a:srgbClr val="FFFFFF"/>
                </a:solidFill>
              </a:defRPr>
            </a:lvl4pPr>
            <a:lvl5pPr marL="635000" indent="-120650">
              <a:lnSpc>
                <a:spcPct val="90000"/>
              </a:lnSpc>
              <a:spcBef>
                <a:spcPts val="0"/>
              </a:spcBef>
              <a:spcAft>
                <a:spcPts val="600"/>
              </a:spcAft>
              <a:buFont typeface="Arial" panose="020B0604020202020204" pitchFamily="34" charset="0"/>
              <a:buChar char="•"/>
              <a:tabLst/>
              <a:defRPr sz="1200">
                <a:solidFill>
                  <a:srgbClr val="FFFFFF"/>
                </a:solidFill>
              </a:defRPr>
            </a:lvl5pPr>
            <a:lvl6pPr marL="809625" indent="-174625">
              <a:lnSpc>
                <a:spcPct val="90000"/>
              </a:lnSpc>
              <a:spcBef>
                <a:spcPts val="0"/>
              </a:spcBef>
              <a:spcAft>
                <a:spcPts val="600"/>
              </a:spcAft>
              <a:tabLst/>
              <a:defRPr sz="1200" i="1">
                <a:solidFill>
                  <a:srgbClr val="FFFFFF"/>
                </a:solidFill>
              </a:defRPr>
            </a:lvl6pPr>
            <a:lvl7pPr marL="973138" indent="-163513">
              <a:lnSpc>
                <a:spcPct val="90000"/>
              </a:lnSpc>
              <a:spcBef>
                <a:spcPts val="0"/>
              </a:spcBef>
              <a:spcAft>
                <a:spcPts val="600"/>
              </a:spcAft>
              <a:tabLst/>
              <a:defRPr sz="1100" b="1">
                <a:solidFill>
                  <a:srgbClr val="FFFFFF"/>
                </a:solidFill>
              </a:defRPr>
            </a:lvl7pPr>
            <a:lvl8pPr marL="1149350" indent="-176213">
              <a:lnSpc>
                <a:spcPct val="90000"/>
              </a:lnSpc>
              <a:spcBef>
                <a:spcPts val="0"/>
              </a:spcBef>
              <a:spcAft>
                <a:spcPts val="600"/>
              </a:spcAft>
              <a:tabLst/>
              <a:defRPr sz="1100">
                <a:solidFill>
                  <a:srgbClr val="FFFFFF"/>
                </a:solidFill>
              </a:defRPr>
            </a:lvl8pPr>
            <a:lvl9pPr marL="1323975" indent="-174625">
              <a:lnSpc>
                <a:spcPct val="90000"/>
              </a:lnSpc>
              <a:spcBef>
                <a:spcPts val="0"/>
              </a:spcBef>
              <a:spcAft>
                <a:spcPts val="600"/>
              </a:spcAft>
              <a:tabLst/>
              <a:defRPr sz="1100" i="1">
                <a:solidFill>
                  <a:srgbClr val="FFFFFF"/>
                </a:solidFill>
              </a:defRPr>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7" name="Text Placeholder 2">
            <a:extLst>
              <a:ext uri="{FF2B5EF4-FFF2-40B4-BE49-F238E27FC236}">
                <a16:creationId xmlns:a16="http://schemas.microsoft.com/office/drawing/2014/main" id="{C1F9C68A-FB2E-0E40-B523-FE74E17D60B6}"/>
              </a:ext>
            </a:extLst>
          </p:cNvPr>
          <p:cNvSpPr>
            <a:spLocks noGrp="1"/>
          </p:cNvSpPr>
          <p:nvPr>
            <p:ph type="body" sz="quarter" idx="22" hasCustomPrompt="1"/>
          </p:nvPr>
        </p:nvSpPr>
        <p:spPr>
          <a:xfrm>
            <a:off x="803275" y="1756016"/>
            <a:ext cx="3017520" cy="18288"/>
          </a:xfrm>
          <a:blipFill>
            <a:blip r:embed="rId2"/>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9" name="Text Placeholder 15">
            <a:extLst>
              <a:ext uri="{FF2B5EF4-FFF2-40B4-BE49-F238E27FC236}">
                <a16:creationId xmlns:a16="http://schemas.microsoft.com/office/drawing/2014/main" id="{6AD33BB6-3556-3842-8A56-592D1B85D3CE}"/>
              </a:ext>
            </a:extLst>
          </p:cNvPr>
          <p:cNvSpPr>
            <a:spLocks noGrp="1"/>
          </p:cNvSpPr>
          <p:nvPr>
            <p:ph type="body" sz="quarter" idx="13" hasCustomPrompt="1"/>
          </p:nvPr>
        </p:nvSpPr>
        <p:spPr>
          <a:xfrm>
            <a:off x="10857521" y="314325"/>
            <a:ext cx="981088" cy="283258"/>
          </a:xfrm>
          <a:blipFill>
            <a:blip r:embed="rId3" cstate="screen">
              <a:extLst>
                <a:ext uri="{28A0092B-C50C-407E-A947-70E740481C1C}">
                  <a14:useLocalDpi xmlns:a14="http://schemas.microsoft.com/office/drawing/2010/main"/>
                </a:ext>
              </a:extLst>
            </a:blip>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65D5E65A-73C8-4244-A4EF-6CE66BE14661}"/>
              </a:ext>
            </a:extLst>
          </p:cNvPr>
          <p:cNvSpPr>
            <a:spLocks noGrp="1"/>
          </p:cNvSpPr>
          <p:nvPr>
            <p:ph type="sldNum" sz="quarter" idx="2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2921797216"/>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pt 5">
    <p:bg>
      <p:bgPr>
        <a:solidFill>
          <a:schemeClr val="accent1"/>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4"/>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1929145989"/>
      </p:ext>
    </p:extLst>
  </p:cSld>
  <p:clrMapOvr>
    <a:masterClrMapping/>
  </p:clrMapOvr>
  <p:transition spd="med"/>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Header and Body">
    <p:bg>
      <p:bgPr>
        <a:solidFill>
          <a:srgbClr val="FFFFFF"/>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567EAECB-5383-814E-A7B7-FEC82AE26E4B}"/>
              </a:ext>
            </a:extLst>
          </p:cNvPr>
          <p:cNvSpPr>
            <a:spLocks noGrp="1"/>
          </p:cNvSpPr>
          <p:nvPr>
            <p:ph type="body" sz="quarter" idx="21" hasCustomPrompt="1"/>
          </p:nvPr>
        </p:nvSpPr>
        <p:spPr>
          <a:xfrm>
            <a:off x="809535" y="2160586"/>
            <a:ext cx="4742126" cy="430806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pic>
        <p:nvPicPr>
          <p:cNvPr id="12" name="GroupM_SingleColor_Logo_Navy_RGB.png" descr="GroupM_SingleColor_Logo_Navy_RGB.png">
            <a:extLst>
              <a:ext uri="{FF2B5EF4-FFF2-40B4-BE49-F238E27FC236}">
                <a16:creationId xmlns:a16="http://schemas.microsoft.com/office/drawing/2014/main" id="{928685BF-8787-144A-A179-1CD7DA15A6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308479F1-E099-E645-95B2-73E80C9BF5C7}"/>
              </a:ext>
            </a:extLst>
          </p:cNvPr>
          <p:cNvSpPr>
            <a:spLocks noGrp="1"/>
          </p:cNvSpPr>
          <p:nvPr>
            <p:ph type="sldNum" sz="quarter" idx="22"/>
          </p:nvPr>
        </p:nvSpPr>
        <p:spPr/>
        <p:txBody>
          <a:bodyPr/>
          <a:lstStyle/>
          <a:p>
            <a:fld id="{2C055D05-D81F-ED4A-A185-0C6FCB82940E}" type="slidenum">
              <a:rPr lang="en-US" smtClean="0"/>
              <a:pPr/>
              <a:t>‹#›</a:t>
            </a:fld>
            <a:endParaRPr lang="en-US"/>
          </a:p>
        </p:txBody>
      </p:sp>
      <p:sp>
        <p:nvSpPr>
          <p:cNvPr id="9" name="Text Placeholder 2">
            <a:extLst>
              <a:ext uri="{FF2B5EF4-FFF2-40B4-BE49-F238E27FC236}">
                <a16:creationId xmlns:a16="http://schemas.microsoft.com/office/drawing/2014/main" id="{E5BCAAD7-6A65-4447-9A93-F4DAD249D108}"/>
              </a:ext>
            </a:extLst>
          </p:cNvPr>
          <p:cNvSpPr>
            <a:spLocks noGrp="1"/>
          </p:cNvSpPr>
          <p:nvPr>
            <p:ph type="body" sz="quarter" idx="14"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10" name="Text Placeholder 4">
            <a:extLst>
              <a:ext uri="{FF2B5EF4-FFF2-40B4-BE49-F238E27FC236}">
                <a16:creationId xmlns:a16="http://schemas.microsoft.com/office/drawing/2014/main" id="{7E28B6A2-CF87-F74C-936C-547B50967A13}"/>
              </a:ext>
            </a:extLst>
          </p:cNvPr>
          <p:cNvSpPr>
            <a:spLocks noGrp="1"/>
          </p:cNvSpPr>
          <p:nvPr>
            <p:ph type="body" sz="quarter" idx="40"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this is where you’ll state your key takeaway</a:t>
            </a:r>
          </a:p>
        </p:txBody>
      </p:sp>
    </p:spTree>
    <p:extLst>
      <p:ext uri="{BB962C8B-B14F-4D97-AF65-F5344CB8AC3E}">
        <p14:creationId xmlns:p14="http://schemas.microsoft.com/office/powerpoint/2010/main" val="2424787103"/>
      </p:ext>
    </p:extLst>
  </p:cSld>
  <p:clrMapOvr>
    <a:masterClrMapping/>
  </p:clrMapOvr>
  <p:transition spd="med"/>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lumn Content">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901A47-1AC7-834C-BB74-7AD65D0593F4}"/>
              </a:ext>
            </a:extLst>
          </p:cNvPr>
          <p:cNvSpPr>
            <a:spLocks noGrp="1"/>
          </p:cNvSpPr>
          <p:nvPr>
            <p:ph type="body" sz="quarter" idx="13" hasCustomPrompt="1"/>
          </p:nvPr>
        </p:nvSpPr>
        <p:spPr>
          <a:xfrm>
            <a:off x="806463" y="2160588"/>
            <a:ext cx="4741863" cy="1138198"/>
          </a:xfrm>
        </p:spPr>
        <p:txBody>
          <a:bodyPr>
            <a:noAutofit/>
          </a:bodyPr>
          <a:lstStyle>
            <a:lvl1pPr>
              <a:lnSpc>
                <a:spcPct val="120000"/>
              </a:lnSpc>
              <a:spcBef>
                <a:spcPts val="600"/>
              </a:spcBef>
              <a:spcAft>
                <a:spcPts val="600"/>
              </a:spcAft>
              <a:defRPr sz="1500" b="0">
                <a:solidFill>
                  <a:schemeClr val="accent1"/>
                </a:solidFill>
                <a:latin typeface="Georgia" panose="02040502050405020303" pitchFamily="18" charset="0"/>
                <a:cs typeface="Arial" panose="020B0604020202020204" pitchFamily="34" charset="0"/>
              </a:defRPr>
            </a:lvl1pPr>
            <a:lvl2pPr marL="460375" indent="-223838">
              <a:lnSpc>
                <a:spcPct val="100000"/>
              </a:lnSpc>
              <a:spcBef>
                <a:spcPts val="0"/>
              </a:spcBef>
              <a:spcAft>
                <a:spcPts val="600"/>
              </a:spcAft>
              <a:buFont typeface="Arial" panose="020B0604020202020204" pitchFamily="34" charset="0"/>
              <a:buChar char="•"/>
              <a:tabLst/>
              <a:defRPr sz="1600" b="0">
                <a:solidFill>
                  <a:schemeClr val="accent1"/>
                </a:solidFill>
                <a:latin typeface="Georgia" panose="02040502050405020303" pitchFamily="18" charset="0"/>
                <a:cs typeface="Arial" panose="020B0604020202020204" pitchFamily="34" charset="0"/>
              </a:defRPr>
            </a:lvl2pPr>
            <a:lvl3pPr marL="865188" indent="-223838">
              <a:lnSpc>
                <a:spcPct val="100000"/>
              </a:lnSpc>
              <a:spcBef>
                <a:spcPts val="0"/>
              </a:spcBef>
              <a:spcAft>
                <a:spcPts val="600"/>
              </a:spcAft>
              <a:tabLst/>
              <a:defRPr sz="1600" i="1">
                <a:solidFill>
                  <a:schemeClr val="accent1"/>
                </a:solidFill>
              </a:defRPr>
            </a:lvl3pPr>
            <a:lvl4pPr marL="1381125" indent="-238125">
              <a:lnSpc>
                <a:spcPct val="100000"/>
              </a:lnSpc>
              <a:spcBef>
                <a:spcPts val="0"/>
              </a:spcBef>
              <a:spcAft>
                <a:spcPts val="600"/>
              </a:spcAft>
              <a:tabLst/>
              <a:defRPr sz="1100" b="1" i="0">
                <a:solidFill>
                  <a:schemeClr val="accent1"/>
                </a:solidFill>
              </a:defRPr>
            </a:lvl4pPr>
            <a:lvl5pPr marL="1841500" indent="-238125">
              <a:lnSpc>
                <a:spcPct val="100000"/>
              </a:lnSpc>
              <a:spcBef>
                <a:spcPts val="0"/>
              </a:spcBef>
              <a:spcAft>
                <a:spcPts val="600"/>
              </a:spcAft>
              <a:buFont typeface="Arial" panose="020B0604020202020204" pitchFamily="34" charset="0"/>
              <a:buChar char="•"/>
              <a:tabLst/>
              <a:defRPr sz="1100" b="0" i="1">
                <a:solidFill>
                  <a:schemeClr val="accent1"/>
                </a:solidFill>
              </a:defRPr>
            </a:lvl5pPr>
            <a:lvl6pPr marL="1841500" indent="-238125">
              <a:lnSpc>
                <a:spcPct val="100000"/>
              </a:lnSpc>
              <a:spcBef>
                <a:spcPts val="0"/>
              </a:spcBef>
              <a:spcAft>
                <a:spcPts val="600"/>
              </a:spcAft>
              <a:tabLst/>
              <a:defRPr sz="1100"/>
            </a:lvl6pPr>
          </a:lstStyle>
          <a:p>
            <a:pPr lvl="0"/>
            <a:r>
              <a:rPr lang="en-US"/>
              <a:t>Body copy</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 name="Text Placeholder 3">
            <a:extLst>
              <a:ext uri="{FF2B5EF4-FFF2-40B4-BE49-F238E27FC236}">
                <a16:creationId xmlns:a16="http://schemas.microsoft.com/office/drawing/2014/main" id="{4B6B5DE5-07BB-5A4E-8D26-7CE0C71F98F6}"/>
              </a:ext>
            </a:extLst>
          </p:cNvPr>
          <p:cNvSpPr>
            <a:spLocks noGrp="1"/>
          </p:cNvSpPr>
          <p:nvPr>
            <p:ph type="body" sz="quarter" idx="14" hasCustomPrompt="1"/>
          </p:nvPr>
        </p:nvSpPr>
        <p:spPr>
          <a:xfrm>
            <a:off x="796938" y="3429000"/>
            <a:ext cx="10594962" cy="280471"/>
          </a:xfrm>
        </p:spPr>
        <p:txBody>
          <a:bodyPr>
            <a:noAutofit/>
          </a:bodyPr>
          <a:lstStyle>
            <a:lvl1pPr>
              <a:spcBef>
                <a:spcPts val="0"/>
              </a:spcBef>
              <a:defRPr sz="1800"/>
            </a:lvl1pPr>
            <a:lvl2pPr marL="171450" indent="-171450">
              <a:lnSpc>
                <a:spcPct val="120000"/>
              </a:lnSpc>
              <a:spcBef>
                <a:spcPts val="1000"/>
              </a:spcBef>
              <a:buFont typeface="Arial" panose="020B0604020202020204" pitchFamily="34" charset="0"/>
              <a:buChar char="•"/>
              <a:defRPr sz="1500"/>
            </a:lvl2pPr>
          </a:lstStyle>
          <a:p>
            <a:pPr lvl="0"/>
            <a:r>
              <a:rPr lang="en-US"/>
              <a:t>Optional Header</a:t>
            </a:r>
          </a:p>
        </p:txBody>
      </p:sp>
      <p:sp>
        <p:nvSpPr>
          <p:cNvPr id="14" name="Text Placeholder 4">
            <a:extLst>
              <a:ext uri="{FF2B5EF4-FFF2-40B4-BE49-F238E27FC236}">
                <a16:creationId xmlns:a16="http://schemas.microsoft.com/office/drawing/2014/main" id="{74B07692-A133-C443-8C99-AD9C9B191F53}"/>
              </a:ext>
            </a:extLst>
          </p:cNvPr>
          <p:cNvSpPr>
            <a:spLocks noGrp="1"/>
          </p:cNvSpPr>
          <p:nvPr>
            <p:ph type="body" sz="quarter" idx="21" hasCustomPrompt="1"/>
          </p:nvPr>
        </p:nvSpPr>
        <p:spPr>
          <a:xfrm>
            <a:off x="809534" y="3885784"/>
            <a:ext cx="5025551" cy="2582868"/>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6" name="Text Placeholder 4">
            <a:extLst>
              <a:ext uri="{FF2B5EF4-FFF2-40B4-BE49-F238E27FC236}">
                <a16:creationId xmlns:a16="http://schemas.microsoft.com/office/drawing/2014/main" id="{FA83F5D4-A9C5-0F49-9CE6-3474822F962C}"/>
              </a:ext>
            </a:extLst>
          </p:cNvPr>
          <p:cNvSpPr>
            <a:spLocks noGrp="1"/>
          </p:cNvSpPr>
          <p:nvPr>
            <p:ph type="body" sz="quarter" idx="22" hasCustomPrompt="1"/>
          </p:nvPr>
        </p:nvSpPr>
        <p:spPr>
          <a:xfrm>
            <a:off x="6362035" y="3885784"/>
            <a:ext cx="5025551" cy="2582868"/>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C79B4B0C-2F34-A443-B0CC-AE09D37B28D1}"/>
              </a:ext>
            </a:extLst>
          </p:cNvPr>
          <p:cNvSpPr>
            <a:spLocks noGrp="1"/>
          </p:cNvSpPr>
          <p:nvPr>
            <p:ph type="sldNum" sz="quarter" idx="23"/>
          </p:nvPr>
        </p:nvSpPr>
        <p:spPr/>
        <p:txBody>
          <a:bodyPr/>
          <a:lstStyle/>
          <a:p>
            <a:fld id="{2C055D05-D81F-ED4A-A185-0C6FCB82940E}" type="slidenum">
              <a:rPr lang="en-US" smtClean="0"/>
              <a:pPr/>
              <a:t>‹#›</a:t>
            </a:fld>
            <a:endParaRPr lang="en-US"/>
          </a:p>
        </p:txBody>
      </p:sp>
      <p:sp>
        <p:nvSpPr>
          <p:cNvPr id="12" name="Text Placeholder 2">
            <a:extLst>
              <a:ext uri="{FF2B5EF4-FFF2-40B4-BE49-F238E27FC236}">
                <a16:creationId xmlns:a16="http://schemas.microsoft.com/office/drawing/2014/main" id="{047B483F-CAA8-EC4D-9305-B11B3B0B96EE}"/>
              </a:ext>
            </a:extLst>
          </p:cNvPr>
          <p:cNvSpPr>
            <a:spLocks noGrp="1"/>
          </p:cNvSpPr>
          <p:nvPr>
            <p:ph type="body" sz="quarter" idx="24"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13" name="Text Placeholder 4">
            <a:extLst>
              <a:ext uri="{FF2B5EF4-FFF2-40B4-BE49-F238E27FC236}">
                <a16:creationId xmlns:a16="http://schemas.microsoft.com/office/drawing/2014/main" id="{4155CC6A-7BCE-3D4E-B721-89771C2F4695}"/>
              </a:ext>
            </a:extLst>
          </p:cNvPr>
          <p:cNvSpPr>
            <a:spLocks noGrp="1"/>
          </p:cNvSpPr>
          <p:nvPr>
            <p:ph type="body" sz="quarter" idx="40"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this is where you’ll state your key takeaway</a:t>
            </a:r>
          </a:p>
        </p:txBody>
      </p:sp>
    </p:spTree>
    <p:extLst>
      <p:ext uri="{BB962C8B-B14F-4D97-AF65-F5344CB8AC3E}">
        <p14:creationId xmlns:p14="http://schemas.microsoft.com/office/powerpoint/2010/main" val="2382135509"/>
      </p:ext>
    </p:extLst>
  </p:cSld>
  <p:clrMapOvr>
    <a:masterClrMapping/>
  </p:clrMapOvr>
  <p:transition spd="med"/>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Column Content Opt 2">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806463" y="1955800"/>
            <a:ext cx="5057775" cy="721293"/>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2" name="Text Placeholder 4">
            <a:extLst>
              <a:ext uri="{FF2B5EF4-FFF2-40B4-BE49-F238E27FC236}">
                <a16:creationId xmlns:a16="http://schemas.microsoft.com/office/drawing/2014/main" id="{44B2EB95-8EE7-F74C-99B6-307A75D5EBC8}"/>
              </a:ext>
            </a:extLst>
          </p:cNvPr>
          <p:cNvSpPr>
            <a:spLocks noGrp="1"/>
          </p:cNvSpPr>
          <p:nvPr>
            <p:ph type="body" sz="quarter" idx="22" hasCustomPrompt="1"/>
          </p:nvPr>
        </p:nvSpPr>
        <p:spPr>
          <a:xfrm>
            <a:off x="806318" y="2787271"/>
            <a:ext cx="505777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3" name="Text Placeholder 4">
            <a:extLst>
              <a:ext uri="{FF2B5EF4-FFF2-40B4-BE49-F238E27FC236}">
                <a16:creationId xmlns:a16="http://schemas.microsoft.com/office/drawing/2014/main" id="{7109215A-8C99-2349-AAE4-05D00AE3CC2C}"/>
              </a:ext>
            </a:extLst>
          </p:cNvPr>
          <p:cNvSpPr>
            <a:spLocks noGrp="1"/>
          </p:cNvSpPr>
          <p:nvPr>
            <p:ph type="body" sz="quarter" idx="23" hasCustomPrompt="1"/>
          </p:nvPr>
        </p:nvSpPr>
        <p:spPr>
          <a:xfrm>
            <a:off x="6325914" y="1955800"/>
            <a:ext cx="5057775" cy="721293"/>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4" name="Text Placeholder 4">
            <a:extLst>
              <a:ext uri="{FF2B5EF4-FFF2-40B4-BE49-F238E27FC236}">
                <a16:creationId xmlns:a16="http://schemas.microsoft.com/office/drawing/2014/main" id="{196CC212-90EF-6A41-AA53-DE8CE7CF1383}"/>
              </a:ext>
            </a:extLst>
          </p:cNvPr>
          <p:cNvSpPr>
            <a:spLocks noGrp="1"/>
          </p:cNvSpPr>
          <p:nvPr>
            <p:ph type="body" sz="quarter" idx="24" hasCustomPrompt="1"/>
          </p:nvPr>
        </p:nvSpPr>
        <p:spPr>
          <a:xfrm>
            <a:off x="6325769" y="2787271"/>
            <a:ext cx="505777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2AA9CAA3-6891-0F42-AA46-25072400956C}"/>
              </a:ext>
            </a:extLst>
          </p:cNvPr>
          <p:cNvSpPr>
            <a:spLocks noGrp="1"/>
          </p:cNvSpPr>
          <p:nvPr>
            <p:ph type="sldNum" sz="quarter" idx="25"/>
          </p:nvPr>
        </p:nvSpPr>
        <p:spPr/>
        <p:txBody>
          <a:bodyPr/>
          <a:lstStyle/>
          <a:p>
            <a:fld id="{2C055D05-D81F-ED4A-A185-0C6FCB82940E}" type="slidenum">
              <a:rPr lang="en-US" smtClean="0"/>
              <a:pPr/>
              <a:t>‹#›</a:t>
            </a:fld>
            <a:endParaRPr lang="en-US"/>
          </a:p>
        </p:txBody>
      </p:sp>
      <p:sp>
        <p:nvSpPr>
          <p:cNvPr id="15" name="Text Placeholder 2">
            <a:extLst>
              <a:ext uri="{FF2B5EF4-FFF2-40B4-BE49-F238E27FC236}">
                <a16:creationId xmlns:a16="http://schemas.microsoft.com/office/drawing/2014/main" id="{69AC5CD4-4AE7-8544-A1DD-3D940BC9FBA5}"/>
              </a:ext>
            </a:extLst>
          </p:cNvPr>
          <p:cNvSpPr>
            <a:spLocks noGrp="1"/>
          </p:cNvSpPr>
          <p:nvPr>
            <p:ph type="body" sz="quarter" idx="14"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16" name="Text Placeholder 4">
            <a:extLst>
              <a:ext uri="{FF2B5EF4-FFF2-40B4-BE49-F238E27FC236}">
                <a16:creationId xmlns:a16="http://schemas.microsoft.com/office/drawing/2014/main" id="{69C2427C-168D-4644-8E22-AD1679711ECB}"/>
              </a:ext>
            </a:extLst>
          </p:cNvPr>
          <p:cNvSpPr>
            <a:spLocks noGrp="1"/>
          </p:cNvSpPr>
          <p:nvPr>
            <p:ph type="body" sz="quarter" idx="40"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this is where you’ll state your key takeaway</a:t>
            </a:r>
          </a:p>
        </p:txBody>
      </p:sp>
    </p:spTree>
    <p:extLst>
      <p:ext uri="{BB962C8B-B14F-4D97-AF65-F5344CB8AC3E}">
        <p14:creationId xmlns:p14="http://schemas.microsoft.com/office/powerpoint/2010/main" val="4002177474"/>
      </p:ext>
    </p:extLst>
  </p:cSld>
  <p:clrMapOvr>
    <a:masterClrMapping/>
  </p:clrMapOvr>
  <p:transition spd="med"/>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hree Column Content">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806463" y="1955800"/>
            <a:ext cx="3006564" cy="797719"/>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2" name="Text Placeholder 4">
            <a:extLst>
              <a:ext uri="{FF2B5EF4-FFF2-40B4-BE49-F238E27FC236}">
                <a16:creationId xmlns:a16="http://schemas.microsoft.com/office/drawing/2014/main" id="{FBF961A4-B8C6-BD4C-9A2D-B1D1600D7C25}"/>
              </a:ext>
            </a:extLst>
          </p:cNvPr>
          <p:cNvSpPr>
            <a:spLocks noGrp="1"/>
          </p:cNvSpPr>
          <p:nvPr>
            <p:ph type="body" sz="quarter" idx="22" hasCustomPrompt="1"/>
          </p:nvPr>
        </p:nvSpPr>
        <p:spPr>
          <a:xfrm>
            <a:off x="806318" y="2787271"/>
            <a:ext cx="300656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5" name="Text Placeholder 4">
            <a:extLst>
              <a:ext uri="{FF2B5EF4-FFF2-40B4-BE49-F238E27FC236}">
                <a16:creationId xmlns:a16="http://schemas.microsoft.com/office/drawing/2014/main" id="{F11DAA8C-735B-784F-B5AE-16ACE11862E1}"/>
              </a:ext>
            </a:extLst>
          </p:cNvPr>
          <p:cNvSpPr>
            <a:spLocks noGrp="1"/>
          </p:cNvSpPr>
          <p:nvPr>
            <p:ph type="body" sz="quarter" idx="23" hasCustomPrompt="1"/>
          </p:nvPr>
        </p:nvSpPr>
        <p:spPr>
          <a:xfrm>
            <a:off x="4598867" y="1955800"/>
            <a:ext cx="3006564" cy="797719"/>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7" name="Text Placeholder 4">
            <a:extLst>
              <a:ext uri="{FF2B5EF4-FFF2-40B4-BE49-F238E27FC236}">
                <a16:creationId xmlns:a16="http://schemas.microsoft.com/office/drawing/2014/main" id="{EE7E8E49-1C4C-1747-BDEF-D23378141A83}"/>
              </a:ext>
            </a:extLst>
          </p:cNvPr>
          <p:cNvSpPr>
            <a:spLocks noGrp="1"/>
          </p:cNvSpPr>
          <p:nvPr>
            <p:ph type="body" sz="quarter" idx="24" hasCustomPrompt="1"/>
          </p:nvPr>
        </p:nvSpPr>
        <p:spPr>
          <a:xfrm>
            <a:off x="4598722" y="2787271"/>
            <a:ext cx="300656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8" name="Text Placeholder 4">
            <a:extLst>
              <a:ext uri="{FF2B5EF4-FFF2-40B4-BE49-F238E27FC236}">
                <a16:creationId xmlns:a16="http://schemas.microsoft.com/office/drawing/2014/main" id="{4BD3A6C5-57D6-AF44-ADC4-54EA835A462F}"/>
              </a:ext>
            </a:extLst>
          </p:cNvPr>
          <p:cNvSpPr>
            <a:spLocks noGrp="1"/>
          </p:cNvSpPr>
          <p:nvPr>
            <p:ph type="body" sz="quarter" idx="25" hasCustomPrompt="1"/>
          </p:nvPr>
        </p:nvSpPr>
        <p:spPr>
          <a:xfrm>
            <a:off x="8377653" y="1955800"/>
            <a:ext cx="3006564" cy="797719"/>
          </a:xfrm>
        </p:spPr>
        <p:txBody>
          <a:bodyPr>
            <a:noAutofit/>
          </a:bodyPr>
          <a:lstStyle>
            <a:lvl1pPr>
              <a:spcBef>
                <a:spcPts val="0"/>
              </a:spcBef>
              <a:spcAft>
                <a:spcPts val="1200"/>
              </a:spcAft>
              <a:defRPr sz="1800"/>
            </a:lvl1pPr>
            <a:lvl2pPr>
              <a:lnSpc>
                <a:spcPct val="100000"/>
              </a:lnSpc>
              <a:spcBef>
                <a:spcPts val="0"/>
              </a:spcBef>
              <a:defRPr/>
            </a:lvl2pPr>
            <a:lvl3pPr marL="4763" indent="0">
              <a:lnSpc>
                <a:spcPct val="120000"/>
              </a:lnSpc>
              <a:spcBef>
                <a:spcPts val="1200"/>
              </a:spcBef>
              <a:spcAft>
                <a:spcPts val="600"/>
              </a:spcAft>
              <a:buNone/>
              <a:defRPr sz="1100" b="1">
                <a:latin typeface="Arial" panose="020B0604020202020204" pitchFamily="34" charset="0"/>
                <a:cs typeface="Arial" panose="020B0604020202020204" pitchFamily="34" charset="0"/>
              </a:defRPr>
            </a:lvl3pPr>
            <a:lvl4pPr marL="174625" indent="-163513">
              <a:lnSpc>
                <a:spcPct val="90000"/>
              </a:lnSpc>
              <a:spcBef>
                <a:spcPts val="0"/>
              </a:spcBef>
              <a:spcAft>
                <a:spcPts val="600"/>
              </a:spcAft>
              <a:tabLst/>
              <a:defRPr sz="1100"/>
            </a:lvl4pPr>
            <a:lvl5pPr marL="344488" indent="-169863">
              <a:lnSpc>
                <a:spcPct val="90000"/>
              </a:lnSpc>
              <a:spcBef>
                <a:spcPts val="0"/>
              </a:spcBef>
              <a:spcAft>
                <a:spcPts val="600"/>
              </a:spcAft>
              <a:buFont typeface="Arial" panose="020B0604020202020204" pitchFamily="34" charset="0"/>
              <a:buChar char="•"/>
              <a:tabLst/>
              <a:defRPr sz="1100" i="1"/>
            </a:lvl5pPr>
          </a:lstStyle>
          <a:p>
            <a:pPr lvl="0"/>
            <a:r>
              <a:rPr lang="en-US"/>
              <a:t>Optional Header</a:t>
            </a:r>
          </a:p>
          <a:p>
            <a:pPr lvl="1"/>
            <a:r>
              <a:rPr lang="en-US"/>
              <a:t>Body copy </a:t>
            </a:r>
          </a:p>
        </p:txBody>
      </p:sp>
      <p:sp>
        <p:nvSpPr>
          <p:cNvPr id="19" name="Text Placeholder 4">
            <a:extLst>
              <a:ext uri="{FF2B5EF4-FFF2-40B4-BE49-F238E27FC236}">
                <a16:creationId xmlns:a16="http://schemas.microsoft.com/office/drawing/2014/main" id="{B5C70FCD-2162-6A45-AA0D-0975D663C769}"/>
              </a:ext>
            </a:extLst>
          </p:cNvPr>
          <p:cNvSpPr>
            <a:spLocks noGrp="1"/>
          </p:cNvSpPr>
          <p:nvPr>
            <p:ph type="body" sz="quarter" idx="26" hasCustomPrompt="1"/>
          </p:nvPr>
        </p:nvSpPr>
        <p:spPr>
          <a:xfrm>
            <a:off x="8377508" y="2787271"/>
            <a:ext cx="3006565" cy="3681381"/>
          </a:xfrm>
        </p:spPr>
        <p:txBody>
          <a:bodyPr>
            <a:noAutofit/>
          </a:bodyPr>
          <a:lstStyle>
            <a:lvl1pPr>
              <a:lnSpc>
                <a:spcPct val="90000"/>
              </a:lnSpc>
              <a:spcBef>
                <a:spcPts val="0"/>
              </a:spcBef>
              <a:spcAft>
                <a:spcPts val="600"/>
              </a:spcAft>
              <a:defRPr sz="11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100"/>
            </a:lvl2pPr>
            <a:lvl3pPr marL="344488" indent="-169863">
              <a:lnSpc>
                <a:spcPct val="90000"/>
              </a:lnSpc>
              <a:spcBef>
                <a:spcPts val="0"/>
              </a:spcBef>
              <a:spcAft>
                <a:spcPts val="600"/>
              </a:spcAft>
              <a:tabLst/>
              <a:defRPr sz="1100" i="1"/>
            </a:lvl3pPr>
            <a:lvl4pPr marL="520700" indent="-176213">
              <a:lnSpc>
                <a:spcPct val="90000"/>
              </a:lnSpc>
              <a:spcBef>
                <a:spcPts val="0"/>
              </a:spcBef>
              <a:spcAft>
                <a:spcPts val="600"/>
              </a:spcAft>
              <a:tabLst/>
              <a:defRPr sz="1000" b="1"/>
            </a:lvl4pPr>
            <a:lvl5pPr marL="635000" indent="-120650">
              <a:lnSpc>
                <a:spcPct val="90000"/>
              </a:lnSpc>
              <a:spcBef>
                <a:spcPts val="0"/>
              </a:spcBef>
              <a:spcAft>
                <a:spcPts val="600"/>
              </a:spcAft>
              <a:buFont typeface="Arial" panose="020B0604020202020204" pitchFamily="34" charset="0"/>
              <a:buChar char="•"/>
              <a:tabLst/>
              <a:defRPr sz="1000"/>
            </a:lvl5pPr>
            <a:lvl6pPr marL="809625" indent="-174625">
              <a:lnSpc>
                <a:spcPct val="90000"/>
              </a:lnSpc>
              <a:spcBef>
                <a:spcPts val="0"/>
              </a:spcBef>
              <a:spcAft>
                <a:spcPts val="600"/>
              </a:spcAft>
              <a:tabLst/>
              <a:defRPr sz="10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C8EF129A-5219-574E-9756-E1CA54150421}"/>
              </a:ext>
            </a:extLst>
          </p:cNvPr>
          <p:cNvSpPr>
            <a:spLocks noGrp="1"/>
          </p:cNvSpPr>
          <p:nvPr>
            <p:ph type="sldNum" sz="quarter" idx="27"/>
          </p:nvPr>
        </p:nvSpPr>
        <p:spPr/>
        <p:txBody>
          <a:bodyPr/>
          <a:lstStyle/>
          <a:p>
            <a:fld id="{2C055D05-D81F-ED4A-A185-0C6FCB82940E}" type="slidenum">
              <a:rPr lang="en-US" smtClean="0"/>
              <a:pPr/>
              <a:t>‹#›</a:t>
            </a:fld>
            <a:endParaRPr lang="en-US"/>
          </a:p>
        </p:txBody>
      </p:sp>
      <p:sp>
        <p:nvSpPr>
          <p:cNvPr id="13" name="Text Placeholder 2">
            <a:extLst>
              <a:ext uri="{FF2B5EF4-FFF2-40B4-BE49-F238E27FC236}">
                <a16:creationId xmlns:a16="http://schemas.microsoft.com/office/drawing/2014/main" id="{ABEFD471-7BF3-E844-B5DF-4066B10DA85B}"/>
              </a:ext>
            </a:extLst>
          </p:cNvPr>
          <p:cNvSpPr>
            <a:spLocks noGrp="1"/>
          </p:cNvSpPr>
          <p:nvPr>
            <p:ph type="body" sz="quarter" idx="14"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14" name="Text Placeholder 4">
            <a:extLst>
              <a:ext uri="{FF2B5EF4-FFF2-40B4-BE49-F238E27FC236}">
                <a16:creationId xmlns:a16="http://schemas.microsoft.com/office/drawing/2014/main" id="{39599CF1-E915-5048-91CD-1A187E6479E0}"/>
              </a:ext>
            </a:extLst>
          </p:cNvPr>
          <p:cNvSpPr>
            <a:spLocks noGrp="1"/>
          </p:cNvSpPr>
          <p:nvPr>
            <p:ph type="body" sz="quarter" idx="40"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this is where you’ll state your key takeaway</a:t>
            </a:r>
          </a:p>
          <a:p>
            <a:endParaRPr lang="en-US"/>
          </a:p>
        </p:txBody>
      </p:sp>
    </p:spTree>
    <p:extLst>
      <p:ext uri="{BB962C8B-B14F-4D97-AF65-F5344CB8AC3E}">
        <p14:creationId xmlns:p14="http://schemas.microsoft.com/office/powerpoint/2010/main" val="400935893"/>
      </p:ext>
    </p:extLst>
  </p:cSld>
  <p:clrMapOvr>
    <a:masterClrMapping/>
  </p:clrMapOvr>
  <p:transition spd="med"/>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hree Column Content Opt 2">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Text Placeholder 2">
            <a:extLst>
              <a:ext uri="{FF2B5EF4-FFF2-40B4-BE49-F238E27FC236}">
                <a16:creationId xmlns:a16="http://schemas.microsoft.com/office/drawing/2014/main" id="{7D722BBC-1710-6749-B60D-55DC87A5AC1D}"/>
              </a:ext>
            </a:extLst>
          </p:cNvPr>
          <p:cNvSpPr>
            <a:spLocks noGrp="1"/>
          </p:cNvSpPr>
          <p:nvPr>
            <p:ph type="body" sz="quarter" idx="18" hasCustomPrompt="1"/>
          </p:nvPr>
        </p:nvSpPr>
        <p:spPr>
          <a:xfrm>
            <a:off x="796938" y="1817688"/>
            <a:ext cx="10594962" cy="671512"/>
          </a:xfrm>
        </p:spPr>
        <p:txBody>
          <a:bodyPr>
            <a:noAutofit/>
          </a:bodyPr>
          <a:lstStyle>
            <a:lvl1pPr>
              <a:defRPr sz="1500" b="0">
                <a:latin typeface="Georgia" panose="02040502050405020303" pitchFamily="18" charset="0"/>
              </a:defRPr>
            </a:lvl1pPr>
            <a:lvl2pPr>
              <a:lnSpc>
                <a:spcPct val="120000"/>
              </a:lnSpc>
              <a:defRPr sz="1500"/>
            </a:lvl2pPr>
          </a:lstStyle>
          <a:p>
            <a:pPr lvl="0"/>
            <a:r>
              <a:rPr lang="en-US"/>
              <a:t>Body Copy</a:t>
            </a:r>
          </a:p>
        </p:txBody>
      </p:sp>
      <p:sp>
        <p:nvSpPr>
          <p:cNvPr id="12" name="Text Placeholder 4">
            <a:extLst>
              <a:ext uri="{FF2B5EF4-FFF2-40B4-BE49-F238E27FC236}">
                <a16:creationId xmlns:a16="http://schemas.microsoft.com/office/drawing/2014/main" id="{844B54B0-777E-9547-AF7D-8ACFD82CEDA7}"/>
              </a:ext>
            </a:extLst>
          </p:cNvPr>
          <p:cNvSpPr>
            <a:spLocks noGrp="1"/>
          </p:cNvSpPr>
          <p:nvPr>
            <p:ph type="body" sz="quarter" idx="22" hasCustomPrompt="1"/>
          </p:nvPr>
        </p:nvSpPr>
        <p:spPr>
          <a:xfrm>
            <a:off x="806318" y="2743205"/>
            <a:ext cx="3006565" cy="3725448"/>
          </a:xfrm>
        </p:spPr>
        <p:txBody>
          <a:bodyPr>
            <a:noAutofit/>
          </a:bodyPr>
          <a:lstStyle>
            <a:lvl1pPr>
              <a:lnSpc>
                <a:spcPct val="90000"/>
              </a:lnSpc>
              <a:spcBef>
                <a:spcPts val="0"/>
              </a:spcBef>
              <a:spcAft>
                <a:spcPts val="600"/>
              </a:spcAft>
              <a:defRPr sz="14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200"/>
            </a:lvl2pPr>
            <a:lvl3pPr marL="344488" indent="-169863">
              <a:lnSpc>
                <a:spcPct val="90000"/>
              </a:lnSpc>
              <a:spcBef>
                <a:spcPts val="0"/>
              </a:spcBef>
              <a:spcAft>
                <a:spcPts val="600"/>
              </a:spcAft>
              <a:tabLst/>
              <a:defRPr sz="1200" i="1"/>
            </a:lvl3pPr>
            <a:lvl4pPr marL="520700" indent="-176213">
              <a:lnSpc>
                <a:spcPct val="90000"/>
              </a:lnSpc>
              <a:spcBef>
                <a:spcPts val="0"/>
              </a:spcBef>
              <a:spcAft>
                <a:spcPts val="600"/>
              </a:spcAft>
              <a:tabLst/>
              <a:defRPr sz="1100" b="1"/>
            </a:lvl4pPr>
            <a:lvl5pPr marL="635000" indent="-120650">
              <a:lnSpc>
                <a:spcPct val="90000"/>
              </a:lnSpc>
              <a:spcBef>
                <a:spcPts val="0"/>
              </a:spcBef>
              <a:spcAft>
                <a:spcPts val="600"/>
              </a:spcAft>
              <a:buFont typeface="Arial" panose="020B0604020202020204" pitchFamily="34" charset="0"/>
              <a:buChar char="•"/>
              <a:tabLst/>
              <a:defRPr sz="1100"/>
            </a:lvl5pPr>
            <a:lvl6pPr marL="809625" indent="-174625">
              <a:lnSpc>
                <a:spcPct val="90000"/>
              </a:lnSpc>
              <a:spcBef>
                <a:spcPts val="0"/>
              </a:spcBef>
              <a:spcAft>
                <a:spcPts val="600"/>
              </a:spcAft>
              <a:tabLst/>
              <a:defRPr sz="11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7" name="Text Placeholder 4">
            <a:extLst>
              <a:ext uri="{FF2B5EF4-FFF2-40B4-BE49-F238E27FC236}">
                <a16:creationId xmlns:a16="http://schemas.microsoft.com/office/drawing/2014/main" id="{625F3708-B220-6F4D-87C0-2932A2560079}"/>
              </a:ext>
            </a:extLst>
          </p:cNvPr>
          <p:cNvSpPr>
            <a:spLocks noGrp="1"/>
          </p:cNvSpPr>
          <p:nvPr>
            <p:ph type="body" sz="quarter" idx="23" hasCustomPrompt="1"/>
          </p:nvPr>
        </p:nvSpPr>
        <p:spPr>
          <a:xfrm>
            <a:off x="4598225" y="2743205"/>
            <a:ext cx="3006565" cy="3725448"/>
          </a:xfrm>
        </p:spPr>
        <p:txBody>
          <a:bodyPr>
            <a:noAutofit/>
          </a:bodyPr>
          <a:lstStyle>
            <a:lvl1pPr>
              <a:lnSpc>
                <a:spcPct val="90000"/>
              </a:lnSpc>
              <a:spcBef>
                <a:spcPts val="0"/>
              </a:spcBef>
              <a:spcAft>
                <a:spcPts val="600"/>
              </a:spcAft>
              <a:defRPr sz="14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200"/>
            </a:lvl2pPr>
            <a:lvl3pPr marL="344488" indent="-169863">
              <a:lnSpc>
                <a:spcPct val="90000"/>
              </a:lnSpc>
              <a:spcBef>
                <a:spcPts val="0"/>
              </a:spcBef>
              <a:spcAft>
                <a:spcPts val="600"/>
              </a:spcAft>
              <a:tabLst/>
              <a:defRPr sz="1200" i="1"/>
            </a:lvl3pPr>
            <a:lvl4pPr marL="520700" indent="-176213">
              <a:lnSpc>
                <a:spcPct val="90000"/>
              </a:lnSpc>
              <a:spcBef>
                <a:spcPts val="0"/>
              </a:spcBef>
              <a:spcAft>
                <a:spcPts val="600"/>
              </a:spcAft>
              <a:tabLst/>
              <a:defRPr sz="1100" b="1"/>
            </a:lvl4pPr>
            <a:lvl5pPr marL="635000" indent="-120650">
              <a:lnSpc>
                <a:spcPct val="90000"/>
              </a:lnSpc>
              <a:spcBef>
                <a:spcPts val="0"/>
              </a:spcBef>
              <a:spcAft>
                <a:spcPts val="600"/>
              </a:spcAft>
              <a:buFont typeface="Arial" panose="020B0604020202020204" pitchFamily="34" charset="0"/>
              <a:buChar char="•"/>
              <a:tabLst/>
              <a:defRPr sz="1100"/>
            </a:lvl5pPr>
            <a:lvl6pPr marL="809625" indent="-174625">
              <a:lnSpc>
                <a:spcPct val="90000"/>
              </a:lnSpc>
              <a:spcBef>
                <a:spcPts val="0"/>
              </a:spcBef>
              <a:spcAft>
                <a:spcPts val="600"/>
              </a:spcAft>
              <a:tabLst/>
              <a:defRPr sz="11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8" name="Text Placeholder 4">
            <a:extLst>
              <a:ext uri="{FF2B5EF4-FFF2-40B4-BE49-F238E27FC236}">
                <a16:creationId xmlns:a16="http://schemas.microsoft.com/office/drawing/2014/main" id="{06BC1E2C-BB69-BC40-8C4E-E1D7ADF11C72}"/>
              </a:ext>
            </a:extLst>
          </p:cNvPr>
          <p:cNvSpPr>
            <a:spLocks noGrp="1"/>
          </p:cNvSpPr>
          <p:nvPr>
            <p:ph type="body" sz="quarter" idx="24" hasCustomPrompt="1"/>
          </p:nvPr>
        </p:nvSpPr>
        <p:spPr>
          <a:xfrm>
            <a:off x="8388028" y="2743205"/>
            <a:ext cx="3006565" cy="3725448"/>
          </a:xfrm>
        </p:spPr>
        <p:txBody>
          <a:bodyPr>
            <a:noAutofit/>
          </a:bodyPr>
          <a:lstStyle>
            <a:lvl1pPr>
              <a:lnSpc>
                <a:spcPct val="90000"/>
              </a:lnSpc>
              <a:spcBef>
                <a:spcPts val="0"/>
              </a:spcBef>
              <a:spcAft>
                <a:spcPts val="600"/>
              </a:spcAft>
              <a:defRPr sz="1400" b="1">
                <a:solidFill>
                  <a:schemeClr val="accent1"/>
                </a:solidFill>
                <a:latin typeface="Arial" panose="020B0604020202020204" pitchFamily="34" charset="0"/>
                <a:cs typeface="Arial" panose="020B0604020202020204" pitchFamily="34" charset="0"/>
              </a:defRPr>
            </a:lvl1pPr>
            <a:lvl2pPr marL="171450" indent="-171450">
              <a:lnSpc>
                <a:spcPct val="90000"/>
              </a:lnSpc>
              <a:spcBef>
                <a:spcPts val="0"/>
              </a:spcBef>
              <a:spcAft>
                <a:spcPts val="600"/>
              </a:spcAft>
              <a:buFont typeface="Arial" panose="020B0604020202020204" pitchFamily="34" charset="0"/>
              <a:buChar char="•"/>
              <a:defRPr sz="1200"/>
            </a:lvl2pPr>
            <a:lvl3pPr marL="344488" indent="-169863">
              <a:lnSpc>
                <a:spcPct val="90000"/>
              </a:lnSpc>
              <a:spcBef>
                <a:spcPts val="0"/>
              </a:spcBef>
              <a:spcAft>
                <a:spcPts val="600"/>
              </a:spcAft>
              <a:tabLst/>
              <a:defRPr sz="1200" i="1"/>
            </a:lvl3pPr>
            <a:lvl4pPr marL="520700" indent="-176213">
              <a:lnSpc>
                <a:spcPct val="90000"/>
              </a:lnSpc>
              <a:spcBef>
                <a:spcPts val="0"/>
              </a:spcBef>
              <a:spcAft>
                <a:spcPts val="600"/>
              </a:spcAft>
              <a:tabLst/>
              <a:defRPr sz="1100" b="1"/>
            </a:lvl4pPr>
            <a:lvl5pPr marL="635000" indent="-120650">
              <a:lnSpc>
                <a:spcPct val="90000"/>
              </a:lnSpc>
              <a:spcBef>
                <a:spcPts val="0"/>
              </a:spcBef>
              <a:spcAft>
                <a:spcPts val="600"/>
              </a:spcAft>
              <a:buFont typeface="Arial" panose="020B0604020202020204" pitchFamily="34" charset="0"/>
              <a:buChar char="•"/>
              <a:tabLst/>
              <a:defRPr sz="1100"/>
            </a:lvl5pPr>
            <a:lvl6pPr marL="809625" indent="-174625">
              <a:lnSpc>
                <a:spcPct val="90000"/>
              </a:lnSpc>
              <a:spcBef>
                <a:spcPts val="0"/>
              </a:spcBef>
              <a:spcAft>
                <a:spcPts val="600"/>
              </a:spcAft>
              <a:tabLst/>
              <a:defRPr sz="1100" i="1"/>
            </a:lvl6pPr>
            <a:lvl7pPr marL="973138" indent="-163513">
              <a:lnSpc>
                <a:spcPct val="90000"/>
              </a:lnSpc>
              <a:spcBef>
                <a:spcPts val="0"/>
              </a:spcBef>
              <a:spcAft>
                <a:spcPts val="600"/>
              </a:spcAft>
              <a:tabLst/>
              <a:defRPr sz="1000" b="1"/>
            </a:lvl7pPr>
            <a:lvl8pPr marL="1149350" indent="-176213">
              <a:lnSpc>
                <a:spcPct val="90000"/>
              </a:lnSpc>
              <a:spcBef>
                <a:spcPts val="0"/>
              </a:spcBef>
              <a:spcAft>
                <a:spcPts val="600"/>
              </a:spcAft>
              <a:tabLst/>
              <a:defRPr sz="1000"/>
            </a:lvl8pPr>
            <a:lvl9pPr marL="1323975" indent="-174625">
              <a:lnSpc>
                <a:spcPct val="90000"/>
              </a:lnSpc>
              <a:spcBef>
                <a:spcPts val="0"/>
              </a:spcBef>
              <a:spcAft>
                <a:spcPts val="600"/>
              </a:spcAft>
              <a:tabLst/>
              <a:defRPr sz="1000" i="1"/>
            </a:lvl9pPr>
          </a:lstStyle>
          <a:p>
            <a:pPr lvl="0"/>
            <a:r>
              <a:rPr lang="en-US"/>
              <a:t>Optional Subhead</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0E9D7FB0-23EC-3141-88E5-F3AA498A5D07}"/>
              </a:ext>
            </a:extLst>
          </p:cNvPr>
          <p:cNvSpPr>
            <a:spLocks noGrp="1"/>
          </p:cNvSpPr>
          <p:nvPr>
            <p:ph type="sldNum" sz="quarter" idx="25"/>
          </p:nvPr>
        </p:nvSpPr>
        <p:spPr/>
        <p:txBody>
          <a:bodyPr/>
          <a:lstStyle/>
          <a:p>
            <a:fld id="{2C055D05-D81F-ED4A-A185-0C6FCB82940E}" type="slidenum">
              <a:rPr lang="en-US" smtClean="0"/>
              <a:pPr/>
              <a:t>‹#›</a:t>
            </a:fld>
            <a:endParaRPr lang="en-US"/>
          </a:p>
        </p:txBody>
      </p:sp>
      <p:sp>
        <p:nvSpPr>
          <p:cNvPr id="14" name="Text Placeholder 2">
            <a:extLst>
              <a:ext uri="{FF2B5EF4-FFF2-40B4-BE49-F238E27FC236}">
                <a16:creationId xmlns:a16="http://schemas.microsoft.com/office/drawing/2014/main" id="{84F93918-7990-C94B-9C6D-7EFE19A1A44E}"/>
              </a:ext>
            </a:extLst>
          </p:cNvPr>
          <p:cNvSpPr>
            <a:spLocks noGrp="1"/>
          </p:cNvSpPr>
          <p:nvPr>
            <p:ph type="body" sz="quarter" idx="14"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15" name="Text Placeholder 4">
            <a:extLst>
              <a:ext uri="{FF2B5EF4-FFF2-40B4-BE49-F238E27FC236}">
                <a16:creationId xmlns:a16="http://schemas.microsoft.com/office/drawing/2014/main" id="{8826C386-1779-3F47-BCE3-48D2C84BC1B1}"/>
              </a:ext>
            </a:extLst>
          </p:cNvPr>
          <p:cNvSpPr>
            <a:spLocks noGrp="1"/>
          </p:cNvSpPr>
          <p:nvPr>
            <p:ph type="body" sz="quarter" idx="40"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this is where you’ll state your key takeaway</a:t>
            </a:r>
          </a:p>
          <a:p>
            <a:endParaRPr lang="en-US"/>
          </a:p>
        </p:txBody>
      </p:sp>
    </p:spTree>
    <p:extLst>
      <p:ext uri="{BB962C8B-B14F-4D97-AF65-F5344CB8AC3E}">
        <p14:creationId xmlns:p14="http://schemas.microsoft.com/office/powerpoint/2010/main" val="3924288819"/>
      </p:ext>
    </p:extLst>
  </p:cSld>
  <p:clrMapOvr>
    <a:masterClrMapping/>
  </p:clrMapOvr>
  <p:transition spd="med"/>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wo Segment Comparison">
    <p:bg>
      <p:bgPr>
        <a:solidFill>
          <a:srgbClr val="FFFFFF"/>
        </a:solidFill>
        <a:effectLst/>
      </p:bgPr>
    </p:bg>
    <p:spTree>
      <p:nvGrpSpPr>
        <p:cNvPr id="1" name=""/>
        <p:cNvGrpSpPr/>
        <p:nvPr/>
      </p:nvGrpSpPr>
      <p:grpSpPr>
        <a:xfrm>
          <a:off x="0" y="0"/>
          <a:ext cx="0" cy="0"/>
          <a:chOff x="0" y="0"/>
          <a:chExt cx="0" cy="0"/>
        </a:xfrm>
      </p:grpSpPr>
      <p:sp>
        <p:nvSpPr>
          <p:cNvPr id="31" name="Rectangle">
            <a:extLst>
              <a:ext uri="{FF2B5EF4-FFF2-40B4-BE49-F238E27FC236}">
                <a16:creationId xmlns:a16="http://schemas.microsoft.com/office/drawing/2014/main" id="{33A27938-3703-184D-BDB4-5668FA920729}"/>
              </a:ext>
            </a:extLst>
          </p:cNvPr>
          <p:cNvSpPr/>
          <p:nvPr userDrawn="1"/>
        </p:nvSpPr>
        <p:spPr>
          <a:xfrm>
            <a:off x="805890" y="1969791"/>
            <a:ext cx="4579395" cy="3844975"/>
          </a:xfrm>
          <a:prstGeom prst="rect">
            <a:avLst/>
          </a:prstGeom>
          <a:solidFill>
            <a:srgbClr val="F4F3EB"/>
          </a:solidFill>
          <a:ln w="12700">
            <a:miter lim="400000"/>
          </a:ln>
        </p:spPr>
        <p:txBody>
          <a:bodyPr lIns="45719" rIns="45719" anchor="ctr">
            <a:noAutofit/>
          </a:bodyPr>
          <a:lstStyle/>
          <a:p>
            <a:endParaRPr/>
          </a:p>
        </p:txBody>
      </p:sp>
      <p:sp>
        <p:nvSpPr>
          <p:cNvPr id="19" name="Rectangle">
            <a:extLst>
              <a:ext uri="{FF2B5EF4-FFF2-40B4-BE49-F238E27FC236}">
                <a16:creationId xmlns:a16="http://schemas.microsoft.com/office/drawing/2014/main" id="{B41DA5CD-91C7-E047-A933-FCF3CBCF2800}"/>
              </a:ext>
            </a:extLst>
          </p:cNvPr>
          <p:cNvSpPr/>
          <p:nvPr userDrawn="1"/>
        </p:nvSpPr>
        <p:spPr>
          <a:xfrm>
            <a:off x="6808162" y="1929247"/>
            <a:ext cx="4579395" cy="3844975"/>
          </a:xfrm>
          <a:prstGeom prst="rect">
            <a:avLst/>
          </a:prstGeom>
          <a:solidFill>
            <a:srgbClr val="F4F3EB"/>
          </a:solidFill>
          <a:ln w="12700">
            <a:miter lim="400000"/>
          </a:ln>
        </p:spPr>
        <p:txBody>
          <a:bodyPr lIns="45719" rIns="45719" anchor="ctr">
            <a:noAutofit/>
          </a:bodyPr>
          <a:lstStyle/>
          <a:p>
            <a:endParaRPr/>
          </a:p>
        </p:txBody>
      </p:sp>
      <p:sp>
        <p:nvSpPr>
          <p:cNvPr id="9" name="object 6">
            <a:extLst>
              <a:ext uri="{FF2B5EF4-FFF2-40B4-BE49-F238E27FC236}">
                <a16:creationId xmlns:a16="http://schemas.microsoft.com/office/drawing/2014/main" id="{304ACCFB-824A-0943-9FA9-813651FD2F07}"/>
              </a:ext>
            </a:extLst>
          </p:cNvPr>
          <p:cNvSpPr/>
          <p:nvPr userDrawn="1"/>
        </p:nvSpPr>
        <p:spPr>
          <a:xfrm flipH="1">
            <a:off x="6096000" y="1629174"/>
            <a:ext cx="1447" cy="4988795"/>
          </a:xfrm>
          <a:prstGeom prst="line">
            <a:avLst/>
          </a:prstGeom>
          <a:ln w="12700" cap="rnd">
            <a:solidFill>
              <a:srgbClr val="01B5B2"/>
            </a:solidFill>
          </a:ln>
        </p:spPr>
        <p:txBody>
          <a:bodyPr lIns="45719" rIns="45719">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978617" y="1508886"/>
            <a:ext cx="4185704" cy="367811"/>
          </a:xfrm>
        </p:spPr>
        <p:txBody>
          <a:bodyPr anchor="b">
            <a:noAutofit/>
          </a:bodyPr>
          <a:lstStyle>
            <a:lvl1pPr algn="ctr">
              <a:spcBef>
                <a:spcPts val="0"/>
              </a:spcBef>
              <a:spcAft>
                <a:spcPts val="1200"/>
              </a:spcAft>
              <a:defRPr sz="1800"/>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13" name="Text Placeholder 9">
            <a:extLst>
              <a:ext uri="{FF2B5EF4-FFF2-40B4-BE49-F238E27FC236}">
                <a16:creationId xmlns:a16="http://schemas.microsoft.com/office/drawing/2014/main" id="{3259FCCC-04FF-C545-A1CD-B412FC2902C3}"/>
              </a:ext>
            </a:extLst>
          </p:cNvPr>
          <p:cNvSpPr>
            <a:spLocks noGrp="1"/>
          </p:cNvSpPr>
          <p:nvPr>
            <p:ph type="body" sz="quarter" idx="14" hasCustomPrompt="1"/>
          </p:nvPr>
        </p:nvSpPr>
        <p:spPr>
          <a:xfrm>
            <a:off x="796938" y="5952687"/>
            <a:ext cx="4583736"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8" name="Text Placeholder 9">
            <a:extLst>
              <a:ext uri="{FF2B5EF4-FFF2-40B4-BE49-F238E27FC236}">
                <a16:creationId xmlns:a16="http://schemas.microsoft.com/office/drawing/2014/main" id="{C60DA169-8D6D-6E47-83A0-A2872E33B3B1}"/>
              </a:ext>
            </a:extLst>
          </p:cNvPr>
          <p:cNvSpPr>
            <a:spLocks noGrp="1"/>
          </p:cNvSpPr>
          <p:nvPr>
            <p:ph type="body" sz="quarter" idx="20" hasCustomPrompt="1"/>
          </p:nvPr>
        </p:nvSpPr>
        <p:spPr>
          <a:xfrm>
            <a:off x="6808162" y="5952687"/>
            <a:ext cx="4583736"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22" name="Text Placeholder 4">
            <a:extLst>
              <a:ext uri="{FF2B5EF4-FFF2-40B4-BE49-F238E27FC236}">
                <a16:creationId xmlns:a16="http://schemas.microsoft.com/office/drawing/2014/main" id="{BBA1FAA8-2C5F-A140-A0FE-955F905B3853}"/>
              </a:ext>
            </a:extLst>
          </p:cNvPr>
          <p:cNvSpPr>
            <a:spLocks noGrp="1"/>
          </p:cNvSpPr>
          <p:nvPr>
            <p:ph type="body" sz="quarter" idx="21" hasCustomPrompt="1"/>
          </p:nvPr>
        </p:nvSpPr>
        <p:spPr>
          <a:xfrm>
            <a:off x="978617" y="2076341"/>
            <a:ext cx="4185704" cy="406197"/>
          </a:xfrm>
        </p:spPr>
        <p:txBody>
          <a:bodyPr>
            <a:noAutofit/>
          </a:bodyPr>
          <a:lstStyle>
            <a:lvl1pPr algn="ctr">
              <a:spcBef>
                <a:spcPts val="0"/>
              </a:spcBef>
              <a:spcAft>
                <a:spcPts val="600"/>
              </a:spcAft>
              <a:defRPr sz="1200" b="0">
                <a:latin typeface="Georgia" panose="02040502050405020303" pitchFamily="18"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Body copy</a:t>
            </a:r>
          </a:p>
        </p:txBody>
      </p:sp>
      <p:sp>
        <p:nvSpPr>
          <p:cNvPr id="23" name="Text Placeholder 4">
            <a:extLst>
              <a:ext uri="{FF2B5EF4-FFF2-40B4-BE49-F238E27FC236}">
                <a16:creationId xmlns:a16="http://schemas.microsoft.com/office/drawing/2014/main" id="{FC27B87A-3A8F-D44C-AAA5-C9D29915C895}"/>
              </a:ext>
            </a:extLst>
          </p:cNvPr>
          <p:cNvSpPr>
            <a:spLocks noGrp="1"/>
          </p:cNvSpPr>
          <p:nvPr>
            <p:ph type="body" sz="quarter" idx="22" hasCustomPrompt="1"/>
          </p:nvPr>
        </p:nvSpPr>
        <p:spPr>
          <a:xfrm>
            <a:off x="978617" y="2629632"/>
            <a:ext cx="4185704" cy="839109"/>
          </a:xfrm>
        </p:spPr>
        <p:txBody>
          <a:bodyPr>
            <a:noAutofit/>
          </a:bodyPr>
          <a:lstStyle>
            <a:lvl1pPr algn="ctr">
              <a:spcBef>
                <a:spcPts val="0"/>
              </a:spcBef>
              <a:spcAft>
                <a:spcPts val="2400"/>
              </a:spcAft>
              <a:defRPr sz="1100" b="1" i="0" cap="all" baseline="0">
                <a:latin typeface="Arial Black" panose="020B0604020202020204" pitchFamily="34" charset="0"/>
                <a:cs typeface="Arial Black" panose="020B0604020202020204" pitchFamily="34"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List Item</a:t>
            </a:r>
          </a:p>
        </p:txBody>
      </p:sp>
      <p:sp>
        <p:nvSpPr>
          <p:cNvPr id="24" name="Text Placeholder 4">
            <a:extLst>
              <a:ext uri="{FF2B5EF4-FFF2-40B4-BE49-F238E27FC236}">
                <a16:creationId xmlns:a16="http://schemas.microsoft.com/office/drawing/2014/main" id="{06D4ADC8-73A6-D84D-BA53-018E5DD74871}"/>
              </a:ext>
            </a:extLst>
          </p:cNvPr>
          <p:cNvSpPr>
            <a:spLocks noGrp="1"/>
          </p:cNvSpPr>
          <p:nvPr>
            <p:ph type="body" sz="quarter" idx="23" hasCustomPrompt="1"/>
          </p:nvPr>
        </p:nvSpPr>
        <p:spPr>
          <a:xfrm>
            <a:off x="7027679" y="1508886"/>
            <a:ext cx="4185704" cy="367811"/>
          </a:xfrm>
        </p:spPr>
        <p:txBody>
          <a:bodyPr anchor="b">
            <a:noAutofit/>
          </a:bodyPr>
          <a:lstStyle>
            <a:lvl1pPr algn="ctr">
              <a:spcBef>
                <a:spcPts val="0"/>
              </a:spcBef>
              <a:spcAft>
                <a:spcPts val="1200"/>
              </a:spcAft>
              <a:defRPr sz="1800"/>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25" name="Text Placeholder 4">
            <a:extLst>
              <a:ext uri="{FF2B5EF4-FFF2-40B4-BE49-F238E27FC236}">
                <a16:creationId xmlns:a16="http://schemas.microsoft.com/office/drawing/2014/main" id="{75D6B3CC-DE5C-244B-8522-8DED213D735A}"/>
              </a:ext>
            </a:extLst>
          </p:cNvPr>
          <p:cNvSpPr>
            <a:spLocks noGrp="1"/>
          </p:cNvSpPr>
          <p:nvPr>
            <p:ph type="body" sz="quarter" idx="24" hasCustomPrompt="1"/>
          </p:nvPr>
        </p:nvSpPr>
        <p:spPr>
          <a:xfrm>
            <a:off x="7027679" y="2076341"/>
            <a:ext cx="4185704" cy="406197"/>
          </a:xfrm>
        </p:spPr>
        <p:txBody>
          <a:bodyPr>
            <a:noAutofit/>
          </a:bodyPr>
          <a:lstStyle>
            <a:lvl1pPr algn="ctr">
              <a:spcBef>
                <a:spcPts val="0"/>
              </a:spcBef>
              <a:spcAft>
                <a:spcPts val="600"/>
              </a:spcAft>
              <a:defRPr sz="1200" b="0">
                <a:latin typeface="Georgia" panose="02040502050405020303" pitchFamily="18"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Body copy</a:t>
            </a:r>
          </a:p>
        </p:txBody>
      </p:sp>
      <p:sp>
        <p:nvSpPr>
          <p:cNvPr id="26" name="Text Placeholder 4">
            <a:extLst>
              <a:ext uri="{FF2B5EF4-FFF2-40B4-BE49-F238E27FC236}">
                <a16:creationId xmlns:a16="http://schemas.microsoft.com/office/drawing/2014/main" id="{A2DEC7E2-E866-3B46-BC8B-CA3BFD9B6DDE}"/>
              </a:ext>
            </a:extLst>
          </p:cNvPr>
          <p:cNvSpPr>
            <a:spLocks noGrp="1"/>
          </p:cNvSpPr>
          <p:nvPr>
            <p:ph type="body" sz="quarter" idx="25" hasCustomPrompt="1"/>
          </p:nvPr>
        </p:nvSpPr>
        <p:spPr>
          <a:xfrm>
            <a:off x="7027679" y="2629632"/>
            <a:ext cx="4185704" cy="839109"/>
          </a:xfrm>
        </p:spPr>
        <p:txBody>
          <a:bodyPr>
            <a:noAutofit/>
          </a:bodyPr>
          <a:lstStyle>
            <a:lvl1pPr algn="ctr">
              <a:spcBef>
                <a:spcPts val="0"/>
              </a:spcBef>
              <a:spcAft>
                <a:spcPts val="2400"/>
              </a:spcAft>
              <a:defRPr sz="1100" b="1" i="0" cap="all" baseline="0">
                <a:latin typeface="Arial Black" panose="020B0604020202020204" pitchFamily="34" charset="0"/>
                <a:cs typeface="Arial Black" panose="020B0604020202020204" pitchFamily="34" charset="0"/>
              </a:defRPr>
            </a:lvl1pPr>
            <a:lvl2pPr algn="ctr">
              <a:lnSpc>
                <a:spcPct val="120000"/>
              </a:lnSpc>
              <a:spcBef>
                <a:spcPts val="0"/>
              </a:spcBef>
              <a:spcAft>
                <a:spcPts val="1200"/>
              </a:spcAft>
              <a:defRPr/>
            </a:lvl2pPr>
            <a:lvl3pPr marL="4763" indent="0" algn="ctr">
              <a:lnSpc>
                <a:spcPct val="100000"/>
              </a:lnSpc>
              <a:spcBef>
                <a:spcPts val="0"/>
              </a:spcBef>
              <a:spcAft>
                <a:spcPts val="200"/>
              </a:spcAft>
              <a:buNone/>
              <a:defRPr sz="1100" b="1" i="0" cap="all" baseline="0">
                <a:latin typeface="Arial Black" panose="020B0604020202020204" pitchFamily="34" charset="0"/>
                <a:cs typeface="Arial Black" panose="020B0604020202020204" pitchFamily="34" charset="0"/>
              </a:defRPr>
            </a:lvl3pPr>
            <a:lvl4pPr marL="230188" indent="-219075" algn="ctr">
              <a:lnSpc>
                <a:spcPct val="120000"/>
              </a:lnSpc>
              <a:spcBef>
                <a:spcPts val="0"/>
              </a:spcBef>
              <a:spcAft>
                <a:spcPts val="600"/>
              </a:spcAft>
              <a:tabLst/>
              <a:defRPr sz="1100"/>
            </a:lvl4pPr>
          </a:lstStyle>
          <a:p>
            <a:pPr lvl="0"/>
            <a:r>
              <a:rPr lang="en-US"/>
              <a:t>List Item</a:t>
            </a:r>
          </a:p>
        </p:txBody>
      </p:sp>
      <p:sp>
        <p:nvSpPr>
          <p:cNvPr id="2" name="Slide Number Placeholder 1">
            <a:extLst>
              <a:ext uri="{FF2B5EF4-FFF2-40B4-BE49-F238E27FC236}">
                <a16:creationId xmlns:a16="http://schemas.microsoft.com/office/drawing/2014/main" id="{A5ADF1A2-3F3E-AA4C-9763-55FEBD6FC771}"/>
              </a:ext>
            </a:extLst>
          </p:cNvPr>
          <p:cNvSpPr>
            <a:spLocks noGrp="1"/>
          </p:cNvSpPr>
          <p:nvPr>
            <p:ph type="sldNum" sz="quarter" idx="26"/>
          </p:nvPr>
        </p:nvSpPr>
        <p:spPr/>
        <p:txBody>
          <a:bodyPr/>
          <a:lstStyle/>
          <a:p>
            <a:fld id="{2C055D05-D81F-ED4A-A185-0C6FCB82940E}" type="slidenum">
              <a:rPr lang="en-US" smtClean="0"/>
              <a:pPr/>
              <a:t>‹#›</a:t>
            </a:fld>
            <a:endParaRPr lang="en-US"/>
          </a:p>
        </p:txBody>
      </p:sp>
      <p:sp>
        <p:nvSpPr>
          <p:cNvPr id="27" name="Text Placeholder 2">
            <a:extLst>
              <a:ext uri="{FF2B5EF4-FFF2-40B4-BE49-F238E27FC236}">
                <a16:creationId xmlns:a16="http://schemas.microsoft.com/office/drawing/2014/main" id="{9C116A8F-7C71-1A42-B29F-F89393A92CBD}"/>
              </a:ext>
            </a:extLst>
          </p:cNvPr>
          <p:cNvSpPr>
            <a:spLocks noGrp="1"/>
          </p:cNvSpPr>
          <p:nvPr>
            <p:ph type="body" sz="quarter" idx="41"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28" name="Text Placeholder 4">
            <a:extLst>
              <a:ext uri="{FF2B5EF4-FFF2-40B4-BE49-F238E27FC236}">
                <a16:creationId xmlns:a16="http://schemas.microsoft.com/office/drawing/2014/main" id="{835EFFEB-B1C1-2944-94B2-A29AAE9F13D7}"/>
              </a:ext>
            </a:extLst>
          </p:cNvPr>
          <p:cNvSpPr>
            <a:spLocks noGrp="1"/>
          </p:cNvSpPr>
          <p:nvPr>
            <p:ph type="body" sz="quarter" idx="42"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COMPARISON OF TWO SEGMENTS</a:t>
            </a:r>
          </a:p>
        </p:txBody>
      </p:sp>
    </p:spTree>
    <p:extLst>
      <p:ext uri="{BB962C8B-B14F-4D97-AF65-F5344CB8AC3E}">
        <p14:creationId xmlns:p14="http://schemas.microsoft.com/office/powerpoint/2010/main" val="1722377106"/>
      </p:ext>
    </p:extLst>
  </p:cSld>
  <p:clrMapOvr>
    <a:masterClrMapping/>
  </p:clrMapOvr>
  <p:transition spd="med"/>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options with Images">
    <p:bg>
      <p:bgPr>
        <a:solidFill>
          <a:srgbClr val="FFFFFF"/>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060FDC6C-307F-A746-B890-59DDDE68D71D}"/>
              </a:ext>
            </a:extLst>
          </p:cNvPr>
          <p:cNvSpPr/>
          <p:nvPr userDrawn="1"/>
        </p:nvSpPr>
        <p:spPr>
          <a:xfrm>
            <a:off x="809098" y="1929247"/>
            <a:ext cx="3170015" cy="3477253"/>
          </a:xfrm>
          <a:prstGeom prst="rect">
            <a:avLst/>
          </a:prstGeom>
          <a:solidFill>
            <a:srgbClr val="F4F3EB"/>
          </a:solidFill>
          <a:ln w="12700">
            <a:miter lim="400000"/>
          </a:ln>
        </p:spPr>
        <p:txBody>
          <a:bodyPr lIns="45719" rIns="45719" anchor="ctr">
            <a:noAutofit/>
          </a:bodyPr>
          <a:lstStyle/>
          <a:p>
            <a:endParaRPr/>
          </a:p>
        </p:txBody>
      </p:sp>
      <p:sp>
        <p:nvSpPr>
          <p:cNvPr id="13" name="Rectangle">
            <a:extLst>
              <a:ext uri="{FF2B5EF4-FFF2-40B4-BE49-F238E27FC236}">
                <a16:creationId xmlns:a16="http://schemas.microsoft.com/office/drawing/2014/main" id="{3394892C-37D7-F447-877B-778433584939}"/>
              </a:ext>
            </a:extLst>
          </p:cNvPr>
          <p:cNvSpPr/>
          <p:nvPr userDrawn="1"/>
        </p:nvSpPr>
        <p:spPr>
          <a:xfrm>
            <a:off x="4510992" y="1929247"/>
            <a:ext cx="3170015" cy="3477253"/>
          </a:xfrm>
          <a:prstGeom prst="rect">
            <a:avLst/>
          </a:prstGeom>
          <a:solidFill>
            <a:srgbClr val="F4F3EB"/>
          </a:solidFill>
          <a:ln w="12700">
            <a:miter lim="400000"/>
          </a:ln>
        </p:spPr>
        <p:txBody>
          <a:bodyPr lIns="45719" rIns="45719" anchor="ctr">
            <a:noAutofit/>
          </a:bodyPr>
          <a:lstStyle/>
          <a:p>
            <a:endParaRPr/>
          </a:p>
        </p:txBody>
      </p:sp>
      <p:sp>
        <p:nvSpPr>
          <p:cNvPr id="14" name="Rectangle">
            <a:extLst>
              <a:ext uri="{FF2B5EF4-FFF2-40B4-BE49-F238E27FC236}">
                <a16:creationId xmlns:a16="http://schemas.microsoft.com/office/drawing/2014/main" id="{BE96515A-73E0-7945-85AF-BEB3AB8C4FEE}"/>
              </a:ext>
            </a:extLst>
          </p:cNvPr>
          <p:cNvSpPr/>
          <p:nvPr userDrawn="1"/>
        </p:nvSpPr>
        <p:spPr>
          <a:xfrm>
            <a:off x="8226465" y="1929247"/>
            <a:ext cx="3170015" cy="3477253"/>
          </a:xfrm>
          <a:prstGeom prst="rect">
            <a:avLst/>
          </a:prstGeom>
          <a:solidFill>
            <a:srgbClr val="F4F3EB"/>
          </a:solidFill>
          <a:ln w="12700">
            <a:miter lim="400000"/>
          </a:ln>
        </p:spPr>
        <p:txBody>
          <a:bodyPr lIns="45719" rIns="45719" anchor="ctr">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04275"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3" name="Picture Placeholder 2">
            <a:extLst>
              <a:ext uri="{FF2B5EF4-FFF2-40B4-BE49-F238E27FC236}">
                <a16:creationId xmlns:a16="http://schemas.microsoft.com/office/drawing/2014/main" id="{B02F0918-6284-B847-8E8D-04C0EE6253C2}"/>
              </a:ext>
            </a:extLst>
          </p:cNvPr>
          <p:cNvSpPr>
            <a:spLocks noGrp="1"/>
          </p:cNvSpPr>
          <p:nvPr>
            <p:ph type="pic" sz="quarter" idx="17"/>
          </p:nvPr>
        </p:nvSpPr>
        <p:spPr>
          <a:xfrm>
            <a:off x="2454440" y="4566596"/>
            <a:ext cx="1689100" cy="1689100"/>
          </a:xfrm>
        </p:spPr>
        <p:txBody>
          <a:bodyPr>
            <a:noAutofit/>
          </a:bodyPr>
          <a:lstStyle/>
          <a:p>
            <a:r>
              <a:rPr lang="en-US"/>
              <a:t>Click icon to add picture</a:t>
            </a:r>
          </a:p>
        </p:txBody>
      </p:sp>
      <p:sp>
        <p:nvSpPr>
          <p:cNvPr id="22" name="Picture Placeholder 2">
            <a:extLst>
              <a:ext uri="{FF2B5EF4-FFF2-40B4-BE49-F238E27FC236}">
                <a16:creationId xmlns:a16="http://schemas.microsoft.com/office/drawing/2014/main" id="{38C2991A-8BC0-0843-B695-F50CBFE9FD36}"/>
              </a:ext>
            </a:extLst>
          </p:cNvPr>
          <p:cNvSpPr>
            <a:spLocks noGrp="1"/>
          </p:cNvSpPr>
          <p:nvPr>
            <p:ph type="pic" sz="quarter" idx="19"/>
          </p:nvPr>
        </p:nvSpPr>
        <p:spPr>
          <a:xfrm>
            <a:off x="6179379" y="4566596"/>
            <a:ext cx="1689100" cy="1689100"/>
          </a:xfrm>
        </p:spPr>
        <p:txBody>
          <a:bodyPr>
            <a:noAutofit/>
          </a:bodyPr>
          <a:lstStyle/>
          <a:p>
            <a:r>
              <a:rPr lang="en-US"/>
              <a:t>Click icon to add picture</a:t>
            </a:r>
          </a:p>
        </p:txBody>
      </p:sp>
      <p:sp>
        <p:nvSpPr>
          <p:cNvPr id="26" name="Picture Placeholder 2">
            <a:extLst>
              <a:ext uri="{FF2B5EF4-FFF2-40B4-BE49-F238E27FC236}">
                <a16:creationId xmlns:a16="http://schemas.microsoft.com/office/drawing/2014/main" id="{DAB54BF6-D9C6-9648-815E-7B16CB7F551E}"/>
              </a:ext>
            </a:extLst>
          </p:cNvPr>
          <p:cNvSpPr>
            <a:spLocks noGrp="1"/>
          </p:cNvSpPr>
          <p:nvPr>
            <p:ph type="pic" sz="quarter" idx="21"/>
          </p:nvPr>
        </p:nvSpPr>
        <p:spPr>
          <a:xfrm>
            <a:off x="9894852" y="4566596"/>
            <a:ext cx="1689100" cy="1689100"/>
          </a:xfrm>
        </p:spPr>
        <p:txBody>
          <a:bodyPr>
            <a:noAutofit/>
          </a:bodyPr>
          <a:lstStyle/>
          <a:p>
            <a:r>
              <a:rPr lang="en-US"/>
              <a:t>Click icon to add picture</a:t>
            </a:r>
          </a:p>
        </p:txBody>
      </p:sp>
      <p:sp>
        <p:nvSpPr>
          <p:cNvPr id="16" name="Text Placeholder 4">
            <a:extLst>
              <a:ext uri="{FF2B5EF4-FFF2-40B4-BE49-F238E27FC236}">
                <a16:creationId xmlns:a16="http://schemas.microsoft.com/office/drawing/2014/main" id="{3E603766-C1E0-1342-91E4-8E70C9727E36}"/>
              </a:ext>
            </a:extLst>
          </p:cNvPr>
          <p:cNvSpPr>
            <a:spLocks noGrp="1"/>
          </p:cNvSpPr>
          <p:nvPr>
            <p:ph type="body" sz="quarter" idx="23" hasCustomPrompt="1"/>
          </p:nvPr>
        </p:nvSpPr>
        <p:spPr>
          <a:xfrm>
            <a:off x="4724019"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18" name="Text Placeholder 4">
            <a:extLst>
              <a:ext uri="{FF2B5EF4-FFF2-40B4-BE49-F238E27FC236}">
                <a16:creationId xmlns:a16="http://schemas.microsoft.com/office/drawing/2014/main" id="{D4E81FCF-68BF-9B4C-B715-D1ABA6F32298}"/>
              </a:ext>
            </a:extLst>
          </p:cNvPr>
          <p:cNvSpPr>
            <a:spLocks noGrp="1"/>
          </p:cNvSpPr>
          <p:nvPr>
            <p:ph type="body" sz="quarter" idx="25" hasCustomPrompt="1"/>
          </p:nvPr>
        </p:nvSpPr>
        <p:spPr>
          <a:xfrm>
            <a:off x="8443763"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20" name="A">
            <a:extLst>
              <a:ext uri="{FF2B5EF4-FFF2-40B4-BE49-F238E27FC236}">
                <a16:creationId xmlns:a16="http://schemas.microsoft.com/office/drawing/2014/main" id="{9E7E0F7A-DE60-F04C-9340-AB60C8D3A548}"/>
              </a:ext>
            </a:extLst>
          </p:cNvPr>
          <p:cNvSpPr>
            <a:spLocks noChangeAspect="1"/>
          </p:cNvSpPr>
          <p:nvPr userDrawn="1"/>
        </p:nvSpPr>
        <p:spPr>
          <a:xfrm>
            <a:off x="572973" y="16891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sz="1600"/>
              <a:t>A</a:t>
            </a:r>
          </a:p>
        </p:txBody>
      </p:sp>
      <p:sp>
        <p:nvSpPr>
          <p:cNvPr id="21" name="A">
            <a:extLst>
              <a:ext uri="{FF2B5EF4-FFF2-40B4-BE49-F238E27FC236}">
                <a16:creationId xmlns:a16="http://schemas.microsoft.com/office/drawing/2014/main" id="{F25C8C8C-4BB6-5D4C-912C-948E1ECD211E}"/>
              </a:ext>
            </a:extLst>
          </p:cNvPr>
          <p:cNvSpPr>
            <a:spLocks noChangeAspect="1"/>
          </p:cNvSpPr>
          <p:nvPr userDrawn="1"/>
        </p:nvSpPr>
        <p:spPr>
          <a:xfrm>
            <a:off x="4292333" y="16891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B</a:t>
            </a:r>
            <a:endParaRPr sz="1600"/>
          </a:p>
        </p:txBody>
      </p:sp>
      <p:sp>
        <p:nvSpPr>
          <p:cNvPr id="23" name="A">
            <a:extLst>
              <a:ext uri="{FF2B5EF4-FFF2-40B4-BE49-F238E27FC236}">
                <a16:creationId xmlns:a16="http://schemas.microsoft.com/office/drawing/2014/main" id="{F7B8DA65-9F19-A142-8F2A-8B904F013138}"/>
              </a:ext>
            </a:extLst>
          </p:cNvPr>
          <p:cNvSpPr>
            <a:spLocks noChangeAspect="1"/>
          </p:cNvSpPr>
          <p:nvPr userDrawn="1"/>
        </p:nvSpPr>
        <p:spPr>
          <a:xfrm>
            <a:off x="8015246" y="1689187"/>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C</a:t>
            </a:r>
            <a:endParaRPr sz="1600"/>
          </a:p>
        </p:txBody>
      </p:sp>
      <p:sp>
        <p:nvSpPr>
          <p:cNvPr id="4" name="Text Placeholder 3">
            <a:extLst>
              <a:ext uri="{FF2B5EF4-FFF2-40B4-BE49-F238E27FC236}">
                <a16:creationId xmlns:a16="http://schemas.microsoft.com/office/drawing/2014/main" id="{F8EDDC15-C836-F84D-A2AA-846E7B25AB61}"/>
              </a:ext>
            </a:extLst>
          </p:cNvPr>
          <p:cNvSpPr>
            <a:spLocks noGrp="1"/>
          </p:cNvSpPr>
          <p:nvPr>
            <p:ph type="body" sz="quarter" idx="28" hasCustomPrompt="1"/>
          </p:nvPr>
        </p:nvSpPr>
        <p:spPr>
          <a:xfrm>
            <a:off x="1004888"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8" name="Text Placeholder 3">
            <a:extLst>
              <a:ext uri="{FF2B5EF4-FFF2-40B4-BE49-F238E27FC236}">
                <a16:creationId xmlns:a16="http://schemas.microsoft.com/office/drawing/2014/main" id="{811F2C47-08AB-8740-96D3-10659663FF78}"/>
              </a:ext>
            </a:extLst>
          </p:cNvPr>
          <p:cNvSpPr>
            <a:spLocks noGrp="1"/>
          </p:cNvSpPr>
          <p:nvPr>
            <p:ph type="body" sz="quarter" idx="29" hasCustomPrompt="1"/>
          </p:nvPr>
        </p:nvSpPr>
        <p:spPr>
          <a:xfrm>
            <a:off x="4724481"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9" name="Text Placeholder 3">
            <a:extLst>
              <a:ext uri="{FF2B5EF4-FFF2-40B4-BE49-F238E27FC236}">
                <a16:creationId xmlns:a16="http://schemas.microsoft.com/office/drawing/2014/main" id="{149ABB7B-7CA9-DA4F-8B1B-F2AFE3647617}"/>
              </a:ext>
            </a:extLst>
          </p:cNvPr>
          <p:cNvSpPr>
            <a:spLocks noGrp="1"/>
          </p:cNvSpPr>
          <p:nvPr>
            <p:ph type="body" sz="quarter" idx="30" hasCustomPrompt="1"/>
          </p:nvPr>
        </p:nvSpPr>
        <p:spPr>
          <a:xfrm>
            <a:off x="8444074"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 name="Slide Number Placeholder 1">
            <a:extLst>
              <a:ext uri="{FF2B5EF4-FFF2-40B4-BE49-F238E27FC236}">
                <a16:creationId xmlns:a16="http://schemas.microsoft.com/office/drawing/2014/main" id="{9A495CC3-3AA3-6F45-9AA6-49C0464306AD}"/>
              </a:ext>
            </a:extLst>
          </p:cNvPr>
          <p:cNvSpPr>
            <a:spLocks noGrp="1"/>
          </p:cNvSpPr>
          <p:nvPr>
            <p:ph type="sldNum" sz="quarter" idx="31"/>
          </p:nvPr>
        </p:nvSpPr>
        <p:spPr/>
        <p:txBody>
          <a:bodyPr/>
          <a:lstStyle/>
          <a:p>
            <a:fld id="{2C055D05-D81F-ED4A-A185-0C6FCB82940E}" type="slidenum">
              <a:rPr lang="en-US" smtClean="0"/>
              <a:pPr/>
              <a:t>‹#›</a:t>
            </a:fld>
            <a:endParaRPr lang="en-US"/>
          </a:p>
        </p:txBody>
      </p:sp>
      <p:sp>
        <p:nvSpPr>
          <p:cNvPr id="25" name="Text Placeholder 2">
            <a:extLst>
              <a:ext uri="{FF2B5EF4-FFF2-40B4-BE49-F238E27FC236}">
                <a16:creationId xmlns:a16="http://schemas.microsoft.com/office/drawing/2014/main" id="{039590F1-B1C1-3B4D-898C-3447D36D97CA}"/>
              </a:ext>
            </a:extLst>
          </p:cNvPr>
          <p:cNvSpPr>
            <a:spLocks noGrp="1"/>
          </p:cNvSpPr>
          <p:nvPr>
            <p:ph type="body" sz="quarter" idx="41"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27" name="Text Placeholder 4">
            <a:extLst>
              <a:ext uri="{FF2B5EF4-FFF2-40B4-BE49-F238E27FC236}">
                <a16:creationId xmlns:a16="http://schemas.microsoft.com/office/drawing/2014/main" id="{73C73898-A8FE-9D43-8ACC-EC4201B3B50A}"/>
              </a:ext>
            </a:extLst>
          </p:cNvPr>
          <p:cNvSpPr>
            <a:spLocks noGrp="1"/>
          </p:cNvSpPr>
          <p:nvPr>
            <p:ph type="body" sz="quarter" idx="42"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THREE OPTIONS WITH IMAGES</a:t>
            </a:r>
          </a:p>
        </p:txBody>
      </p:sp>
    </p:spTree>
    <p:extLst>
      <p:ext uri="{BB962C8B-B14F-4D97-AF65-F5344CB8AC3E}">
        <p14:creationId xmlns:p14="http://schemas.microsoft.com/office/powerpoint/2010/main" val="1138645614"/>
      </p:ext>
    </p:extLst>
  </p:cSld>
  <p:clrMapOvr>
    <a:masterClrMapping/>
  </p:clrMapOvr>
  <p:transition spd="med"/>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ocess Explanation">
    <p:bg>
      <p:bgPr>
        <a:solidFill>
          <a:srgbClr val="FFFFFF"/>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AE422FF3-2D03-6448-B77E-E191C2A5D683}"/>
              </a:ext>
            </a:extLst>
          </p:cNvPr>
          <p:cNvSpPr/>
          <p:nvPr userDrawn="1"/>
        </p:nvSpPr>
        <p:spPr>
          <a:xfrm>
            <a:off x="8137854"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13" name="Line">
            <a:extLst>
              <a:ext uri="{FF2B5EF4-FFF2-40B4-BE49-F238E27FC236}">
                <a16:creationId xmlns:a16="http://schemas.microsoft.com/office/drawing/2014/main" id="{B7174AE0-E144-CF48-A8DF-416DC5F427CC}"/>
              </a:ext>
            </a:extLst>
          </p:cNvPr>
          <p:cNvSpPr/>
          <p:nvPr userDrawn="1"/>
        </p:nvSpPr>
        <p:spPr>
          <a:xfrm>
            <a:off x="6688078" y="4986573"/>
            <a:ext cx="1634389" cy="1"/>
          </a:xfrm>
          <a:prstGeom prst="line">
            <a:avLst/>
          </a:prstGeom>
          <a:ln w="25400">
            <a:solidFill>
              <a:srgbClr val="01B5B2"/>
            </a:solidFill>
            <a:miter/>
            <a:tailEnd type="triangle"/>
          </a:ln>
        </p:spPr>
        <p:txBody>
          <a:bodyPr lIns="45719" rIns="45719">
            <a:noAutofit/>
          </a:bodyPr>
          <a:lstStyle/>
          <a:p>
            <a:endParaRPr/>
          </a:p>
        </p:txBody>
      </p:sp>
      <p:sp>
        <p:nvSpPr>
          <p:cNvPr id="14" name="Rectangle">
            <a:extLst>
              <a:ext uri="{FF2B5EF4-FFF2-40B4-BE49-F238E27FC236}">
                <a16:creationId xmlns:a16="http://schemas.microsoft.com/office/drawing/2014/main" id="{EA72E3D8-A6DA-274A-80D9-2AA4B03DA56E}"/>
              </a:ext>
            </a:extLst>
          </p:cNvPr>
          <p:cNvSpPr/>
          <p:nvPr userDrawn="1"/>
        </p:nvSpPr>
        <p:spPr>
          <a:xfrm>
            <a:off x="8137854" y="2245008"/>
            <a:ext cx="3260962" cy="1605138"/>
          </a:xfrm>
          <a:prstGeom prst="rect">
            <a:avLst/>
          </a:prstGeom>
          <a:solidFill>
            <a:srgbClr val="F4F3EB"/>
          </a:solidFill>
          <a:ln w="12700">
            <a:miter lim="400000"/>
          </a:ln>
        </p:spPr>
        <p:txBody>
          <a:bodyPr lIns="45719" rIns="45719" anchor="ctr">
            <a:noAutofit/>
          </a:bodyPr>
          <a:lstStyle/>
          <a:p>
            <a:endParaRPr/>
          </a:p>
        </p:txBody>
      </p:sp>
      <p:sp>
        <p:nvSpPr>
          <p:cNvPr id="15" name="Line">
            <a:extLst>
              <a:ext uri="{FF2B5EF4-FFF2-40B4-BE49-F238E27FC236}">
                <a16:creationId xmlns:a16="http://schemas.microsoft.com/office/drawing/2014/main" id="{B557816D-8613-9545-808A-A6462410787D}"/>
              </a:ext>
            </a:extLst>
          </p:cNvPr>
          <p:cNvSpPr/>
          <p:nvPr userDrawn="1"/>
        </p:nvSpPr>
        <p:spPr>
          <a:xfrm>
            <a:off x="6688078" y="3038388"/>
            <a:ext cx="1634389" cy="1"/>
          </a:xfrm>
          <a:prstGeom prst="line">
            <a:avLst/>
          </a:prstGeom>
          <a:ln w="25400">
            <a:solidFill>
              <a:srgbClr val="01B5B2"/>
            </a:solidFill>
            <a:miter/>
            <a:tailEnd type="triangle"/>
          </a:ln>
        </p:spPr>
        <p:txBody>
          <a:bodyPr lIns="45719" rIns="45719">
            <a:noAutofit/>
          </a:bodyPr>
          <a:lstStyle/>
          <a:p>
            <a:endParaRPr/>
          </a:p>
        </p:txBody>
      </p:sp>
      <p:sp>
        <p:nvSpPr>
          <p:cNvPr id="16" name="Rectangle">
            <a:extLst>
              <a:ext uri="{FF2B5EF4-FFF2-40B4-BE49-F238E27FC236}">
                <a16:creationId xmlns:a16="http://schemas.microsoft.com/office/drawing/2014/main" id="{860A6050-64FD-7340-A12A-E073DDA393C7}"/>
              </a:ext>
            </a:extLst>
          </p:cNvPr>
          <p:cNvSpPr/>
          <p:nvPr userDrawn="1"/>
        </p:nvSpPr>
        <p:spPr>
          <a:xfrm>
            <a:off x="4480887"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17" name="Rectangle">
            <a:extLst>
              <a:ext uri="{FF2B5EF4-FFF2-40B4-BE49-F238E27FC236}">
                <a16:creationId xmlns:a16="http://schemas.microsoft.com/office/drawing/2014/main" id="{F397825E-396A-914E-97DE-E277D67226A6}"/>
              </a:ext>
            </a:extLst>
          </p:cNvPr>
          <p:cNvSpPr/>
          <p:nvPr userDrawn="1"/>
        </p:nvSpPr>
        <p:spPr>
          <a:xfrm>
            <a:off x="4480887" y="2245007"/>
            <a:ext cx="3260962" cy="1605139"/>
          </a:xfrm>
          <a:prstGeom prst="rect">
            <a:avLst/>
          </a:prstGeom>
          <a:solidFill>
            <a:srgbClr val="F4F3EB"/>
          </a:solidFill>
          <a:ln w="12700">
            <a:miter lim="400000"/>
          </a:ln>
        </p:spPr>
        <p:txBody>
          <a:bodyPr lIns="45719" rIns="45719" anchor="ctr">
            <a:noAutofit/>
          </a:bodyPr>
          <a:lstStyle/>
          <a:p>
            <a:endParaRPr/>
          </a:p>
        </p:txBody>
      </p:sp>
      <p:sp>
        <p:nvSpPr>
          <p:cNvPr id="18" name="Line">
            <a:extLst>
              <a:ext uri="{FF2B5EF4-FFF2-40B4-BE49-F238E27FC236}">
                <a16:creationId xmlns:a16="http://schemas.microsoft.com/office/drawing/2014/main" id="{8532AFA7-C865-DB40-9B12-CC0F4568100F}"/>
              </a:ext>
            </a:extLst>
          </p:cNvPr>
          <p:cNvSpPr/>
          <p:nvPr userDrawn="1"/>
        </p:nvSpPr>
        <p:spPr>
          <a:xfrm>
            <a:off x="3039337" y="4986573"/>
            <a:ext cx="1634389" cy="1"/>
          </a:xfrm>
          <a:prstGeom prst="line">
            <a:avLst/>
          </a:prstGeom>
          <a:ln w="25400">
            <a:solidFill>
              <a:srgbClr val="01B5B2"/>
            </a:solidFill>
            <a:miter/>
            <a:tailEnd type="triangle"/>
          </a:ln>
        </p:spPr>
        <p:txBody>
          <a:bodyPr lIns="45719" rIns="45719">
            <a:noAutofit/>
          </a:bodyPr>
          <a:lstStyle/>
          <a:p>
            <a:endParaRPr/>
          </a:p>
        </p:txBody>
      </p:sp>
      <p:sp>
        <p:nvSpPr>
          <p:cNvPr id="19" name="Line">
            <a:extLst>
              <a:ext uri="{FF2B5EF4-FFF2-40B4-BE49-F238E27FC236}">
                <a16:creationId xmlns:a16="http://schemas.microsoft.com/office/drawing/2014/main" id="{07BF7A76-E689-4C44-A017-82A30824FFD2}"/>
              </a:ext>
            </a:extLst>
          </p:cNvPr>
          <p:cNvSpPr/>
          <p:nvPr userDrawn="1"/>
        </p:nvSpPr>
        <p:spPr>
          <a:xfrm>
            <a:off x="3039337" y="3042226"/>
            <a:ext cx="1634389" cy="1"/>
          </a:xfrm>
          <a:prstGeom prst="line">
            <a:avLst/>
          </a:prstGeom>
          <a:ln w="25400">
            <a:solidFill>
              <a:srgbClr val="01B5B2"/>
            </a:solidFill>
            <a:miter/>
            <a:tailEnd type="triangle"/>
          </a:ln>
        </p:spPr>
        <p:txBody>
          <a:bodyPr lIns="45719" rIns="45719">
            <a:noAutofit/>
          </a:bodyPr>
          <a:lstStyle/>
          <a:p>
            <a:endParaRPr/>
          </a:p>
        </p:txBody>
      </p:sp>
      <p:sp>
        <p:nvSpPr>
          <p:cNvPr id="20" name="Rectangle">
            <a:extLst>
              <a:ext uri="{FF2B5EF4-FFF2-40B4-BE49-F238E27FC236}">
                <a16:creationId xmlns:a16="http://schemas.microsoft.com/office/drawing/2014/main" id="{33672BCF-ED75-8649-A0C5-A03B2B699F71}"/>
              </a:ext>
            </a:extLst>
          </p:cNvPr>
          <p:cNvSpPr/>
          <p:nvPr userDrawn="1"/>
        </p:nvSpPr>
        <p:spPr>
          <a:xfrm>
            <a:off x="803981"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21" name="Rectangle">
            <a:extLst>
              <a:ext uri="{FF2B5EF4-FFF2-40B4-BE49-F238E27FC236}">
                <a16:creationId xmlns:a16="http://schemas.microsoft.com/office/drawing/2014/main" id="{99FBC29F-382D-8F44-A7B3-BD71CCF8D5EB}"/>
              </a:ext>
            </a:extLst>
          </p:cNvPr>
          <p:cNvSpPr/>
          <p:nvPr userDrawn="1"/>
        </p:nvSpPr>
        <p:spPr>
          <a:xfrm>
            <a:off x="803981" y="2245008"/>
            <a:ext cx="3260962" cy="1605140"/>
          </a:xfrm>
          <a:prstGeom prst="rect">
            <a:avLst/>
          </a:prstGeom>
          <a:solidFill>
            <a:srgbClr val="F4F3EB"/>
          </a:solidFill>
          <a:ln w="12700">
            <a:miter lim="400000"/>
          </a:ln>
        </p:spPr>
        <p:txBody>
          <a:bodyPr lIns="45719" rIns="45719" anchor="ctr">
            <a:noAutofit/>
          </a:bodyPr>
          <a:lstStyle/>
          <a:p>
            <a:endParaRPr/>
          </a:p>
        </p:txBody>
      </p:sp>
      <p:sp>
        <p:nvSpPr>
          <p:cNvPr id="22" name="A">
            <a:extLst>
              <a:ext uri="{FF2B5EF4-FFF2-40B4-BE49-F238E27FC236}">
                <a16:creationId xmlns:a16="http://schemas.microsoft.com/office/drawing/2014/main" id="{9025FE6C-4108-6F42-8FD2-D4F186DC4351}"/>
              </a:ext>
            </a:extLst>
          </p:cNvPr>
          <p:cNvSpPr>
            <a:spLocks noChangeAspect="1"/>
          </p:cNvSpPr>
          <p:nvPr userDrawn="1"/>
        </p:nvSpPr>
        <p:spPr>
          <a:xfrm>
            <a:off x="563920" y="2009020"/>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1</a:t>
            </a:r>
            <a:endParaRPr sz="1600"/>
          </a:p>
        </p:txBody>
      </p:sp>
      <p:sp>
        <p:nvSpPr>
          <p:cNvPr id="23" name="A">
            <a:extLst>
              <a:ext uri="{FF2B5EF4-FFF2-40B4-BE49-F238E27FC236}">
                <a16:creationId xmlns:a16="http://schemas.microsoft.com/office/drawing/2014/main" id="{36519182-A426-7B4D-BCEA-396543C23077}"/>
              </a:ext>
            </a:extLst>
          </p:cNvPr>
          <p:cNvSpPr>
            <a:spLocks noChangeAspect="1"/>
          </p:cNvSpPr>
          <p:nvPr userDrawn="1"/>
        </p:nvSpPr>
        <p:spPr>
          <a:xfrm>
            <a:off x="4266896" y="2009020"/>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2</a:t>
            </a:r>
            <a:endParaRPr sz="1600"/>
          </a:p>
        </p:txBody>
      </p:sp>
      <p:sp>
        <p:nvSpPr>
          <p:cNvPr id="24" name="A">
            <a:extLst>
              <a:ext uri="{FF2B5EF4-FFF2-40B4-BE49-F238E27FC236}">
                <a16:creationId xmlns:a16="http://schemas.microsoft.com/office/drawing/2014/main" id="{BD4899C5-B451-F748-B241-B92CD7C3C806}"/>
              </a:ext>
            </a:extLst>
          </p:cNvPr>
          <p:cNvSpPr>
            <a:spLocks noChangeAspect="1"/>
          </p:cNvSpPr>
          <p:nvPr userDrawn="1"/>
        </p:nvSpPr>
        <p:spPr>
          <a:xfrm>
            <a:off x="7928162" y="2009020"/>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3</a:t>
            </a:r>
            <a:endParaRPr sz="1600"/>
          </a:p>
        </p:txBody>
      </p:sp>
      <p:sp>
        <p:nvSpPr>
          <p:cNvPr id="25" name="A">
            <a:extLst>
              <a:ext uri="{FF2B5EF4-FFF2-40B4-BE49-F238E27FC236}">
                <a16:creationId xmlns:a16="http://schemas.microsoft.com/office/drawing/2014/main" id="{B0077558-759D-7441-B68F-C4C9FDD8FABE}"/>
              </a:ext>
            </a:extLst>
          </p:cNvPr>
          <p:cNvSpPr>
            <a:spLocks noChangeAspect="1"/>
          </p:cNvSpPr>
          <p:nvPr userDrawn="1"/>
        </p:nvSpPr>
        <p:spPr>
          <a:xfrm>
            <a:off x="563920" y="4107893"/>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4</a:t>
            </a:r>
            <a:endParaRPr sz="1600"/>
          </a:p>
        </p:txBody>
      </p:sp>
      <p:sp>
        <p:nvSpPr>
          <p:cNvPr id="26" name="A">
            <a:extLst>
              <a:ext uri="{FF2B5EF4-FFF2-40B4-BE49-F238E27FC236}">
                <a16:creationId xmlns:a16="http://schemas.microsoft.com/office/drawing/2014/main" id="{E32DCA3C-1865-434F-87F6-9B817C484C76}"/>
              </a:ext>
            </a:extLst>
          </p:cNvPr>
          <p:cNvSpPr>
            <a:spLocks noChangeAspect="1"/>
          </p:cNvSpPr>
          <p:nvPr userDrawn="1"/>
        </p:nvSpPr>
        <p:spPr>
          <a:xfrm>
            <a:off x="4266896" y="4107893"/>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5</a:t>
            </a:r>
            <a:endParaRPr sz="1600"/>
          </a:p>
        </p:txBody>
      </p:sp>
      <p:sp>
        <p:nvSpPr>
          <p:cNvPr id="27" name="A">
            <a:extLst>
              <a:ext uri="{FF2B5EF4-FFF2-40B4-BE49-F238E27FC236}">
                <a16:creationId xmlns:a16="http://schemas.microsoft.com/office/drawing/2014/main" id="{C1ED8D6A-704D-504E-93C3-44FD5A955D5E}"/>
              </a:ext>
            </a:extLst>
          </p:cNvPr>
          <p:cNvSpPr>
            <a:spLocks noChangeAspect="1"/>
          </p:cNvSpPr>
          <p:nvPr userDrawn="1"/>
        </p:nvSpPr>
        <p:spPr>
          <a:xfrm>
            <a:off x="7928162" y="4107893"/>
            <a:ext cx="457200"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6</a:t>
            </a:r>
            <a:endParaRPr sz="1600"/>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73026"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28" name="Text Placeholder 3">
            <a:extLst>
              <a:ext uri="{FF2B5EF4-FFF2-40B4-BE49-F238E27FC236}">
                <a16:creationId xmlns:a16="http://schemas.microsoft.com/office/drawing/2014/main" id="{EC5D2558-A8A1-3142-A1A8-868CE097535C}"/>
              </a:ext>
            </a:extLst>
          </p:cNvPr>
          <p:cNvSpPr>
            <a:spLocks noGrp="1"/>
          </p:cNvSpPr>
          <p:nvPr>
            <p:ph type="body" sz="quarter" idx="28" hasCustomPrompt="1"/>
          </p:nvPr>
        </p:nvSpPr>
        <p:spPr>
          <a:xfrm>
            <a:off x="1073026"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34" name="Text Placeholder 4">
            <a:extLst>
              <a:ext uri="{FF2B5EF4-FFF2-40B4-BE49-F238E27FC236}">
                <a16:creationId xmlns:a16="http://schemas.microsoft.com/office/drawing/2014/main" id="{BD6FCA31-2DCE-6F4A-8688-402875441F46}"/>
              </a:ext>
            </a:extLst>
          </p:cNvPr>
          <p:cNvSpPr>
            <a:spLocks noGrp="1"/>
          </p:cNvSpPr>
          <p:nvPr>
            <p:ph type="body" sz="quarter" idx="29" hasCustomPrompt="1"/>
          </p:nvPr>
        </p:nvSpPr>
        <p:spPr>
          <a:xfrm>
            <a:off x="1073026"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35" name="Text Placeholder 3">
            <a:extLst>
              <a:ext uri="{FF2B5EF4-FFF2-40B4-BE49-F238E27FC236}">
                <a16:creationId xmlns:a16="http://schemas.microsoft.com/office/drawing/2014/main" id="{15EA1D6E-A9CA-1742-9309-74920FCF679A}"/>
              </a:ext>
            </a:extLst>
          </p:cNvPr>
          <p:cNvSpPr>
            <a:spLocks noGrp="1"/>
          </p:cNvSpPr>
          <p:nvPr>
            <p:ph type="body" sz="quarter" idx="30" hasCustomPrompt="1"/>
          </p:nvPr>
        </p:nvSpPr>
        <p:spPr>
          <a:xfrm>
            <a:off x="1073026"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36" name="Text Placeholder 4">
            <a:extLst>
              <a:ext uri="{FF2B5EF4-FFF2-40B4-BE49-F238E27FC236}">
                <a16:creationId xmlns:a16="http://schemas.microsoft.com/office/drawing/2014/main" id="{BE86405C-2A5B-034A-B839-E3433F4E1F1D}"/>
              </a:ext>
            </a:extLst>
          </p:cNvPr>
          <p:cNvSpPr>
            <a:spLocks noGrp="1"/>
          </p:cNvSpPr>
          <p:nvPr>
            <p:ph type="body" sz="quarter" idx="31" hasCustomPrompt="1"/>
          </p:nvPr>
        </p:nvSpPr>
        <p:spPr>
          <a:xfrm>
            <a:off x="4801878"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37" name="Text Placeholder 3">
            <a:extLst>
              <a:ext uri="{FF2B5EF4-FFF2-40B4-BE49-F238E27FC236}">
                <a16:creationId xmlns:a16="http://schemas.microsoft.com/office/drawing/2014/main" id="{CB2EF8E4-CFD1-D742-B9D2-6C14CD54C775}"/>
              </a:ext>
            </a:extLst>
          </p:cNvPr>
          <p:cNvSpPr>
            <a:spLocks noGrp="1"/>
          </p:cNvSpPr>
          <p:nvPr>
            <p:ph type="body" sz="quarter" idx="32" hasCustomPrompt="1"/>
          </p:nvPr>
        </p:nvSpPr>
        <p:spPr>
          <a:xfrm>
            <a:off x="4801878"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0" name="Text Placeholder 4">
            <a:extLst>
              <a:ext uri="{FF2B5EF4-FFF2-40B4-BE49-F238E27FC236}">
                <a16:creationId xmlns:a16="http://schemas.microsoft.com/office/drawing/2014/main" id="{3902D9EA-9625-EB4C-BC10-64827B1CA5A8}"/>
              </a:ext>
            </a:extLst>
          </p:cNvPr>
          <p:cNvSpPr>
            <a:spLocks noGrp="1"/>
          </p:cNvSpPr>
          <p:nvPr>
            <p:ph type="body" sz="quarter" idx="33" hasCustomPrompt="1"/>
          </p:nvPr>
        </p:nvSpPr>
        <p:spPr>
          <a:xfrm>
            <a:off x="4801878"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2" name="Text Placeholder 3">
            <a:extLst>
              <a:ext uri="{FF2B5EF4-FFF2-40B4-BE49-F238E27FC236}">
                <a16:creationId xmlns:a16="http://schemas.microsoft.com/office/drawing/2014/main" id="{A7AAE8D1-9C01-7340-A65E-226EC89B9BB1}"/>
              </a:ext>
            </a:extLst>
          </p:cNvPr>
          <p:cNvSpPr>
            <a:spLocks noGrp="1"/>
          </p:cNvSpPr>
          <p:nvPr>
            <p:ph type="body" sz="quarter" idx="34" hasCustomPrompt="1"/>
          </p:nvPr>
        </p:nvSpPr>
        <p:spPr>
          <a:xfrm>
            <a:off x="4801878"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4" name="Text Placeholder 4">
            <a:extLst>
              <a:ext uri="{FF2B5EF4-FFF2-40B4-BE49-F238E27FC236}">
                <a16:creationId xmlns:a16="http://schemas.microsoft.com/office/drawing/2014/main" id="{DF602AF5-F231-C049-9F3E-804632B12EF9}"/>
              </a:ext>
            </a:extLst>
          </p:cNvPr>
          <p:cNvSpPr>
            <a:spLocks noGrp="1"/>
          </p:cNvSpPr>
          <p:nvPr>
            <p:ph type="body" sz="quarter" idx="35" hasCustomPrompt="1"/>
          </p:nvPr>
        </p:nvSpPr>
        <p:spPr>
          <a:xfrm>
            <a:off x="8435728"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5" name="Text Placeholder 3">
            <a:extLst>
              <a:ext uri="{FF2B5EF4-FFF2-40B4-BE49-F238E27FC236}">
                <a16:creationId xmlns:a16="http://schemas.microsoft.com/office/drawing/2014/main" id="{53733F6A-E124-804F-B0BA-0466F0698485}"/>
              </a:ext>
            </a:extLst>
          </p:cNvPr>
          <p:cNvSpPr>
            <a:spLocks noGrp="1"/>
          </p:cNvSpPr>
          <p:nvPr>
            <p:ph type="body" sz="quarter" idx="36" hasCustomPrompt="1"/>
          </p:nvPr>
        </p:nvSpPr>
        <p:spPr>
          <a:xfrm>
            <a:off x="8435728"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6" name="Text Placeholder 4">
            <a:extLst>
              <a:ext uri="{FF2B5EF4-FFF2-40B4-BE49-F238E27FC236}">
                <a16:creationId xmlns:a16="http://schemas.microsoft.com/office/drawing/2014/main" id="{6482B500-34C0-2942-8199-DDE8A01AF0DF}"/>
              </a:ext>
            </a:extLst>
          </p:cNvPr>
          <p:cNvSpPr>
            <a:spLocks noGrp="1"/>
          </p:cNvSpPr>
          <p:nvPr>
            <p:ph type="body" sz="quarter" idx="37" hasCustomPrompt="1"/>
          </p:nvPr>
        </p:nvSpPr>
        <p:spPr>
          <a:xfrm>
            <a:off x="8435728"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7" name="Text Placeholder 3">
            <a:extLst>
              <a:ext uri="{FF2B5EF4-FFF2-40B4-BE49-F238E27FC236}">
                <a16:creationId xmlns:a16="http://schemas.microsoft.com/office/drawing/2014/main" id="{26DD3C52-8AC3-974E-AF61-E235837FCFF3}"/>
              </a:ext>
            </a:extLst>
          </p:cNvPr>
          <p:cNvSpPr>
            <a:spLocks noGrp="1"/>
          </p:cNvSpPr>
          <p:nvPr>
            <p:ph type="body" sz="quarter" idx="38" hasCustomPrompt="1"/>
          </p:nvPr>
        </p:nvSpPr>
        <p:spPr>
          <a:xfrm>
            <a:off x="8435728"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2" name="Slide Number Placeholder 1">
            <a:extLst>
              <a:ext uri="{FF2B5EF4-FFF2-40B4-BE49-F238E27FC236}">
                <a16:creationId xmlns:a16="http://schemas.microsoft.com/office/drawing/2014/main" id="{ADE00024-1FEE-B540-9EED-A77DA108BA56}"/>
              </a:ext>
            </a:extLst>
          </p:cNvPr>
          <p:cNvSpPr>
            <a:spLocks noGrp="1"/>
          </p:cNvSpPr>
          <p:nvPr>
            <p:ph type="sldNum" sz="quarter" idx="39"/>
          </p:nvPr>
        </p:nvSpPr>
        <p:spPr/>
        <p:txBody>
          <a:bodyPr/>
          <a:lstStyle/>
          <a:p>
            <a:fld id="{2C055D05-D81F-ED4A-A185-0C6FCB82940E}" type="slidenum">
              <a:rPr lang="en-US" smtClean="0"/>
              <a:pPr/>
              <a:t>‹#›</a:t>
            </a:fld>
            <a:endParaRPr lang="en-US"/>
          </a:p>
        </p:txBody>
      </p:sp>
      <p:sp>
        <p:nvSpPr>
          <p:cNvPr id="39" name="Text Placeholder 2">
            <a:extLst>
              <a:ext uri="{FF2B5EF4-FFF2-40B4-BE49-F238E27FC236}">
                <a16:creationId xmlns:a16="http://schemas.microsoft.com/office/drawing/2014/main" id="{E642D482-2850-4241-8A35-1BBAC1284FB3}"/>
              </a:ext>
            </a:extLst>
          </p:cNvPr>
          <p:cNvSpPr>
            <a:spLocks noGrp="1"/>
          </p:cNvSpPr>
          <p:nvPr>
            <p:ph type="body" sz="quarter" idx="41"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41" name="Text Placeholder 4">
            <a:extLst>
              <a:ext uri="{FF2B5EF4-FFF2-40B4-BE49-F238E27FC236}">
                <a16:creationId xmlns:a16="http://schemas.microsoft.com/office/drawing/2014/main" id="{8724C727-D445-7A43-9A40-32970A0846BF}"/>
              </a:ext>
            </a:extLst>
          </p:cNvPr>
          <p:cNvSpPr>
            <a:spLocks noGrp="1"/>
          </p:cNvSpPr>
          <p:nvPr>
            <p:ph type="body" sz="quarter" idx="42"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PROCESS OR FLOW EXPLANATION</a:t>
            </a:r>
          </a:p>
          <a:p>
            <a:endParaRPr lang="en-US"/>
          </a:p>
        </p:txBody>
      </p:sp>
    </p:spTree>
    <p:extLst>
      <p:ext uri="{BB962C8B-B14F-4D97-AF65-F5344CB8AC3E}">
        <p14:creationId xmlns:p14="http://schemas.microsoft.com/office/powerpoint/2010/main" val="197309787"/>
      </p:ext>
    </p:extLst>
  </p:cSld>
  <p:clrMapOvr>
    <a:masterClrMapping/>
  </p:clrMapOvr>
  <p:transition spd="med"/>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Callouts">
    <p:bg>
      <p:bgPr>
        <a:solidFill>
          <a:srgbClr val="FFFFFF"/>
        </a:solidFill>
        <a:effectLst/>
      </p:bgPr>
    </p:bg>
    <p:spTree>
      <p:nvGrpSpPr>
        <p:cNvPr id="1" name=""/>
        <p:cNvGrpSpPr/>
        <p:nvPr/>
      </p:nvGrpSpPr>
      <p:grpSpPr>
        <a:xfrm>
          <a:off x="0" y="0"/>
          <a:ext cx="0" cy="0"/>
          <a:chOff x="0" y="0"/>
          <a:chExt cx="0" cy="0"/>
        </a:xfrm>
      </p:grpSpPr>
      <p:sp>
        <p:nvSpPr>
          <p:cNvPr id="10" name="Rounded Rectangle">
            <a:extLst>
              <a:ext uri="{FF2B5EF4-FFF2-40B4-BE49-F238E27FC236}">
                <a16:creationId xmlns:a16="http://schemas.microsoft.com/office/drawing/2014/main" id="{58CD411F-BF17-B547-BB0F-3D7229E53E6F}"/>
              </a:ext>
            </a:extLst>
          </p:cNvPr>
          <p:cNvSpPr/>
          <p:nvPr userDrawn="1"/>
        </p:nvSpPr>
        <p:spPr>
          <a:xfrm>
            <a:off x="839965" y="1902474"/>
            <a:ext cx="2347865"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2" name="Rounded Rectangle">
            <a:extLst>
              <a:ext uri="{FF2B5EF4-FFF2-40B4-BE49-F238E27FC236}">
                <a16:creationId xmlns:a16="http://schemas.microsoft.com/office/drawing/2014/main" id="{3956C2CF-1A15-F249-A896-CFEDEF5EF7AF}"/>
              </a:ext>
            </a:extLst>
          </p:cNvPr>
          <p:cNvSpPr/>
          <p:nvPr userDrawn="1"/>
        </p:nvSpPr>
        <p:spPr>
          <a:xfrm>
            <a:off x="3534150" y="1902474"/>
            <a:ext cx="2347864"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3" name="Rounded Rectangle">
            <a:extLst>
              <a:ext uri="{FF2B5EF4-FFF2-40B4-BE49-F238E27FC236}">
                <a16:creationId xmlns:a16="http://schemas.microsoft.com/office/drawing/2014/main" id="{FACB4011-015F-A642-8DF4-9556E3D8C2E5}"/>
              </a:ext>
            </a:extLst>
          </p:cNvPr>
          <p:cNvSpPr/>
          <p:nvPr userDrawn="1"/>
        </p:nvSpPr>
        <p:spPr>
          <a:xfrm>
            <a:off x="6291850" y="1902474"/>
            <a:ext cx="2347865"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4" name="Rounded Rectangle">
            <a:extLst>
              <a:ext uri="{FF2B5EF4-FFF2-40B4-BE49-F238E27FC236}">
                <a16:creationId xmlns:a16="http://schemas.microsoft.com/office/drawing/2014/main" id="{2D508D4D-BB85-0B4E-AE50-024414F6C553}"/>
              </a:ext>
            </a:extLst>
          </p:cNvPr>
          <p:cNvSpPr/>
          <p:nvPr userDrawn="1"/>
        </p:nvSpPr>
        <p:spPr>
          <a:xfrm>
            <a:off x="9049551" y="1902474"/>
            <a:ext cx="2347864"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5" name="A">
            <a:extLst>
              <a:ext uri="{FF2B5EF4-FFF2-40B4-BE49-F238E27FC236}">
                <a16:creationId xmlns:a16="http://schemas.microsoft.com/office/drawing/2014/main" id="{18F4BB0B-F933-664E-BC64-E7518079756D}"/>
              </a:ext>
            </a:extLst>
          </p:cNvPr>
          <p:cNvSpPr>
            <a:spLocks noChangeAspect="1"/>
          </p:cNvSpPr>
          <p:nvPr userDrawn="1"/>
        </p:nvSpPr>
        <p:spPr>
          <a:xfrm>
            <a:off x="1750274" y="1684827"/>
            <a:ext cx="454532" cy="457200"/>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1</a:t>
            </a:r>
            <a:endParaRPr sz="1600"/>
          </a:p>
        </p:txBody>
      </p:sp>
      <p:sp>
        <p:nvSpPr>
          <p:cNvPr id="16" name="A">
            <a:extLst>
              <a:ext uri="{FF2B5EF4-FFF2-40B4-BE49-F238E27FC236}">
                <a16:creationId xmlns:a16="http://schemas.microsoft.com/office/drawing/2014/main" id="{8670500F-E8F2-A543-9C1C-B5DBFC41E3D9}"/>
              </a:ext>
            </a:extLst>
          </p:cNvPr>
          <p:cNvSpPr>
            <a:spLocks noChangeAspect="1"/>
          </p:cNvSpPr>
          <p:nvPr userDrawn="1"/>
        </p:nvSpPr>
        <p:spPr>
          <a:xfrm>
            <a:off x="4480816" y="1684827"/>
            <a:ext cx="454532" cy="457200"/>
          </a:xfrm>
          <a:prstGeom prst="ellipse">
            <a:avLst/>
          </a:prstGeom>
          <a:solidFill>
            <a:srgbClr val="01B5B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2</a:t>
            </a:r>
            <a:endParaRPr sz="1600"/>
          </a:p>
        </p:txBody>
      </p:sp>
      <p:sp>
        <p:nvSpPr>
          <p:cNvPr id="17" name="A">
            <a:extLst>
              <a:ext uri="{FF2B5EF4-FFF2-40B4-BE49-F238E27FC236}">
                <a16:creationId xmlns:a16="http://schemas.microsoft.com/office/drawing/2014/main" id="{38E81FF9-A0CE-7847-8D1E-D19C7C638FA7}"/>
              </a:ext>
            </a:extLst>
          </p:cNvPr>
          <p:cNvSpPr>
            <a:spLocks noChangeAspect="1"/>
          </p:cNvSpPr>
          <p:nvPr userDrawn="1"/>
        </p:nvSpPr>
        <p:spPr>
          <a:xfrm>
            <a:off x="7238516" y="1684827"/>
            <a:ext cx="454532" cy="457200"/>
          </a:xfrm>
          <a:prstGeom prst="ellipse">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3</a:t>
            </a:r>
            <a:endParaRPr sz="1600"/>
          </a:p>
        </p:txBody>
      </p:sp>
      <p:sp>
        <p:nvSpPr>
          <p:cNvPr id="18" name="A">
            <a:extLst>
              <a:ext uri="{FF2B5EF4-FFF2-40B4-BE49-F238E27FC236}">
                <a16:creationId xmlns:a16="http://schemas.microsoft.com/office/drawing/2014/main" id="{00B77C3B-2F56-1148-AEB7-BEA30D99677F}"/>
              </a:ext>
            </a:extLst>
          </p:cNvPr>
          <p:cNvSpPr>
            <a:spLocks noChangeAspect="1"/>
          </p:cNvSpPr>
          <p:nvPr userDrawn="1"/>
        </p:nvSpPr>
        <p:spPr>
          <a:xfrm>
            <a:off x="9996217" y="1684827"/>
            <a:ext cx="454532" cy="457200"/>
          </a:xfrm>
          <a:prstGeom prst="ellipse">
            <a:avLst/>
          </a:pr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4</a:t>
            </a:r>
            <a:endParaRPr sz="1600"/>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41715"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marR="0" indent="0" algn="ctr" defTabSz="914400" rtl="0" eaLnBrk="1" fontAlgn="auto" latinLnBrk="0" hangingPunct="1">
              <a:lnSpc>
                <a:spcPct val="100000"/>
              </a:lnSpc>
              <a:spcBef>
                <a:spcPts val="0"/>
              </a:spcBef>
              <a:spcAft>
                <a:spcPts val="200"/>
              </a:spcAft>
              <a:buClrTx/>
              <a:buSzTx/>
              <a:buFont typeface="Arial" panose="020B0604020202020204" pitchFamily="34" charset="0"/>
              <a:buNone/>
              <a:tabLst/>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1" name="Text Placeholder 4">
            <a:extLst>
              <a:ext uri="{FF2B5EF4-FFF2-40B4-BE49-F238E27FC236}">
                <a16:creationId xmlns:a16="http://schemas.microsoft.com/office/drawing/2014/main" id="{CFC947A8-D89C-734E-BAB6-17C05C9BCA0C}"/>
              </a:ext>
            </a:extLst>
          </p:cNvPr>
          <p:cNvSpPr>
            <a:spLocks noGrp="1"/>
          </p:cNvSpPr>
          <p:nvPr>
            <p:ph type="body" sz="quarter" idx="16" hasCustomPrompt="1"/>
          </p:nvPr>
        </p:nvSpPr>
        <p:spPr>
          <a:xfrm>
            <a:off x="3772257"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2" name="Text Placeholder 4">
            <a:extLst>
              <a:ext uri="{FF2B5EF4-FFF2-40B4-BE49-F238E27FC236}">
                <a16:creationId xmlns:a16="http://schemas.microsoft.com/office/drawing/2014/main" id="{07BBA188-4551-FD46-9D02-EA93AC47F152}"/>
              </a:ext>
            </a:extLst>
          </p:cNvPr>
          <p:cNvSpPr>
            <a:spLocks noGrp="1"/>
          </p:cNvSpPr>
          <p:nvPr>
            <p:ph type="body" sz="quarter" idx="17" hasCustomPrompt="1"/>
          </p:nvPr>
        </p:nvSpPr>
        <p:spPr>
          <a:xfrm>
            <a:off x="6529957"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5" name="Text Placeholder 4">
            <a:extLst>
              <a:ext uri="{FF2B5EF4-FFF2-40B4-BE49-F238E27FC236}">
                <a16:creationId xmlns:a16="http://schemas.microsoft.com/office/drawing/2014/main" id="{CBF2913D-E1ED-6545-B7B2-956DC6F89778}"/>
              </a:ext>
            </a:extLst>
          </p:cNvPr>
          <p:cNvSpPr>
            <a:spLocks noGrp="1"/>
          </p:cNvSpPr>
          <p:nvPr>
            <p:ph type="body" sz="quarter" idx="18" hasCustomPrompt="1"/>
          </p:nvPr>
        </p:nvSpPr>
        <p:spPr>
          <a:xfrm>
            <a:off x="9287658"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 name="Slide Number Placeholder 1">
            <a:extLst>
              <a:ext uri="{FF2B5EF4-FFF2-40B4-BE49-F238E27FC236}">
                <a16:creationId xmlns:a16="http://schemas.microsoft.com/office/drawing/2014/main" id="{7A428519-AA14-DD41-96CD-79C4FA141514}"/>
              </a:ext>
            </a:extLst>
          </p:cNvPr>
          <p:cNvSpPr>
            <a:spLocks noGrp="1"/>
          </p:cNvSpPr>
          <p:nvPr>
            <p:ph type="sldNum" sz="quarter" idx="19"/>
          </p:nvPr>
        </p:nvSpPr>
        <p:spPr/>
        <p:txBody>
          <a:bodyPr/>
          <a:lstStyle/>
          <a:p>
            <a:fld id="{2C055D05-D81F-ED4A-A185-0C6FCB82940E}" type="slidenum">
              <a:rPr lang="en-US" smtClean="0"/>
              <a:pPr/>
              <a:t>‹#›</a:t>
            </a:fld>
            <a:endParaRPr lang="en-US"/>
          </a:p>
        </p:txBody>
      </p:sp>
      <p:sp>
        <p:nvSpPr>
          <p:cNvPr id="23" name="Text Placeholder 2">
            <a:extLst>
              <a:ext uri="{FF2B5EF4-FFF2-40B4-BE49-F238E27FC236}">
                <a16:creationId xmlns:a16="http://schemas.microsoft.com/office/drawing/2014/main" id="{4CFC97E3-2704-C549-97A6-0C6087C1F298}"/>
              </a:ext>
            </a:extLst>
          </p:cNvPr>
          <p:cNvSpPr>
            <a:spLocks noGrp="1"/>
          </p:cNvSpPr>
          <p:nvPr>
            <p:ph type="body" sz="quarter" idx="41"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24" name="Text Placeholder 4">
            <a:extLst>
              <a:ext uri="{FF2B5EF4-FFF2-40B4-BE49-F238E27FC236}">
                <a16:creationId xmlns:a16="http://schemas.microsoft.com/office/drawing/2014/main" id="{843644A2-1DAC-AE47-AC1F-C2E0741E0E5F}"/>
              </a:ext>
            </a:extLst>
          </p:cNvPr>
          <p:cNvSpPr>
            <a:spLocks noGrp="1"/>
          </p:cNvSpPr>
          <p:nvPr>
            <p:ph type="body" sz="quarter" idx="42"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HEADLINE GOES HERE</a:t>
            </a:r>
          </a:p>
        </p:txBody>
      </p:sp>
    </p:spTree>
    <p:extLst>
      <p:ext uri="{BB962C8B-B14F-4D97-AF65-F5344CB8AC3E}">
        <p14:creationId xmlns:p14="http://schemas.microsoft.com/office/powerpoint/2010/main" val="3881253937"/>
      </p:ext>
    </p:extLst>
  </p:cSld>
  <p:clrMapOvr>
    <a:masterClrMapping/>
  </p:clrMapOvr>
  <p:transition spd="med"/>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Mobile Mockup ">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mobile mockup</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806318" y="2958387"/>
            <a:ext cx="3565392" cy="402164"/>
          </a:xfrm>
        </p:spPr>
        <p:txBody>
          <a:bodyPr>
            <a:noAutofit/>
          </a:bodyPr>
          <a:lstStyle>
            <a:lvl1pPr algn="l">
              <a:spcBef>
                <a:spcPts val="0"/>
              </a:spcBef>
              <a:spcAft>
                <a:spcPts val="3000"/>
              </a:spcAft>
              <a:defRPr sz="2000" b="1" i="0" cap="none" baseline="0">
                <a:latin typeface="Arial" panose="020B0604020202020204" pitchFamily="34" charset="0"/>
                <a:cs typeface="Arial" panose="020B0604020202020204" pitchFamily="34" charset="0"/>
              </a:defRPr>
            </a:lvl1pPr>
            <a:lvl2pPr marL="0" marR="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sz="1500"/>
            </a:lvl2pPr>
            <a:lvl3pPr marL="4763"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10" name="object 6">
            <a:extLst>
              <a:ext uri="{FF2B5EF4-FFF2-40B4-BE49-F238E27FC236}">
                <a16:creationId xmlns:a16="http://schemas.microsoft.com/office/drawing/2014/main" id="{1461EE7E-7759-CD4D-9941-730C227EC332}"/>
              </a:ext>
            </a:extLst>
          </p:cNvPr>
          <p:cNvSpPr/>
          <p:nvPr userDrawn="1"/>
        </p:nvSpPr>
        <p:spPr>
          <a:xfrm>
            <a:off x="806318" y="3434508"/>
            <a:ext cx="2538190" cy="1"/>
          </a:xfrm>
          <a:prstGeom prst="line">
            <a:avLst/>
          </a:prstGeom>
          <a:ln w="12700" cap="rnd">
            <a:solidFill>
              <a:schemeClr val="accent1"/>
            </a:solidFill>
          </a:ln>
        </p:spPr>
        <p:txBody>
          <a:bodyPr lIns="45719" rIns="45719">
            <a:noAutofit/>
          </a:bodyPr>
          <a:lstStyle/>
          <a:p>
            <a:endParaRPr/>
          </a:p>
        </p:txBody>
      </p:sp>
      <p:sp>
        <p:nvSpPr>
          <p:cNvPr id="13" name="Text Placeholder 4">
            <a:extLst>
              <a:ext uri="{FF2B5EF4-FFF2-40B4-BE49-F238E27FC236}">
                <a16:creationId xmlns:a16="http://schemas.microsoft.com/office/drawing/2014/main" id="{90B250B8-510F-6448-A067-0AB46F0F6970}"/>
              </a:ext>
            </a:extLst>
          </p:cNvPr>
          <p:cNvSpPr>
            <a:spLocks noGrp="1"/>
          </p:cNvSpPr>
          <p:nvPr>
            <p:ph type="body" sz="quarter" idx="21" hasCustomPrompt="1"/>
          </p:nvPr>
        </p:nvSpPr>
        <p:spPr>
          <a:xfrm>
            <a:off x="809534" y="3672028"/>
            <a:ext cx="5025551" cy="2582868"/>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2" name="Slide Number Placeholder 1">
            <a:extLst>
              <a:ext uri="{FF2B5EF4-FFF2-40B4-BE49-F238E27FC236}">
                <a16:creationId xmlns:a16="http://schemas.microsoft.com/office/drawing/2014/main" id="{21E6FB52-8942-194B-8E47-C71CE174278A}"/>
              </a:ext>
            </a:extLst>
          </p:cNvPr>
          <p:cNvSpPr>
            <a:spLocks noGrp="1"/>
          </p:cNvSpPr>
          <p:nvPr>
            <p:ph type="sldNum" sz="quarter" idx="22"/>
          </p:nvPr>
        </p:nvSpPr>
        <p:spPr/>
        <p:txBody>
          <a:bodyPr/>
          <a:lstStyle/>
          <a:p>
            <a:fld id="{2C055D05-D81F-ED4A-A185-0C6FCB82940E}" type="slidenum">
              <a:rPr lang="en-US" smtClean="0"/>
              <a:pPr/>
              <a:t>‹#›</a:t>
            </a:fld>
            <a:endParaRPr lang="en-US"/>
          </a:p>
        </p:txBody>
      </p:sp>
      <p:sp>
        <p:nvSpPr>
          <p:cNvPr id="9" name="Text Placeholder 2">
            <a:extLst>
              <a:ext uri="{FF2B5EF4-FFF2-40B4-BE49-F238E27FC236}">
                <a16:creationId xmlns:a16="http://schemas.microsoft.com/office/drawing/2014/main" id="{FD17C03A-6E38-8946-9FEC-FA99B9FA162A}"/>
              </a:ext>
            </a:extLst>
          </p:cNvPr>
          <p:cNvSpPr>
            <a:spLocks noGrp="1"/>
          </p:cNvSpPr>
          <p:nvPr>
            <p:ph type="body" sz="quarter" idx="41" hasCustomPrompt="1"/>
          </p:nvPr>
        </p:nvSpPr>
        <p:spPr>
          <a:xfrm>
            <a:off x="806318" y="3447533"/>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Tree>
    <p:extLst>
      <p:ext uri="{BB962C8B-B14F-4D97-AF65-F5344CB8AC3E}">
        <p14:creationId xmlns:p14="http://schemas.microsoft.com/office/powerpoint/2010/main" val="3694324111"/>
      </p:ext>
    </p:extLst>
  </p:cSld>
  <p:clrMapOvr>
    <a:masterClrMapping/>
  </p:clrMapOvr>
  <p:transition spd="med"/>
  <p:extLst>
    <p:ext uri="{DCECCB84-F9BA-43D5-87BE-67443E8EF086}">
      <p15:sldGuideLst xmlns:p15="http://schemas.microsoft.com/office/powerpoint/2012/main">
        <p15:guide id="1" orient="horz" pos="240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pt 6">
    <p:bg>
      <p:bgPr>
        <a:solidFill>
          <a:srgbClr val="01B5B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2330652901"/>
      </p:ext>
    </p:extLst>
  </p:cSld>
  <p:clrMapOvr>
    <a:masterClrMapping/>
  </p:clrMapOvr>
  <p:transition spd="med"/>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Header only">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HEADLINE GOES HERE</a:t>
            </a: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AFFBB61-8E80-D548-967E-AE30FF938416}"/>
              </a:ext>
            </a:extLst>
          </p:cNvPr>
          <p:cNvSpPr>
            <a:spLocks noGrp="1"/>
          </p:cNvSpPr>
          <p:nvPr>
            <p:ph type="sldNum" sz="quarter" idx="12"/>
          </p:nvPr>
        </p:nvSpPr>
        <p:spPr/>
        <p:txBody>
          <a:bodyPr/>
          <a:lstStyle/>
          <a:p>
            <a:fld id="{2C055D05-D81F-ED4A-A185-0C6FCB82940E}" type="slidenum">
              <a:rPr lang="en-US" smtClean="0"/>
              <a:pPr/>
              <a:t>‹#›</a:t>
            </a:fld>
            <a:endParaRPr lang="en-US"/>
          </a:p>
        </p:txBody>
      </p:sp>
      <p:sp>
        <p:nvSpPr>
          <p:cNvPr id="5" name="Text Placeholder 2">
            <a:extLst>
              <a:ext uri="{FF2B5EF4-FFF2-40B4-BE49-F238E27FC236}">
                <a16:creationId xmlns:a16="http://schemas.microsoft.com/office/drawing/2014/main" id="{12AB0252-6EAF-EA40-B08B-067594C7F02C}"/>
              </a:ext>
            </a:extLst>
          </p:cNvPr>
          <p:cNvSpPr>
            <a:spLocks noGrp="1"/>
          </p:cNvSpPr>
          <p:nvPr>
            <p:ph type="body" sz="quarter" idx="41"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Tree>
    <p:extLst>
      <p:ext uri="{BB962C8B-B14F-4D97-AF65-F5344CB8AC3E}">
        <p14:creationId xmlns:p14="http://schemas.microsoft.com/office/powerpoint/2010/main" val="2072317255"/>
      </p:ext>
    </p:extLst>
  </p:cSld>
  <p:clrMapOvr>
    <a:masterClrMapping/>
  </p:clrMapOvr>
  <p:transition spd="med"/>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 Header">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AFFBB61-8E80-D548-967E-AE30FF938416}"/>
              </a:ext>
            </a:extLst>
          </p:cNvPr>
          <p:cNvSpPr>
            <a:spLocks noGrp="1"/>
          </p:cNvSpPr>
          <p:nvPr>
            <p:ph type="sldNum" sz="quarter" idx="12"/>
          </p:nvPr>
        </p:nvSpPr>
        <p:spPr/>
        <p:txBody>
          <a:bodyPr/>
          <a:lstStyle/>
          <a:p>
            <a:fld id="{2C055D05-D81F-ED4A-A185-0C6FCB82940E}" type="slidenum">
              <a:rPr lang="en-US" smtClean="0"/>
              <a:pPr/>
              <a:t>‹#›</a:t>
            </a:fld>
            <a:endParaRPr lang="en-US"/>
          </a:p>
        </p:txBody>
      </p:sp>
      <p:sp>
        <p:nvSpPr>
          <p:cNvPr id="5" name="Text Placeholder 4">
            <a:extLst>
              <a:ext uri="{FF2B5EF4-FFF2-40B4-BE49-F238E27FC236}">
                <a16:creationId xmlns:a16="http://schemas.microsoft.com/office/drawing/2014/main" id="{A7E07016-1D06-6D43-9E16-F56B1155A432}"/>
              </a:ext>
            </a:extLst>
          </p:cNvPr>
          <p:cNvSpPr>
            <a:spLocks noGrp="1"/>
          </p:cNvSpPr>
          <p:nvPr>
            <p:ph type="body" sz="quarter" idx="11" hasCustomPrompt="1"/>
          </p:nvPr>
        </p:nvSpPr>
        <p:spPr>
          <a:xfrm>
            <a:off x="806318" y="835750"/>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HEADLINE GOES HERE</a:t>
            </a:r>
          </a:p>
        </p:txBody>
      </p:sp>
      <p:sp>
        <p:nvSpPr>
          <p:cNvPr id="7" name="Title 1">
            <a:extLst>
              <a:ext uri="{FF2B5EF4-FFF2-40B4-BE49-F238E27FC236}">
                <a16:creationId xmlns:a16="http://schemas.microsoft.com/office/drawing/2014/main" id="{C7C21E0A-3C2A-8F4C-8038-5D8B426325B3}"/>
              </a:ext>
            </a:extLst>
          </p:cNvPr>
          <p:cNvSpPr>
            <a:spLocks noGrp="1"/>
          </p:cNvSpPr>
          <p:nvPr>
            <p:ph type="title" hasCustomPrompt="1"/>
          </p:nvPr>
        </p:nvSpPr>
        <p:spPr>
          <a:xfrm>
            <a:off x="806373"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8" name="Text Placeholder 2">
            <a:extLst>
              <a:ext uri="{FF2B5EF4-FFF2-40B4-BE49-F238E27FC236}">
                <a16:creationId xmlns:a16="http://schemas.microsoft.com/office/drawing/2014/main" id="{350D49D4-3BAB-8348-89E1-0B8F5CE8A74E}"/>
              </a:ext>
            </a:extLst>
          </p:cNvPr>
          <p:cNvSpPr>
            <a:spLocks noGrp="1"/>
          </p:cNvSpPr>
          <p:nvPr>
            <p:ph type="body" sz="quarter" idx="41" hasCustomPrompt="1"/>
          </p:nvPr>
        </p:nvSpPr>
        <p:spPr>
          <a:xfrm>
            <a:off x="806318" y="12676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Tree>
    <p:extLst>
      <p:ext uri="{BB962C8B-B14F-4D97-AF65-F5344CB8AC3E}">
        <p14:creationId xmlns:p14="http://schemas.microsoft.com/office/powerpoint/2010/main" val="2630453964"/>
      </p:ext>
    </p:extLst>
  </p:cSld>
  <p:clrMapOvr>
    <a:masterClrMapping/>
  </p:clrMapOvr>
  <p:transition spd="med"/>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py Heavy">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6318" y="605952"/>
            <a:ext cx="10585582" cy="403041"/>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HEADLINE GOES HERE</a:t>
            </a:r>
          </a:p>
        </p:txBody>
      </p:sp>
      <p:sp>
        <p:nvSpPr>
          <p:cNvPr id="2" name="Slide Number Placeholder 1">
            <a:extLst>
              <a:ext uri="{FF2B5EF4-FFF2-40B4-BE49-F238E27FC236}">
                <a16:creationId xmlns:a16="http://schemas.microsoft.com/office/drawing/2014/main" id="{C589921A-AEFA-0046-92FE-782AF7BF3731}"/>
              </a:ext>
            </a:extLst>
          </p:cNvPr>
          <p:cNvSpPr>
            <a:spLocks noGrp="1"/>
          </p:cNvSpPr>
          <p:nvPr>
            <p:ph type="sldNum" sz="quarter" idx="21"/>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759108831"/>
      </p:ext>
    </p:extLst>
  </p:cSld>
  <p:clrMapOvr>
    <a:masterClrMapping/>
  </p:clrMapOvr>
  <p:transition spd="med"/>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Opt 1 with Logo">
    <p:bg>
      <p:bgPr>
        <a:solidFill>
          <a:srgbClr val="FFFFFF"/>
        </a:solidFill>
        <a:effectLst/>
      </p:bgPr>
    </p:bg>
    <p:spTree>
      <p:nvGrpSpPr>
        <p:cNvPr id="1" name=""/>
        <p:cNvGrpSpPr/>
        <p:nvPr/>
      </p:nvGrpSpPr>
      <p:grpSpPr>
        <a:xfrm>
          <a:off x="0" y="0"/>
          <a:ext cx="0" cy="0"/>
          <a:chOff x="0" y="0"/>
          <a:chExt cx="0" cy="0"/>
        </a:xfrm>
      </p:grpSpPr>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C57453C3-D97A-8241-AF1C-2BB449062E56}"/>
              </a:ext>
            </a:extLst>
          </p:cNvPr>
          <p:cNvSpPr>
            <a:spLocks noGrp="1"/>
          </p:cNvSpPr>
          <p:nvPr>
            <p:ph type="sldNum" sz="quarter" idx="1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736413075"/>
      </p:ext>
    </p:extLst>
  </p:cSld>
  <p:clrMapOvr>
    <a:masterClrMapping/>
  </p:clrMapOvr>
  <p:transition spd="med"/>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Blank Opt 2 with Logo">
    <p:bg>
      <p:bgPr>
        <a:solidFill>
          <a:schemeClr val="accent1"/>
        </a:solidFill>
        <a:effectLst/>
      </p:bgPr>
    </p:bg>
    <p:spTree>
      <p:nvGrpSpPr>
        <p:cNvPr id="1" name=""/>
        <p:cNvGrpSpPr/>
        <p:nvPr/>
      </p:nvGrpSpPr>
      <p:grpSpPr>
        <a:xfrm>
          <a:off x="0" y="0"/>
          <a:ext cx="0" cy="0"/>
          <a:chOff x="0" y="0"/>
          <a:chExt cx="0" cy="0"/>
        </a:xfrm>
      </p:grpSpPr>
      <p:pic>
        <p:nvPicPr>
          <p:cNvPr id="4" name="image1.png" descr="image1.png">
            <a:extLst>
              <a:ext uri="{FF2B5EF4-FFF2-40B4-BE49-F238E27FC236}">
                <a16:creationId xmlns:a16="http://schemas.microsoft.com/office/drawing/2014/main" id="{F969BB5B-98BA-0E44-B29B-FDD4D1CA75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502955FF-6250-0945-8E48-E3511457E6F1}"/>
              </a:ext>
            </a:extLst>
          </p:cNvPr>
          <p:cNvSpPr>
            <a:spLocks noGrp="1"/>
          </p:cNvSpPr>
          <p:nvPr>
            <p:ph type="sldNum" sz="quarter" idx="1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81382953"/>
      </p:ext>
    </p:extLst>
  </p:cSld>
  <p:clrMapOvr>
    <a:masterClrMapping/>
  </p:clrMapOvr>
  <p:transition spd="med"/>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hree options with Images">
    <p:bg>
      <p:bgPr>
        <a:solidFill>
          <a:srgbClr val="FFFFFF"/>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060FDC6C-307F-A746-B890-59DDDE68D71D}"/>
              </a:ext>
            </a:extLst>
          </p:cNvPr>
          <p:cNvSpPr/>
          <p:nvPr userDrawn="1"/>
        </p:nvSpPr>
        <p:spPr>
          <a:xfrm>
            <a:off x="809098" y="1929247"/>
            <a:ext cx="3170015" cy="3477253"/>
          </a:xfrm>
          <a:prstGeom prst="rect">
            <a:avLst/>
          </a:prstGeom>
          <a:solidFill>
            <a:srgbClr val="F4F3EB"/>
          </a:solidFill>
          <a:ln w="12700">
            <a:miter lim="400000"/>
          </a:ln>
        </p:spPr>
        <p:txBody>
          <a:bodyPr lIns="45719" rIns="45719" anchor="ctr">
            <a:noAutofit/>
          </a:bodyPr>
          <a:lstStyle/>
          <a:p>
            <a:endParaRPr/>
          </a:p>
        </p:txBody>
      </p:sp>
      <p:sp>
        <p:nvSpPr>
          <p:cNvPr id="13" name="Rectangle">
            <a:extLst>
              <a:ext uri="{FF2B5EF4-FFF2-40B4-BE49-F238E27FC236}">
                <a16:creationId xmlns:a16="http://schemas.microsoft.com/office/drawing/2014/main" id="{3394892C-37D7-F447-877B-778433584939}"/>
              </a:ext>
            </a:extLst>
          </p:cNvPr>
          <p:cNvSpPr/>
          <p:nvPr userDrawn="1"/>
        </p:nvSpPr>
        <p:spPr>
          <a:xfrm>
            <a:off x="4510992" y="1929247"/>
            <a:ext cx="3170015" cy="3477253"/>
          </a:xfrm>
          <a:prstGeom prst="rect">
            <a:avLst/>
          </a:prstGeom>
          <a:solidFill>
            <a:srgbClr val="F4F3EB"/>
          </a:solidFill>
          <a:ln w="12700">
            <a:miter lim="400000"/>
          </a:ln>
        </p:spPr>
        <p:txBody>
          <a:bodyPr lIns="45719" rIns="45719" anchor="ctr">
            <a:noAutofit/>
          </a:bodyPr>
          <a:lstStyle/>
          <a:p>
            <a:endParaRPr/>
          </a:p>
        </p:txBody>
      </p:sp>
      <p:sp>
        <p:nvSpPr>
          <p:cNvPr id="14" name="Rectangle">
            <a:extLst>
              <a:ext uri="{FF2B5EF4-FFF2-40B4-BE49-F238E27FC236}">
                <a16:creationId xmlns:a16="http://schemas.microsoft.com/office/drawing/2014/main" id="{BE96515A-73E0-7945-85AF-BEB3AB8C4FEE}"/>
              </a:ext>
            </a:extLst>
          </p:cNvPr>
          <p:cNvSpPr/>
          <p:nvPr userDrawn="1"/>
        </p:nvSpPr>
        <p:spPr>
          <a:xfrm>
            <a:off x="8226465" y="1929247"/>
            <a:ext cx="3170015" cy="3477253"/>
          </a:xfrm>
          <a:prstGeom prst="rect">
            <a:avLst/>
          </a:prstGeom>
          <a:solidFill>
            <a:srgbClr val="F4F3EB"/>
          </a:solidFill>
          <a:ln w="12700">
            <a:miter lim="400000"/>
          </a:ln>
        </p:spPr>
        <p:txBody>
          <a:bodyPr lIns="45719" rIns="45719" anchor="ctr">
            <a:noAutofit/>
          </a:bodyPr>
          <a:lstStyle/>
          <a:p>
            <a:endParaRPr/>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04275"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3" name="Picture Placeholder 2">
            <a:extLst>
              <a:ext uri="{FF2B5EF4-FFF2-40B4-BE49-F238E27FC236}">
                <a16:creationId xmlns:a16="http://schemas.microsoft.com/office/drawing/2014/main" id="{B02F0918-6284-B847-8E8D-04C0EE6253C2}"/>
              </a:ext>
            </a:extLst>
          </p:cNvPr>
          <p:cNvSpPr>
            <a:spLocks noGrp="1"/>
          </p:cNvSpPr>
          <p:nvPr>
            <p:ph type="pic" sz="quarter" idx="17"/>
          </p:nvPr>
        </p:nvSpPr>
        <p:spPr>
          <a:xfrm>
            <a:off x="2454440" y="4566596"/>
            <a:ext cx="1689100" cy="1689100"/>
          </a:xfrm>
        </p:spPr>
        <p:txBody>
          <a:bodyPr>
            <a:noAutofit/>
          </a:bodyPr>
          <a:lstStyle/>
          <a:p>
            <a:r>
              <a:rPr lang="en-US"/>
              <a:t>Click icon to add picture</a:t>
            </a:r>
          </a:p>
        </p:txBody>
      </p:sp>
      <p:sp>
        <p:nvSpPr>
          <p:cNvPr id="22" name="Picture Placeholder 2">
            <a:extLst>
              <a:ext uri="{FF2B5EF4-FFF2-40B4-BE49-F238E27FC236}">
                <a16:creationId xmlns:a16="http://schemas.microsoft.com/office/drawing/2014/main" id="{38C2991A-8BC0-0843-B695-F50CBFE9FD36}"/>
              </a:ext>
            </a:extLst>
          </p:cNvPr>
          <p:cNvSpPr>
            <a:spLocks noGrp="1"/>
          </p:cNvSpPr>
          <p:nvPr>
            <p:ph type="pic" sz="quarter" idx="19"/>
          </p:nvPr>
        </p:nvSpPr>
        <p:spPr>
          <a:xfrm>
            <a:off x="6179379" y="4566596"/>
            <a:ext cx="1689100" cy="1689100"/>
          </a:xfrm>
        </p:spPr>
        <p:txBody>
          <a:bodyPr>
            <a:noAutofit/>
          </a:bodyPr>
          <a:lstStyle/>
          <a:p>
            <a:r>
              <a:rPr lang="en-US"/>
              <a:t>Click icon to add picture</a:t>
            </a:r>
          </a:p>
        </p:txBody>
      </p:sp>
      <p:sp>
        <p:nvSpPr>
          <p:cNvPr id="26" name="Picture Placeholder 2">
            <a:extLst>
              <a:ext uri="{FF2B5EF4-FFF2-40B4-BE49-F238E27FC236}">
                <a16:creationId xmlns:a16="http://schemas.microsoft.com/office/drawing/2014/main" id="{DAB54BF6-D9C6-9648-815E-7B16CB7F551E}"/>
              </a:ext>
            </a:extLst>
          </p:cNvPr>
          <p:cNvSpPr>
            <a:spLocks noGrp="1"/>
          </p:cNvSpPr>
          <p:nvPr>
            <p:ph type="pic" sz="quarter" idx="21"/>
          </p:nvPr>
        </p:nvSpPr>
        <p:spPr>
          <a:xfrm>
            <a:off x="9894852" y="4566596"/>
            <a:ext cx="1689100" cy="1689100"/>
          </a:xfrm>
        </p:spPr>
        <p:txBody>
          <a:bodyPr>
            <a:noAutofit/>
          </a:bodyPr>
          <a:lstStyle/>
          <a:p>
            <a:r>
              <a:rPr lang="en-US"/>
              <a:t>Click icon to add picture</a:t>
            </a:r>
          </a:p>
        </p:txBody>
      </p:sp>
      <p:sp>
        <p:nvSpPr>
          <p:cNvPr id="16" name="Text Placeholder 4">
            <a:extLst>
              <a:ext uri="{FF2B5EF4-FFF2-40B4-BE49-F238E27FC236}">
                <a16:creationId xmlns:a16="http://schemas.microsoft.com/office/drawing/2014/main" id="{3E603766-C1E0-1342-91E4-8E70C9727E36}"/>
              </a:ext>
            </a:extLst>
          </p:cNvPr>
          <p:cNvSpPr>
            <a:spLocks noGrp="1"/>
          </p:cNvSpPr>
          <p:nvPr>
            <p:ph type="body" sz="quarter" idx="23" hasCustomPrompt="1"/>
          </p:nvPr>
        </p:nvSpPr>
        <p:spPr>
          <a:xfrm>
            <a:off x="4724019"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18" name="Text Placeholder 4">
            <a:extLst>
              <a:ext uri="{FF2B5EF4-FFF2-40B4-BE49-F238E27FC236}">
                <a16:creationId xmlns:a16="http://schemas.microsoft.com/office/drawing/2014/main" id="{D4E81FCF-68BF-9B4C-B715-D1ABA6F32298}"/>
              </a:ext>
            </a:extLst>
          </p:cNvPr>
          <p:cNvSpPr>
            <a:spLocks noGrp="1"/>
          </p:cNvSpPr>
          <p:nvPr>
            <p:ph type="body" sz="quarter" idx="25" hasCustomPrompt="1"/>
          </p:nvPr>
        </p:nvSpPr>
        <p:spPr>
          <a:xfrm>
            <a:off x="8443763" y="2294958"/>
            <a:ext cx="2731874" cy="528142"/>
          </a:xfrm>
        </p:spPr>
        <p:txBody>
          <a:bodyPr>
            <a:noAutofit/>
          </a:bodyPr>
          <a:lstStyle>
            <a:lvl1pPr algn="l">
              <a:spcBef>
                <a:spcPts val="0"/>
              </a:spcBef>
              <a:spcAft>
                <a:spcPts val="1200"/>
              </a:spcAft>
              <a:defRPr sz="1600"/>
            </a:lvl1pPr>
            <a:lvl2pPr marL="171450" indent="-171450" algn="l">
              <a:lnSpc>
                <a:spcPct val="120000"/>
              </a:lnSpc>
              <a:spcBef>
                <a:spcPts val="0"/>
              </a:spcBef>
              <a:spcAft>
                <a:spcPts val="600"/>
              </a:spcAft>
              <a:buFont typeface="Arial" panose="020B0604020202020204" pitchFamily="34" charset="0"/>
              <a:buChar char="•"/>
              <a:defRPr/>
            </a:lvl2pPr>
            <a:lvl3pPr marL="4763" indent="0" algn="ctr">
              <a:lnSpc>
                <a:spcPct val="100000"/>
              </a:lnSpc>
              <a:spcBef>
                <a:spcPts val="0"/>
              </a:spcBef>
              <a:spcAft>
                <a:spcPts val="200"/>
              </a:spcAft>
              <a:buNone/>
              <a:defRPr sz="11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pPr lvl="0"/>
            <a:r>
              <a:rPr lang="en-US"/>
              <a:t>Optional Header</a:t>
            </a:r>
          </a:p>
        </p:txBody>
      </p:sp>
      <p:sp>
        <p:nvSpPr>
          <p:cNvPr id="20" name="A">
            <a:extLst>
              <a:ext uri="{FF2B5EF4-FFF2-40B4-BE49-F238E27FC236}">
                <a16:creationId xmlns:a16="http://schemas.microsoft.com/office/drawing/2014/main" id="{9E7E0F7A-DE60-F04C-9340-AB60C8D3A548}"/>
              </a:ext>
            </a:extLst>
          </p:cNvPr>
          <p:cNvSpPr>
            <a:spLocks noChangeAspect="1"/>
          </p:cNvSpPr>
          <p:nvPr userDrawn="1"/>
        </p:nvSpPr>
        <p:spPr>
          <a:xfrm>
            <a:off x="572973" y="1689187"/>
            <a:ext cx="457200" cy="457200"/>
          </a:xfrm>
          <a:prstGeom prst="ellipse">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sz="1600"/>
              <a:t>A</a:t>
            </a:r>
          </a:p>
        </p:txBody>
      </p:sp>
      <p:sp>
        <p:nvSpPr>
          <p:cNvPr id="21" name="A">
            <a:extLst>
              <a:ext uri="{FF2B5EF4-FFF2-40B4-BE49-F238E27FC236}">
                <a16:creationId xmlns:a16="http://schemas.microsoft.com/office/drawing/2014/main" id="{F25C8C8C-4BB6-5D4C-912C-948E1ECD211E}"/>
              </a:ext>
            </a:extLst>
          </p:cNvPr>
          <p:cNvSpPr>
            <a:spLocks noChangeAspect="1"/>
          </p:cNvSpPr>
          <p:nvPr userDrawn="1"/>
        </p:nvSpPr>
        <p:spPr>
          <a:xfrm>
            <a:off x="4292333" y="1689187"/>
            <a:ext cx="457200" cy="457200"/>
          </a:xfrm>
          <a:prstGeom prst="ellipse">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B</a:t>
            </a:r>
            <a:endParaRPr sz="1600"/>
          </a:p>
        </p:txBody>
      </p:sp>
      <p:sp>
        <p:nvSpPr>
          <p:cNvPr id="23" name="A">
            <a:extLst>
              <a:ext uri="{FF2B5EF4-FFF2-40B4-BE49-F238E27FC236}">
                <a16:creationId xmlns:a16="http://schemas.microsoft.com/office/drawing/2014/main" id="{F7B8DA65-9F19-A142-8F2A-8B904F013138}"/>
              </a:ext>
            </a:extLst>
          </p:cNvPr>
          <p:cNvSpPr>
            <a:spLocks noChangeAspect="1"/>
          </p:cNvSpPr>
          <p:nvPr userDrawn="1"/>
        </p:nvSpPr>
        <p:spPr>
          <a:xfrm>
            <a:off x="8015246" y="1689187"/>
            <a:ext cx="457200" cy="457200"/>
          </a:xfrm>
          <a:prstGeom prst="ellipse">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C</a:t>
            </a:r>
            <a:endParaRPr sz="1600"/>
          </a:p>
        </p:txBody>
      </p:sp>
      <p:sp>
        <p:nvSpPr>
          <p:cNvPr id="4" name="Text Placeholder 3">
            <a:extLst>
              <a:ext uri="{FF2B5EF4-FFF2-40B4-BE49-F238E27FC236}">
                <a16:creationId xmlns:a16="http://schemas.microsoft.com/office/drawing/2014/main" id="{F8EDDC15-C836-F84D-A2AA-846E7B25AB61}"/>
              </a:ext>
            </a:extLst>
          </p:cNvPr>
          <p:cNvSpPr>
            <a:spLocks noGrp="1"/>
          </p:cNvSpPr>
          <p:nvPr>
            <p:ph type="body" sz="quarter" idx="28" hasCustomPrompt="1"/>
          </p:nvPr>
        </p:nvSpPr>
        <p:spPr>
          <a:xfrm>
            <a:off x="1004888"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8" name="Text Placeholder 3">
            <a:extLst>
              <a:ext uri="{FF2B5EF4-FFF2-40B4-BE49-F238E27FC236}">
                <a16:creationId xmlns:a16="http://schemas.microsoft.com/office/drawing/2014/main" id="{811F2C47-08AB-8740-96D3-10659663FF78}"/>
              </a:ext>
            </a:extLst>
          </p:cNvPr>
          <p:cNvSpPr>
            <a:spLocks noGrp="1"/>
          </p:cNvSpPr>
          <p:nvPr>
            <p:ph type="body" sz="quarter" idx="29" hasCustomPrompt="1"/>
          </p:nvPr>
        </p:nvSpPr>
        <p:spPr>
          <a:xfrm>
            <a:off x="4724481"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9" name="Text Placeholder 3">
            <a:extLst>
              <a:ext uri="{FF2B5EF4-FFF2-40B4-BE49-F238E27FC236}">
                <a16:creationId xmlns:a16="http://schemas.microsoft.com/office/drawing/2014/main" id="{149ABB7B-7CA9-DA4F-8B1B-F2AFE3647617}"/>
              </a:ext>
            </a:extLst>
          </p:cNvPr>
          <p:cNvSpPr>
            <a:spLocks noGrp="1"/>
          </p:cNvSpPr>
          <p:nvPr>
            <p:ph type="body" sz="quarter" idx="30" hasCustomPrompt="1"/>
          </p:nvPr>
        </p:nvSpPr>
        <p:spPr>
          <a:xfrm>
            <a:off x="8444074" y="2854324"/>
            <a:ext cx="2730500" cy="1929411"/>
          </a:xfrm>
        </p:spPr>
        <p:txBody>
          <a:bodyPr>
            <a:noAutofit/>
          </a:bodyPr>
          <a:lstStyle>
            <a:lvl1pPr marL="171450" indent="-171450">
              <a:spcBef>
                <a:spcPts val="0"/>
              </a:spcBef>
              <a:spcAft>
                <a:spcPts val="600"/>
              </a:spcAft>
              <a:buFont typeface="Arial" panose="020B0604020202020204" pitchFamily="34" charset="0"/>
              <a:buChar char="•"/>
              <a:defRPr b="0">
                <a:latin typeface="Georgia" panose="02040502050405020303" pitchFamily="18" charset="0"/>
              </a:defRPr>
            </a:lvl1pPr>
            <a:lvl2pPr marL="342900" indent="-177800">
              <a:spcBef>
                <a:spcPts val="0"/>
              </a:spcBef>
              <a:spcAft>
                <a:spcPts val="600"/>
              </a:spcAft>
              <a:buFont typeface="Arial" panose="020B0604020202020204" pitchFamily="34" charset="0"/>
              <a:buChar char="•"/>
              <a:tabLst/>
              <a:defRPr sz="1100" i="1"/>
            </a:lvl2pPr>
            <a:lvl3pPr marL="508000" indent="-165100">
              <a:lnSpc>
                <a:spcPct val="90000"/>
              </a:lnSpc>
              <a:spcBef>
                <a:spcPts val="0"/>
              </a:spcBef>
              <a:spcAft>
                <a:spcPts val="600"/>
              </a:spcAft>
              <a:tabLst/>
              <a:defRPr sz="1000" b="1"/>
            </a:lvl3pPr>
            <a:lvl4pPr marL="685800" indent="-177800">
              <a:lnSpc>
                <a:spcPct val="90000"/>
              </a:lnSpc>
              <a:spcBef>
                <a:spcPts val="0"/>
              </a:spcBef>
              <a:spcAft>
                <a:spcPts val="600"/>
              </a:spcAft>
              <a:tabLst/>
              <a:defRPr sz="1000"/>
            </a:lvl4pPr>
            <a:lvl5pPr marL="850900" indent="-1651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Bullet level 1</a:t>
            </a:r>
          </a:p>
          <a:p>
            <a:pPr lvl="1"/>
            <a:r>
              <a:rPr lang="en-US"/>
              <a:t>Bullet level 2</a:t>
            </a:r>
          </a:p>
          <a:p>
            <a:pPr lvl="2"/>
            <a:r>
              <a:rPr lang="en-US"/>
              <a:t>Bullet level 3</a:t>
            </a:r>
          </a:p>
          <a:p>
            <a:pPr lvl="3"/>
            <a:r>
              <a:rPr lang="en-US"/>
              <a:t>Bullet level 4</a:t>
            </a:r>
          </a:p>
          <a:p>
            <a:pPr lvl="4"/>
            <a:r>
              <a:rPr lang="en-US"/>
              <a:t>Bullet level 5</a:t>
            </a:r>
          </a:p>
          <a:p>
            <a:pPr lvl="5"/>
            <a:r>
              <a:rPr lang="en-US"/>
              <a:t>Bullet level 6</a:t>
            </a:r>
          </a:p>
          <a:p>
            <a:pPr lvl="6"/>
            <a:r>
              <a:rPr lang="en-US"/>
              <a:t>Bullet level 7</a:t>
            </a:r>
          </a:p>
          <a:p>
            <a:pPr lvl="7"/>
            <a:r>
              <a:rPr lang="en-US"/>
              <a:t>Bullet level 8</a:t>
            </a:r>
          </a:p>
        </p:txBody>
      </p:sp>
      <p:sp>
        <p:nvSpPr>
          <p:cNvPr id="2" name="Slide Number Placeholder 1">
            <a:extLst>
              <a:ext uri="{FF2B5EF4-FFF2-40B4-BE49-F238E27FC236}">
                <a16:creationId xmlns:a16="http://schemas.microsoft.com/office/drawing/2014/main" id="{9A495CC3-3AA3-6F45-9AA6-49C0464306AD}"/>
              </a:ext>
            </a:extLst>
          </p:cNvPr>
          <p:cNvSpPr>
            <a:spLocks noGrp="1"/>
          </p:cNvSpPr>
          <p:nvPr>
            <p:ph type="sldNum" sz="quarter" idx="31"/>
          </p:nvPr>
        </p:nvSpPr>
        <p:spPr/>
        <p:txBody>
          <a:bodyPr/>
          <a:lstStyle/>
          <a:p>
            <a:fld id="{2C055D05-D81F-ED4A-A185-0C6FCB82940E}" type="slidenum">
              <a:rPr lang="en-US" smtClean="0"/>
              <a:pPr/>
              <a:t>‹#›</a:t>
            </a:fld>
            <a:endParaRPr lang="en-US"/>
          </a:p>
        </p:txBody>
      </p:sp>
      <p:sp>
        <p:nvSpPr>
          <p:cNvPr id="25" name="Text Placeholder 2">
            <a:extLst>
              <a:ext uri="{FF2B5EF4-FFF2-40B4-BE49-F238E27FC236}">
                <a16:creationId xmlns:a16="http://schemas.microsoft.com/office/drawing/2014/main" id="{039590F1-B1C1-3B4D-898C-3447D36D97CA}"/>
              </a:ext>
            </a:extLst>
          </p:cNvPr>
          <p:cNvSpPr>
            <a:spLocks noGrp="1"/>
          </p:cNvSpPr>
          <p:nvPr>
            <p:ph type="body" sz="quarter" idx="41"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27" name="Text Placeholder 4">
            <a:extLst>
              <a:ext uri="{FF2B5EF4-FFF2-40B4-BE49-F238E27FC236}">
                <a16:creationId xmlns:a16="http://schemas.microsoft.com/office/drawing/2014/main" id="{73C73898-A8FE-9D43-8ACC-EC4201B3B50A}"/>
              </a:ext>
            </a:extLst>
          </p:cNvPr>
          <p:cNvSpPr>
            <a:spLocks noGrp="1"/>
          </p:cNvSpPr>
          <p:nvPr>
            <p:ph type="body" sz="quarter" idx="42"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THREE OPTIONS WITH IMAGES</a:t>
            </a:r>
          </a:p>
        </p:txBody>
      </p:sp>
    </p:spTree>
    <p:extLst>
      <p:ext uri="{BB962C8B-B14F-4D97-AF65-F5344CB8AC3E}">
        <p14:creationId xmlns:p14="http://schemas.microsoft.com/office/powerpoint/2010/main" val="2421543439"/>
      </p:ext>
    </p:extLst>
  </p:cSld>
  <p:clrMapOvr>
    <a:masterClrMapping/>
  </p:clrMapOvr>
  <p:transition spd="med"/>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rocess Explanation">
    <p:bg>
      <p:bgPr>
        <a:solidFill>
          <a:srgbClr val="FFFFFF"/>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AE422FF3-2D03-6448-B77E-E191C2A5D683}"/>
              </a:ext>
            </a:extLst>
          </p:cNvPr>
          <p:cNvSpPr/>
          <p:nvPr userDrawn="1"/>
        </p:nvSpPr>
        <p:spPr>
          <a:xfrm>
            <a:off x="8137854"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13" name="Line">
            <a:extLst>
              <a:ext uri="{FF2B5EF4-FFF2-40B4-BE49-F238E27FC236}">
                <a16:creationId xmlns:a16="http://schemas.microsoft.com/office/drawing/2014/main" id="{B7174AE0-E144-CF48-A8DF-416DC5F427CC}"/>
              </a:ext>
            </a:extLst>
          </p:cNvPr>
          <p:cNvSpPr/>
          <p:nvPr userDrawn="1"/>
        </p:nvSpPr>
        <p:spPr>
          <a:xfrm>
            <a:off x="6688078" y="4986573"/>
            <a:ext cx="1634389" cy="1"/>
          </a:xfrm>
          <a:prstGeom prst="line">
            <a:avLst/>
          </a:prstGeom>
          <a:ln w="25400">
            <a:solidFill>
              <a:srgbClr val="01B5B2"/>
            </a:solidFill>
            <a:miter/>
            <a:tailEnd type="triangle"/>
          </a:ln>
        </p:spPr>
        <p:txBody>
          <a:bodyPr lIns="45719" rIns="45719">
            <a:noAutofit/>
          </a:bodyPr>
          <a:lstStyle/>
          <a:p>
            <a:endParaRPr/>
          </a:p>
        </p:txBody>
      </p:sp>
      <p:sp>
        <p:nvSpPr>
          <p:cNvPr id="14" name="Rectangle">
            <a:extLst>
              <a:ext uri="{FF2B5EF4-FFF2-40B4-BE49-F238E27FC236}">
                <a16:creationId xmlns:a16="http://schemas.microsoft.com/office/drawing/2014/main" id="{EA72E3D8-A6DA-274A-80D9-2AA4B03DA56E}"/>
              </a:ext>
            </a:extLst>
          </p:cNvPr>
          <p:cNvSpPr/>
          <p:nvPr userDrawn="1"/>
        </p:nvSpPr>
        <p:spPr>
          <a:xfrm>
            <a:off x="8137854" y="2245008"/>
            <a:ext cx="3260962" cy="1605138"/>
          </a:xfrm>
          <a:prstGeom prst="rect">
            <a:avLst/>
          </a:prstGeom>
          <a:solidFill>
            <a:srgbClr val="F4F3EB"/>
          </a:solidFill>
          <a:ln w="12700">
            <a:miter lim="400000"/>
          </a:ln>
        </p:spPr>
        <p:txBody>
          <a:bodyPr lIns="45719" rIns="45719" anchor="ctr">
            <a:noAutofit/>
          </a:bodyPr>
          <a:lstStyle/>
          <a:p>
            <a:endParaRPr/>
          </a:p>
        </p:txBody>
      </p:sp>
      <p:sp>
        <p:nvSpPr>
          <p:cNvPr id="15" name="Line">
            <a:extLst>
              <a:ext uri="{FF2B5EF4-FFF2-40B4-BE49-F238E27FC236}">
                <a16:creationId xmlns:a16="http://schemas.microsoft.com/office/drawing/2014/main" id="{B557816D-8613-9545-808A-A6462410787D}"/>
              </a:ext>
            </a:extLst>
          </p:cNvPr>
          <p:cNvSpPr/>
          <p:nvPr userDrawn="1"/>
        </p:nvSpPr>
        <p:spPr>
          <a:xfrm>
            <a:off x="6688078" y="3038388"/>
            <a:ext cx="1634389" cy="1"/>
          </a:xfrm>
          <a:prstGeom prst="line">
            <a:avLst/>
          </a:prstGeom>
          <a:ln w="25400">
            <a:solidFill>
              <a:srgbClr val="01B5B2"/>
            </a:solidFill>
            <a:miter/>
            <a:tailEnd type="triangle"/>
          </a:ln>
        </p:spPr>
        <p:txBody>
          <a:bodyPr lIns="45719" rIns="45719">
            <a:noAutofit/>
          </a:bodyPr>
          <a:lstStyle/>
          <a:p>
            <a:endParaRPr/>
          </a:p>
        </p:txBody>
      </p:sp>
      <p:sp>
        <p:nvSpPr>
          <p:cNvPr id="16" name="Rectangle">
            <a:extLst>
              <a:ext uri="{FF2B5EF4-FFF2-40B4-BE49-F238E27FC236}">
                <a16:creationId xmlns:a16="http://schemas.microsoft.com/office/drawing/2014/main" id="{860A6050-64FD-7340-A12A-E073DDA393C7}"/>
              </a:ext>
            </a:extLst>
          </p:cNvPr>
          <p:cNvSpPr/>
          <p:nvPr userDrawn="1"/>
        </p:nvSpPr>
        <p:spPr>
          <a:xfrm>
            <a:off x="4480887"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17" name="Rectangle">
            <a:extLst>
              <a:ext uri="{FF2B5EF4-FFF2-40B4-BE49-F238E27FC236}">
                <a16:creationId xmlns:a16="http://schemas.microsoft.com/office/drawing/2014/main" id="{F397825E-396A-914E-97DE-E277D67226A6}"/>
              </a:ext>
            </a:extLst>
          </p:cNvPr>
          <p:cNvSpPr/>
          <p:nvPr userDrawn="1"/>
        </p:nvSpPr>
        <p:spPr>
          <a:xfrm>
            <a:off x="4480887" y="2245007"/>
            <a:ext cx="3260962" cy="1605139"/>
          </a:xfrm>
          <a:prstGeom prst="rect">
            <a:avLst/>
          </a:prstGeom>
          <a:solidFill>
            <a:srgbClr val="F4F3EB"/>
          </a:solidFill>
          <a:ln w="12700">
            <a:miter lim="400000"/>
          </a:ln>
        </p:spPr>
        <p:txBody>
          <a:bodyPr lIns="45719" rIns="45719" anchor="ctr">
            <a:noAutofit/>
          </a:bodyPr>
          <a:lstStyle/>
          <a:p>
            <a:endParaRPr/>
          </a:p>
        </p:txBody>
      </p:sp>
      <p:sp>
        <p:nvSpPr>
          <p:cNvPr id="18" name="Line">
            <a:extLst>
              <a:ext uri="{FF2B5EF4-FFF2-40B4-BE49-F238E27FC236}">
                <a16:creationId xmlns:a16="http://schemas.microsoft.com/office/drawing/2014/main" id="{8532AFA7-C865-DB40-9B12-CC0F4568100F}"/>
              </a:ext>
            </a:extLst>
          </p:cNvPr>
          <p:cNvSpPr/>
          <p:nvPr userDrawn="1"/>
        </p:nvSpPr>
        <p:spPr>
          <a:xfrm>
            <a:off x="3039337" y="4986573"/>
            <a:ext cx="1634389" cy="1"/>
          </a:xfrm>
          <a:prstGeom prst="line">
            <a:avLst/>
          </a:prstGeom>
          <a:ln w="25400">
            <a:solidFill>
              <a:srgbClr val="01B5B2"/>
            </a:solidFill>
            <a:miter/>
            <a:tailEnd type="triangle"/>
          </a:ln>
        </p:spPr>
        <p:txBody>
          <a:bodyPr lIns="45719" rIns="45719">
            <a:noAutofit/>
          </a:bodyPr>
          <a:lstStyle/>
          <a:p>
            <a:endParaRPr/>
          </a:p>
        </p:txBody>
      </p:sp>
      <p:sp>
        <p:nvSpPr>
          <p:cNvPr id="19" name="Line">
            <a:extLst>
              <a:ext uri="{FF2B5EF4-FFF2-40B4-BE49-F238E27FC236}">
                <a16:creationId xmlns:a16="http://schemas.microsoft.com/office/drawing/2014/main" id="{07BF7A76-E689-4C44-A017-82A30824FFD2}"/>
              </a:ext>
            </a:extLst>
          </p:cNvPr>
          <p:cNvSpPr/>
          <p:nvPr userDrawn="1"/>
        </p:nvSpPr>
        <p:spPr>
          <a:xfrm>
            <a:off x="3039337" y="3042226"/>
            <a:ext cx="1634389" cy="1"/>
          </a:xfrm>
          <a:prstGeom prst="line">
            <a:avLst/>
          </a:prstGeom>
          <a:ln w="25400">
            <a:solidFill>
              <a:srgbClr val="01B5B2"/>
            </a:solidFill>
            <a:miter/>
            <a:tailEnd type="triangle"/>
          </a:ln>
        </p:spPr>
        <p:txBody>
          <a:bodyPr lIns="45719" rIns="45719">
            <a:noAutofit/>
          </a:bodyPr>
          <a:lstStyle/>
          <a:p>
            <a:endParaRPr/>
          </a:p>
        </p:txBody>
      </p:sp>
      <p:sp>
        <p:nvSpPr>
          <p:cNvPr id="20" name="Rectangle">
            <a:extLst>
              <a:ext uri="{FF2B5EF4-FFF2-40B4-BE49-F238E27FC236}">
                <a16:creationId xmlns:a16="http://schemas.microsoft.com/office/drawing/2014/main" id="{33672BCF-ED75-8649-A0C5-A03B2B699F71}"/>
              </a:ext>
            </a:extLst>
          </p:cNvPr>
          <p:cNvSpPr/>
          <p:nvPr userDrawn="1"/>
        </p:nvSpPr>
        <p:spPr>
          <a:xfrm>
            <a:off x="803981" y="4334808"/>
            <a:ext cx="3260962" cy="1605133"/>
          </a:xfrm>
          <a:prstGeom prst="rect">
            <a:avLst/>
          </a:prstGeom>
          <a:solidFill>
            <a:srgbClr val="F4F3EB"/>
          </a:solidFill>
          <a:ln w="12700">
            <a:miter lim="400000"/>
          </a:ln>
        </p:spPr>
        <p:txBody>
          <a:bodyPr lIns="45719" rIns="45719" anchor="ctr">
            <a:noAutofit/>
          </a:bodyPr>
          <a:lstStyle/>
          <a:p>
            <a:endParaRPr/>
          </a:p>
        </p:txBody>
      </p:sp>
      <p:sp>
        <p:nvSpPr>
          <p:cNvPr id="21" name="Rectangle">
            <a:extLst>
              <a:ext uri="{FF2B5EF4-FFF2-40B4-BE49-F238E27FC236}">
                <a16:creationId xmlns:a16="http://schemas.microsoft.com/office/drawing/2014/main" id="{99FBC29F-382D-8F44-A7B3-BD71CCF8D5EB}"/>
              </a:ext>
            </a:extLst>
          </p:cNvPr>
          <p:cNvSpPr/>
          <p:nvPr userDrawn="1"/>
        </p:nvSpPr>
        <p:spPr>
          <a:xfrm>
            <a:off x="803981" y="2245008"/>
            <a:ext cx="3260962" cy="1605140"/>
          </a:xfrm>
          <a:prstGeom prst="rect">
            <a:avLst/>
          </a:prstGeom>
          <a:solidFill>
            <a:srgbClr val="F4F3EB"/>
          </a:solidFill>
          <a:ln w="12700">
            <a:miter lim="400000"/>
          </a:ln>
        </p:spPr>
        <p:txBody>
          <a:bodyPr lIns="45719" rIns="45719" anchor="ctr">
            <a:noAutofit/>
          </a:bodyPr>
          <a:lstStyle/>
          <a:p>
            <a:endParaRPr/>
          </a:p>
        </p:txBody>
      </p:sp>
      <p:sp>
        <p:nvSpPr>
          <p:cNvPr id="22" name="A">
            <a:extLst>
              <a:ext uri="{FF2B5EF4-FFF2-40B4-BE49-F238E27FC236}">
                <a16:creationId xmlns:a16="http://schemas.microsoft.com/office/drawing/2014/main" id="{9025FE6C-4108-6F42-8FD2-D4F186DC4351}"/>
              </a:ext>
            </a:extLst>
          </p:cNvPr>
          <p:cNvSpPr>
            <a:spLocks noChangeAspect="1"/>
          </p:cNvSpPr>
          <p:nvPr userDrawn="1"/>
        </p:nvSpPr>
        <p:spPr>
          <a:xfrm>
            <a:off x="563920" y="2009020"/>
            <a:ext cx="454532" cy="457200"/>
          </a:xfrm>
          <a:prstGeom prst="ellipse">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1</a:t>
            </a:r>
            <a:endParaRPr sz="1600"/>
          </a:p>
        </p:txBody>
      </p:sp>
      <p:sp>
        <p:nvSpPr>
          <p:cNvPr id="23" name="A">
            <a:extLst>
              <a:ext uri="{FF2B5EF4-FFF2-40B4-BE49-F238E27FC236}">
                <a16:creationId xmlns:a16="http://schemas.microsoft.com/office/drawing/2014/main" id="{36519182-A426-7B4D-BCEA-396543C23077}"/>
              </a:ext>
            </a:extLst>
          </p:cNvPr>
          <p:cNvSpPr>
            <a:spLocks noChangeAspect="1"/>
          </p:cNvSpPr>
          <p:nvPr userDrawn="1"/>
        </p:nvSpPr>
        <p:spPr>
          <a:xfrm>
            <a:off x="4266896" y="2009020"/>
            <a:ext cx="457200" cy="457200"/>
          </a:xfrm>
          <a:prstGeom prst="ellipse">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2</a:t>
            </a:r>
            <a:endParaRPr sz="1600"/>
          </a:p>
        </p:txBody>
      </p:sp>
      <p:sp>
        <p:nvSpPr>
          <p:cNvPr id="24" name="A">
            <a:extLst>
              <a:ext uri="{FF2B5EF4-FFF2-40B4-BE49-F238E27FC236}">
                <a16:creationId xmlns:a16="http://schemas.microsoft.com/office/drawing/2014/main" id="{BD4899C5-B451-F748-B241-B92CD7C3C806}"/>
              </a:ext>
            </a:extLst>
          </p:cNvPr>
          <p:cNvSpPr>
            <a:spLocks noChangeAspect="1"/>
          </p:cNvSpPr>
          <p:nvPr userDrawn="1"/>
        </p:nvSpPr>
        <p:spPr>
          <a:xfrm>
            <a:off x="7928162" y="2009020"/>
            <a:ext cx="457200" cy="457200"/>
          </a:xfrm>
          <a:prstGeom prst="ellipse">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3</a:t>
            </a:r>
            <a:endParaRPr sz="1600"/>
          </a:p>
        </p:txBody>
      </p:sp>
      <p:sp>
        <p:nvSpPr>
          <p:cNvPr id="25" name="A">
            <a:extLst>
              <a:ext uri="{FF2B5EF4-FFF2-40B4-BE49-F238E27FC236}">
                <a16:creationId xmlns:a16="http://schemas.microsoft.com/office/drawing/2014/main" id="{B0077558-759D-7441-B68F-C4C9FDD8FABE}"/>
              </a:ext>
            </a:extLst>
          </p:cNvPr>
          <p:cNvSpPr>
            <a:spLocks noChangeAspect="1"/>
          </p:cNvSpPr>
          <p:nvPr userDrawn="1"/>
        </p:nvSpPr>
        <p:spPr>
          <a:xfrm>
            <a:off x="563920" y="4107893"/>
            <a:ext cx="454532" cy="457200"/>
          </a:xfrm>
          <a:prstGeom prst="ellipse">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4</a:t>
            </a:r>
            <a:endParaRPr sz="1600"/>
          </a:p>
        </p:txBody>
      </p:sp>
      <p:sp>
        <p:nvSpPr>
          <p:cNvPr id="26" name="A">
            <a:extLst>
              <a:ext uri="{FF2B5EF4-FFF2-40B4-BE49-F238E27FC236}">
                <a16:creationId xmlns:a16="http://schemas.microsoft.com/office/drawing/2014/main" id="{E32DCA3C-1865-434F-87F6-9B817C484C76}"/>
              </a:ext>
            </a:extLst>
          </p:cNvPr>
          <p:cNvSpPr>
            <a:spLocks noChangeAspect="1"/>
          </p:cNvSpPr>
          <p:nvPr userDrawn="1"/>
        </p:nvSpPr>
        <p:spPr>
          <a:xfrm>
            <a:off x="4266896" y="4107893"/>
            <a:ext cx="457200" cy="457200"/>
          </a:xfrm>
          <a:prstGeom prst="ellipse">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5</a:t>
            </a:r>
            <a:endParaRPr sz="1600"/>
          </a:p>
        </p:txBody>
      </p:sp>
      <p:sp>
        <p:nvSpPr>
          <p:cNvPr id="27" name="A">
            <a:extLst>
              <a:ext uri="{FF2B5EF4-FFF2-40B4-BE49-F238E27FC236}">
                <a16:creationId xmlns:a16="http://schemas.microsoft.com/office/drawing/2014/main" id="{C1ED8D6A-704D-504E-93C3-44FD5A955D5E}"/>
              </a:ext>
            </a:extLst>
          </p:cNvPr>
          <p:cNvSpPr>
            <a:spLocks noChangeAspect="1"/>
          </p:cNvSpPr>
          <p:nvPr userDrawn="1"/>
        </p:nvSpPr>
        <p:spPr>
          <a:xfrm>
            <a:off x="7928162" y="4107893"/>
            <a:ext cx="457200" cy="457200"/>
          </a:xfrm>
          <a:prstGeom prst="ellipse">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6</a:t>
            </a:r>
            <a:endParaRPr sz="1600"/>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73026"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28" name="Text Placeholder 3">
            <a:extLst>
              <a:ext uri="{FF2B5EF4-FFF2-40B4-BE49-F238E27FC236}">
                <a16:creationId xmlns:a16="http://schemas.microsoft.com/office/drawing/2014/main" id="{EC5D2558-A8A1-3142-A1A8-868CE097535C}"/>
              </a:ext>
            </a:extLst>
          </p:cNvPr>
          <p:cNvSpPr>
            <a:spLocks noGrp="1"/>
          </p:cNvSpPr>
          <p:nvPr>
            <p:ph type="body" sz="quarter" idx="28" hasCustomPrompt="1"/>
          </p:nvPr>
        </p:nvSpPr>
        <p:spPr>
          <a:xfrm>
            <a:off x="1073026"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34" name="Text Placeholder 4">
            <a:extLst>
              <a:ext uri="{FF2B5EF4-FFF2-40B4-BE49-F238E27FC236}">
                <a16:creationId xmlns:a16="http://schemas.microsoft.com/office/drawing/2014/main" id="{BD6FCA31-2DCE-6F4A-8688-402875441F46}"/>
              </a:ext>
            </a:extLst>
          </p:cNvPr>
          <p:cNvSpPr>
            <a:spLocks noGrp="1"/>
          </p:cNvSpPr>
          <p:nvPr>
            <p:ph type="body" sz="quarter" idx="29" hasCustomPrompt="1"/>
          </p:nvPr>
        </p:nvSpPr>
        <p:spPr>
          <a:xfrm>
            <a:off x="1073026"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35" name="Text Placeholder 3">
            <a:extLst>
              <a:ext uri="{FF2B5EF4-FFF2-40B4-BE49-F238E27FC236}">
                <a16:creationId xmlns:a16="http://schemas.microsoft.com/office/drawing/2014/main" id="{15EA1D6E-A9CA-1742-9309-74920FCF679A}"/>
              </a:ext>
            </a:extLst>
          </p:cNvPr>
          <p:cNvSpPr>
            <a:spLocks noGrp="1"/>
          </p:cNvSpPr>
          <p:nvPr>
            <p:ph type="body" sz="quarter" idx="30" hasCustomPrompt="1"/>
          </p:nvPr>
        </p:nvSpPr>
        <p:spPr>
          <a:xfrm>
            <a:off x="1073026"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36" name="Text Placeholder 4">
            <a:extLst>
              <a:ext uri="{FF2B5EF4-FFF2-40B4-BE49-F238E27FC236}">
                <a16:creationId xmlns:a16="http://schemas.microsoft.com/office/drawing/2014/main" id="{BE86405C-2A5B-034A-B839-E3433F4E1F1D}"/>
              </a:ext>
            </a:extLst>
          </p:cNvPr>
          <p:cNvSpPr>
            <a:spLocks noGrp="1"/>
          </p:cNvSpPr>
          <p:nvPr>
            <p:ph type="body" sz="quarter" idx="31" hasCustomPrompt="1"/>
          </p:nvPr>
        </p:nvSpPr>
        <p:spPr>
          <a:xfrm>
            <a:off x="4801878"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37" name="Text Placeholder 3">
            <a:extLst>
              <a:ext uri="{FF2B5EF4-FFF2-40B4-BE49-F238E27FC236}">
                <a16:creationId xmlns:a16="http://schemas.microsoft.com/office/drawing/2014/main" id="{CB2EF8E4-CFD1-D742-B9D2-6C14CD54C775}"/>
              </a:ext>
            </a:extLst>
          </p:cNvPr>
          <p:cNvSpPr>
            <a:spLocks noGrp="1"/>
          </p:cNvSpPr>
          <p:nvPr>
            <p:ph type="body" sz="quarter" idx="32" hasCustomPrompt="1"/>
          </p:nvPr>
        </p:nvSpPr>
        <p:spPr>
          <a:xfrm>
            <a:off x="4801878"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0" name="Text Placeholder 4">
            <a:extLst>
              <a:ext uri="{FF2B5EF4-FFF2-40B4-BE49-F238E27FC236}">
                <a16:creationId xmlns:a16="http://schemas.microsoft.com/office/drawing/2014/main" id="{3902D9EA-9625-EB4C-BC10-64827B1CA5A8}"/>
              </a:ext>
            </a:extLst>
          </p:cNvPr>
          <p:cNvSpPr>
            <a:spLocks noGrp="1"/>
          </p:cNvSpPr>
          <p:nvPr>
            <p:ph type="body" sz="quarter" idx="33" hasCustomPrompt="1"/>
          </p:nvPr>
        </p:nvSpPr>
        <p:spPr>
          <a:xfrm>
            <a:off x="4801878"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2" name="Text Placeholder 3">
            <a:extLst>
              <a:ext uri="{FF2B5EF4-FFF2-40B4-BE49-F238E27FC236}">
                <a16:creationId xmlns:a16="http://schemas.microsoft.com/office/drawing/2014/main" id="{A7AAE8D1-9C01-7340-A65E-226EC89B9BB1}"/>
              </a:ext>
            </a:extLst>
          </p:cNvPr>
          <p:cNvSpPr>
            <a:spLocks noGrp="1"/>
          </p:cNvSpPr>
          <p:nvPr>
            <p:ph type="body" sz="quarter" idx="34" hasCustomPrompt="1"/>
          </p:nvPr>
        </p:nvSpPr>
        <p:spPr>
          <a:xfrm>
            <a:off x="4801878"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4" name="Text Placeholder 4">
            <a:extLst>
              <a:ext uri="{FF2B5EF4-FFF2-40B4-BE49-F238E27FC236}">
                <a16:creationId xmlns:a16="http://schemas.microsoft.com/office/drawing/2014/main" id="{DF602AF5-F231-C049-9F3E-804632B12EF9}"/>
              </a:ext>
            </a:extLst>
          </p:cNvPr>
          <p:cNvSpPr>
            <a:spLocks noGrp="1"/>
          </p:cNvSpPr>
          <p:nvPr>
            <p:ph type="body" sz="quarter" idx="35" hasCustomPrompt="1"/>
          </p:nvPr>
        </p:nvSpPr>
        <p:spPr>
          <a:xfrm>
            <a:off x="8435728" y="2476554"/>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5" name="Text Placeholder 3">
            <a:extLst>
              <a:ext uri="{FF2B5EF4-FFF2-40B4-BE49-F238E27FC236}">
                <a16:creationId xmlns:a16="http://schemas.microsoft.com/office/drawing/2014/main" id="{53733F6A-E124-804F-B0BA-0466F0698485}"/>
              </a:ext>
            </a:extLst>
          </p:cNvPr>
          <p:cNvSpPr>
            <a:spLocks noGrp="1"/>
          </p:cNvSpPr>
          <p:nvPr>
            <p:ph type="body" sz="quarter" idx="36" hasCustomPrompt="1"/>
          </p:nvPr>
        </p:nvSpPr>
        <p:spPr>
          <a:xfrm>
            <a:off x="8435728" y="2771677"/>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46" name="Text Placeholder 4">
            <a:extLst>
              <a:ext uri="{FF2B5EF4-FFF2-40B4-BE49-F238E27FC236}">
                <a16:creationId xmlns:a16="http://schemas.microsoft.com/office/drawing/2014/main" id="{6482B500-34C0-2942-8199-DDE8A01AF0DF}"/>
              </a:ext>
            </a:extLst>
          </p:cNvPr>
          <p:cNvSpPr>
            <a:spLocks noGrp="1"/>
          </p:cNvSpPr>
          <p:nvPr>
            <p:ph type="body" sz="quarter" idx="37" hasCustomPrompt="1"/>
          </p:nvPr>
        </p:nvSpPr>
        <p:spPr>
          <a:xfrm>
            <a:off x="8435728" y="4566611"/>
            <a:ext cx="2690326" cy="202236"/>
          </a:xfrm>
        </p:spPr>
        <p:txBody>
          <a:bodyPr>
            <a:noAutofit/>
          </a:bodyPr>
          <a:lstStyle>
            <a:lvl1pPr algn="l">
              <a:spcBef>
                <a:spcPts val="0"/>
              </a:spcBef>
              <a:spcAft>
                <a:spcPts val="600"/>
              </a:spcAft>
              <a:defRPr sz="1000" cap="all" baseline="0"/>
            </a:lvl1pPr>
            <a:lvl2pPr marL="0" indent="0" algn="l">
              <a:lnSpc>
                <a:spcPct val="110000"/>
              </a:lnSpc>
              <a:spcBef>
                <a:spcPts val="0"/>
              </a:spcBef>
              <a:spcAft>
                <a:spcPts val="300"/>
              </a:spcAft>
              <a:buFont typeface="Arial" panose="020B0604020202020204" pitchFamily="34" charset="0"/>
              <a:buNone/>
              <a:defRPr sz="1100"/>
            </a:lvl2pPr>
            <a:lvl3pPr marL="347663" indent="-174625" algn="l">
              <a:lnSpc>
                <a:spcPct val="100000"/>
              </a:lnSpc>
              <a:spcBef>
                <a:spcPts val="0"/>
              </a:spcBef>
              <a:spcAft>
                <a:spcPts val="200"/>
              </a:spcAft>
              <a:buFont typeface="Arial" panose="020B0604020202020204" pitchFamily="34" charset="0"/>
              <a:buChar char="•"/>
              <a:tabLst/>
              <a:defRPr sz="1000" b="0" cap="none" baseline="0">
                <a:latin typeface="Georgia" panose="02040502050405020303" pitchFamily="18"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p:txBody>
      </p:sp>
      <p:sp>
        <p:nvSpPr>
          <p:cNvPr id="47" name="Text Placeholder 3">
            <a:extLst>
              <a:ext uri="{FF2B5EF4-FFF2-40B4-BE49-F238E27FC236}">
                <a16:creationId xmlns:a16="http://schemas.microsoft.com/office/drawing/2014/main" id="{26DD3C52-8AC3-974E-AF61-E235837FCFF3}"/>
              </a:ext>
            </a:extLst>
          </p:cNvPr>
          <p:cNvSpPr>
            <a:spLocks noGrp="1"/>
          </p:cNvSpPr>
          <p:nvPr>
            <p:ph type="body" sz="quarter" idx="38" hasCustomPrompt="1"/>
          </p:nvPr>
        </p:nvSpPr>
        <p:spPr>
          <a:xfrm>
            <a:off x="8435728" y="4861734"/>
            <a:ext cx="2730500" cy="1261530"/>
          </a:xfrm>
        </p:spPr>
        <p:txBody>
          <a:bodyPr>
            <a:noAutofit/>
          </a:bodyPr>
          <a:lstStyle>
            <a:lvl1pPr marL="0" indent="0">
              <a:spcBef>
                <a:spcPts val="0"/>
              </a:spcBef>
              <a:spcAft>
                <a:spcPts val="600"/>
              </a:spcAft>
              <a:buFont typeface="Arial" panose="020B0604020202020204" pitchFamily="34" charset="0"/>
              <a:buNone/>
              <a:defRPr b="0">
                <a:latin typeface="Georgia" panose="02040502050405020303" pitchFamily="18" charset="0"/>
              </a:defRPr>
            </a:lvl1pPr>
            <a:lvl2pPr marL="176213" indent="-165100">
              <a:spcBef>
                <a:spcPts val="0"/>
              </a:spcBef>
              <a:spcAft>
                <a:spcPts val="600"/>
              </a:spcAft>
              <a:buFont typeface="Arial" panose="020B0604020202020204" pitchFamily="34" charset="0"/>
              <a:buChar char="•"/>
              <a:tabLst/>
              <a:defRPr sz="1100" i="1"/>
            </a:lvl2pPr>
            <a:lvl3pPr marL="352425" indent="-176213">
              <a:lnSpc>
                <a:spcPct val="90000"/>
              </a:lnSpc>
              <a:spcBef>
                <a:spcPts val="0"/>
              </a:spcBef>
              <a:spcAft>
                <a:spcPts val="600"/>
              </a:spcAft>
              <a:tabLst/>
              <a:defRPr sz="1000" b="1"/>
            </a:lvl3pPr>
            <a:lvl4pPr marL="515938" indent="-163513">
              <a:lnSpc>
                <a:spcPct val="90000"/>
              </a:lnSpc>
              <a:spcBef>
                <a:spcPts val="0"/>
              </a:spcBef>
              <a:spcAft>
                <a:spcPts val="600"/>
              </a:spcAft>
              <a:tabLst/>
              <a:defRPr sz="1000"/>
            </a:lvl4pPr>
            <a:lvl5pPr marL="693738" indent="-177800">
              <a:lnSpc>
                <a:spcPct val="90000"/>
              </a:lnSpc>
              <a:spcBef>
                <a:spcPts val="0"/>
              </a:spcBef>
              <a:spcAft>
                <a:spcPts val="600"/>
              </a:spcAft>
              <a:buFont typeface="Arial" panose="020B0604020202020204" pitchFamily="34" charset="0"/>
              <a:buChar char="•"/>
              <a:tabLst/>
              <a:defRPr sz="1000" i="1"/>
            </a:lvl5pPr>
            <a:lvl6pPr marL="1030288" indent="-168275">
              <a:lnSpc>
                <a:spcPct val="90000"/>
              </a:lnSpc>
              <a:spcBef>
                <a:spcPts val="0"/>
              </a:spcBef>
              <a:spcAft>
                <a:spcPts val="600"/>
              </a:spcAft>
              <a:tabLst/>
              <a:defRPr sz="1000" b="1"/>
            </a:lvl6pPr>
            <a:lvl7pPr marL="1200150" indent="-169863">
              <a:lnSpc>
                <a:spcPct val="90000"/>
              </a:lnSpc>
              <a:spcBef>
                <a:spcPts val="0"/>
              </a:spcBef>
              <a:spcAft>
                <a:spcPts val="600"/>
              </a:spcAft>
              <a:tabLst/>
              <a:defRPr sz="1000"/>
            </a:lvl7pPr>
            <a:lvl8pPr marL="1376363" indent="-176213">
              <a:lnSpc>
                <a:spcPct val="90000"/>
              </a:lnSpc>
              <a:spcBef>
                <a:spcPts val="0"/>
              </a:spcBef>
              <a:spcAft>
                <a:spcPts val="600"/>
              </a:spcAft>
              <a:tabLst/>
              <a:defRPr sz="1000" i="1"/>
            </a:lvl8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p:txBody>
      </p:sp>
      <p:sp>
        <p:nvSpPr>
          <p:cNvPr id="2" name="Slide Number Placeholder 1">
            <a:extLst>
              <a:ext uri="{FF2B5EF4-FFF2-40B4-BE49-F238E27FC236}">
                <a16:creationId xmlns:a16="http://schemas.microsoft.com/office/drawing/2014/main" id="{ADE00024-1FEE-B540-9EED-A77DA108BA56}"/>
              </a:ext>
            </a:extLst>
          </p:cNvPr>
          <p:cNvSpPr>
            <a:spLocks noGrp="1"/>
          </p:cNvSpPr>
          <p:nvPr>
            <p:ph type="sldNum" sz="quarter" idx="39"/>
          </p:nvPr>
        </p:nvSpPr>
        <p:spPr/>
        <p:txBody>
          <a:bodyPr/>
          <a:lstStyle/>
          <a:p>
            <a:fld id="{2C055D05-D81F-ED4A-A185-0C6FCB82940E}" type="slidenum">
              <a:rPr lang="en-US" smtClean="0"/>
              <a:pPr/>
              <a:t>‹#›</a:t>
            </a:fld>
            <a:endParaRPr lang="en-US"/>
          </a:p>
        </p:txBody>
      </p:sp>
      <p:sp>
        <p:nvSpPr>
          <p:cNvPr id="39" name="Text Placeholder 2">
            <a:extLst>
              <a:ext uri="{FF2B5EF4-FFF2-40B4-BE49-F238E27FC236}">
                <a16:creationId xmlns:a16="http://schemas.microsoft.com/office/drawing/2014/main" id="{E642D482-2850-4241-8A35-1BBAC1284FB3}"/>
              </a:ext>
            </a:extLst>
          </p:cNvPr>
          <p:cNvSpPr>
            <a:spLocks noGrp="1"/>
          </p:cNvSpPr>
          <p:nvPr>
            <p:ph type="body" sz="quarter" idx="41"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41" name="Text Placeholder 4">
            <a:extLst>
              <a:ext uri="{FF2B5EF4-FFF2-40B4-BE49-F238E27FC236}">
                <a16:creationId xmlns:a16="http://schemas.microsoft.com/office/drawing/2014/main" id="{8724C727-D445-7A43-9A40-32970A0846BF}"/>
              </a:ext>
            </a:extLst>
          </p:cNvPr>
          <p:cNvSpPr>
            <a:spLocks noGrp="1"/>
          </p:cNvSpPr>
          <p:nvPr>
            <p:ph type="body" sz="quarter" idx="42"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PROCESS OR FLOW EXPLANATION</a:t>
            </a:r>
          </a:p>
          <a:p>
            <a:endParaRPr lang="en-US"/>
          </a:p>
        </p:txBody>
      </p:sp>
    </p:spTree>
    <p:extLst>
      <p:ext uri="{BB962C8B-B14F-4D97-AF65-F5344CB8AC3E}">
        <p14:creationId xmlns:p14="http://schemas.microsoft.com/office/powerpoint/2010/main" val="2662916949"/>
      </p:ext>
    </p:extLst>
  </p:cSld>
  <p:clrMapOvr>
    <a:masterClrMapping/>
  </p:clrMapOvr>
  <p:transition spd="med"/>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Four Callouts">
    <p:bg>
      <p:bgPr>
        <a:solidFill>
          <a:srgbClr val="FFFFFF"/>
        </a:solidFill>
        <a:effectLst/>
      </p:bgPr>
    </p:bg>
    <p:spTree>
      <p:nvGrpSpPr>
        <p:cNvPr id="1" name=""/>
        <p:cNvGrpSpPr/>
        <p:nvPr/>
      </p:nvGrpSpPr>
      <p:grpSpPr>
        <a:xfrm>
          <a:off x="0" y="0"/>
          <a:ext cx="0" cy="0"/>
          <a:chOff x="0" y="0"/>
          <a:chExt cx="0" cy="0"/>
        </a:xfrm>
      </p:grpSpPr>
      <p:sp>
        <p:nvSpPr>
          <p:cNvPr id="10" name="Rounded Rectangle">
            <a:extLst>
              <a:ext uri="{FF2B5EF4-FFF2-40B4-BE49-F238E27FC236}">
                <a16:creationId xmlns:a16="http://schemas.microsoft.com/office/drawing/2014/main" id="{58CD411F-BF17-B547-BB0F-3D7229E53E6F}"/>
              </a:ext>
            </a:extLst>
          </p:cNvPr>
          <p:cNvSpPr/>
          <p:nvPr userDrawn="1"/>
        </p:nvSpPr>
        <p:spPr>
          <a:xfrm>
            <a:off x="839965" y="1902474"/>
            <a:ext cx="2347865"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2" name="Rounded Rectangle">
            <a:extLst>
              <a:ext uri="{FF2B5EF4-FFF2-40B4-BE49-F238E27FC236}">
                <a16:creationId xmlns:a16="http://schemas.microsoft.com/office/drawing/2014/main" id="{3956C2CF-1A15-F249-A896-CFEDEF5EF7AF}"/>
              </a:ext>
            </a:extLst>
          </p:cNvPr>
          <p:cNvSpPr/>
          <p:nvPr userDrawn="1"/>
        </p:nvSpPr>
        <p:spPr>
          <a:xfrm>
            <a:off x="3534150" y="1902474"/>
            <a:ext cx="2347864"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3" name="Rounded Rectangle">
            <a:extLst>
              <a:ext uri="{FF2B5EF4-FFF2-40B4-BE49-F238E27FC236}">
                <a16:creationId xmlns:a16="http://schemas.microsoft.com/office/drawing/2014/main" id="{FACB4011-015F-A642-8DF4-9556E3D8C2E5}"/>
              </a:ext>
            </a:extLst>
          </p:cNvPr>
          <p:cNvSpPr/>
          <p:nvPr userDrawn="1"/>
        </p:nvSpPr>
        <p:spPr>
          <a:xfrm>
            <a:off x="6291850" y="1902474"/>
            <a:ext cx="2347865"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4" name="Rounded Rectangle">
            <a:extLst>
              <a:ext uri="{FF2B5EF4-FFF2-40B4-BE49-F238E27FC236}">
                <a16:creationId xmlns:a16="http://schemas.microsoft.com/office/drawing/2014/main" id="{2D508D4D-BB85-0B4E-AE50-024414F6C553}"/>
              </a:ext>
            </a:extLst>
          </p:cNvPr>
          <p:cNvSpPr/>
          <p:nvPr userDrawn="1"/>
        </p:nvSpPr>
        <p:spPr>
          <a:xfrm>
            <a:off x="9049551" y="1902474"/>
            <a:ext cx="2347864" cy="3632927"/>
          </a:xfrm>
          <a:prstGeom prst="roundRect">
            <a:avLst>
              <a:gd name="adj" fmla="val 18559"/>
            </a:avLst>
          </a:prstGeom>
          <a:solidFill>
            <a:srgbClr val="EDECE4"/>
          </a:solidFill>
          <a:ln w="12700">
            <a:miter lim="400000"/>
          </a:ln>
        </p:spPr>
        <p:txBody>
          <a:bodyPr lIns="45719" rIns="45719" anchor="ctr">
            <a:noAutofit/>
          </a:bodyPr>
          <a:lstStyle/>
          <a:p>
            <a:endParaRPr/>
          </a:p>
        </p:txBody>
      </p:sp>
      <p:sp>
        <p:nvSpPr>
          <p:cNvPr id="15" name="A">
            <a:extLst>
              <a:ext uri="{FF2B5EF4-FFF2-40B4-BE49-F238E27FC236}">
                <a16:creationId xmlns:a16="http://schemas.microsoft.com/office/drawing/2014/main" id="{18F4BB0B-F933-664E-BC64-E7518079756D}"/>
              </a:ext>
            </a:extLst>
          </p:cNvPr>
          <p:cNvSpPr>
            <a:spLocks noChangeAspect="1"/>
          </p:cNvSpPr>
          <p:nvPr userDrawn="1"/>
        </p:nvSpPr>
        <p:spPr>
          <a:xfrm>
            <a:off x="1750274" y="1684827"/>
            <a:ext cx="454532" cy="457200"/>
          </a:xfrm>
          <a:prstGeom prst="ellipse">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1</a:t>
            </a:r>
            <a:endParaRPr sz="1600"/>
          </a:p>
        </p:txBody>
      </p:sp>
      <p:sp>
        <p:nvSpPr>
          <p:cNvPr id="16" name="A">
            <a:extLst>
              <a:ext uri="{FF2B5EF4-FFF2-40B4-BE49-F238E27FC236}">
                <a16:creationId xmlns:a16="http://schemas.microsoft.com/office/drawing/2014/main" id="{8670500F-E8F2-A543-9C1C-B5DBFC41E3D9}"/>
              </a:ext>
            </a:extLst>
          </p:cNvPr>
          <p:cNvSpPr>
            <a:spLocks noChangeAspect="1"/>
          </p:cNvSpPr>
          <p:nvPr userDrawn="1"/>
        </p:nvSpPr>
        <p:spPr>
          <a:xfrm>
            <a:off x="4480816" y="1684827"/>
            <a:ext cx="454532" cy="457200"/>
          </a:xfrm>
          <a:prstGeom prst="ellipse">
            <a:avLst/>
          </a:prstGeom>
          <a:solidFill>
            <a:srgbClr val="01B5B2"/>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2</a:t>
            </a:r>
            <a:endParaRPr sz="1600"/>
          </a:p>
        </p:txBody>
      </p:sp>
      <p:sp>
        <p:nvSpPr>
          <p:cNvPr id="17" name="A">
            <a:extLst>
              <a:ext uri="{FF2B5EF4-FFF2-40B4-BE49-F238E27FC236}">
                <a16:creationId xmlns:a16="http://schemas.microsoft.com/office/drawing/2014/main" id="{38E81FF9-A0CE-7847-8D1E-D19C7C638FA7}"/>
              </a:ext>
            </a:extLst>
          </p:cNvPr>
          <p:cNvSpPr>
            <a:spLocks noChangeAspect="1"/>
          </p:cNvSpPr>
          <p:nvPr userDrawn="1"/>
        </p:nvSpPr>
        <p:spPr>
          <a:xfrm>
            <a:off x="7238516" y="1684827"/>
            <a:ext cx="454532" cy="457200"/>
          </a:xfrm>
          <a:prstGeom prst="ellipse">
            <a:avLst/>
          </a:prstGeom>
          <a:solidFill>
            <a:schemeClr val="accent2"/>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3</a:t>
            </a:r>
            <a:endParaRPr sz="1600"/>
          </a:p>
        </p:txBody>
      </p:sp>
      <p:sp>
        <p:nvSpPr>
          <p:cNvPr id="18" name="A">
            <a:extLst>
              <a:ext uri="{FF2B5EF4-FFF2-40B4-BE49-F238E27FC236}">
                <a16:creationId xmlns:a16="http://schemas.microsoft.com/office/drawing/2014/main" id="{00B77C3B-2F56-1148-AEB7-BEA30D99677F}"/>
              </a:ext>
            </a:extLst>
          </p:cNvPr>
          <p:cNvSpPr>
            <a:spLocks noChangeAspect="1"/>
          </p:cNvSpPr>
          <p:nvPr userDrawn="1"/>
        </p:nvSpPr>
        <p:spPr>
          <a:xfrm>
            <a:off x="9996217" y="1684827"/>
            <a:ext cx="454532" cy="457200"/>
          </a:xfrm>
          <a:prstGeom prst="ellipse">
            <a:avLst/>
          </a:prstGeom>
          <a:solidFill>
            <a:schemeClr val="accent4"/>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algn="ctr">
              <a:defRPr sz="1300">
                <a:solidFill>
                  <a:srgbClr val="FFFFFF"/>
                </a:solidFill>
                <a:latin typeface="Arial Black"/>
                <a:ea typeface="Arial Black"/>
                <a:cs typeface="Arial Black"/>
                <a:sym typeface="Arial Black"/>
              </a:defRPr>
            </a:lvl1pPr>
          </a:lstStyle>
          <a:p>
            <a:r>
              <a:rPr lang="en-US" sz="1600"/>
              <a:t>4</a:t>
            </a:r>
            <a:endParaRPr sz="1600"/>
          </a:p>
        </p:txBody>
      </p:sp>
      <p:pic>
        <p:nvPicPr>
          <p:cNvPr id="11" name="GroupM_SingleColor_Logo_Navy_RGB.png" descr="GroupM_SingleColor_Logo_Navy_RGB.png">
            <a:extLst>
              <a:ext uri="{FF2B5EF4-FFF2-40B4-BE49-F238E27FC236}">
                <a16:creationId xmlns:a16="http://schemas.microsoft.com/office/drawing/2014/main" id="{786E44F4-1473-B943-A9C6-740EAE1EA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Text Placeholder 4">
            <a:extLst>
              <a:ext uri="{FF2B5EF4-FFF2-40B4-BE49-F238E27FC236}">
                <a16:creationId xmlns:a16="http://schemas.microsoft.com/office/drawing/2014/main" id="{D5906630-4B45-9843-9A8C-BCA0F1BA2C92}"/>
              </a:ext>
            </a:extLst>
          </p:cNvPr>
          <p:cNvSpPr>
            <a:spLocks noGrp="1"/>
          </p:cNvSpPr>
          <p:nvPr>
            <p:ph type="body" sz="quarter" idx="15" hasCustomPrompt="1"/>
          </p:nvPr>
        </p:nvSpPr>
        <p:spPr>
          <a:xfrm>
            <a:off x="1041715"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marR="0" indent="0" algn="ctr" defTabSz="914400" rtl="0" eaLnBrk="1" fontAlgn="auto" latinLnBrk="0" hangingPunct="1">
              <a:lnSpc>
                <a:spcPct val="100000"/>
              </a:lnSpc>
              <a:spcBef>
                <a:spcPts val="0"/>
              </a:spcBef>
              <a:spcAft>
                <a:spcPts val="200"/>
              </a:spcAft>
              <a:buClrTx/>
              <a:buSzTx/>
              <a:buFont typeface="Arial" panose="020B0604020202020204" pitchFamily="34" charset="0"/>
              <a:buNone/>
              <a:tabLst/>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1" name="Text Placeholder 4">
            <a:extLst>
              <a:ext uri="{FF2B5EF4-FFF2-40B4-BE49-F238E27FC236}">
                <a16:creationId xmlns:a16="http://schemas.microsoft.com/office/drawing/2014/main" id="{CFC947A8-D89C-734E-BAB6-17C05C9BCA0C}"/>
              </a:ext>
            </a:extLst>
          </p:cNvPr>
          <p:cNvSpPr>
            <a:spLocks noGrp="1"/>
          </p:cNvSpPr>
          <p:nvPr>
            <p:ph type="body" sz="quarter" idx="16" hasCustomPrompt="1"/>
          </p:nvPr>
        </p:nvSpPr>
        <p:spPr>
          <a:xfrm>
            <a:off x="3772257"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2" name="Text Placeholder 4">
            <a:extLst>
              <a:ext uri="{FF2B5EF4-FFF2-40B4-BE49-F238E27FC236}">
                <a16:creationId xmlns:a16="http://schemas.microsoft.com/office/drawing/2014/main" id="{07BBA188-4551-FD46-9D02-EA93AC47F152}"/>
              </a:ext>
            </a:extLst>
          </p:cNvPr>
          <p:cNvSpPr>
            <a:spLocks noGrp="1"/>
          </p:cNvSpPr>
          <p:nvPr>
            <p:ph type="body" sz="quarter" idx="17" hasCustomPrompt="1"/>
          </p:nvPr>
        </p:nvSpPr>
        <p:spPr>
          <a:xfrm>
            <a:off x="6529957"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5" name="Text Placeholder 4">
            <a:extLst>
              <a:ext uri="{FF2B5EF4-FFF2-40B4-BE49-F238E27FC236}">
                <a16:creationId xmlns:a16="http://schemas.microsoft.com/office/drawing/2014/main" id="{CBF2913D-E1ED-6545-B7B2-956DC6F89778}"/>
              </a:ext>
            </a:extLst>
          </p:cNvPr>
          <p:cNvSpPr>
            <a:spLocks noGrp="1"/>
          </p:cNvSpPr>
          <p:nvPr>
            <p:ph type="body" sz="quarter" idx="18" hasCustomPrompt="1"/>
          </p:nvPr>
        </p:nvSpPr>
        <p:spPr>
          <a:xfrm>
            <a:off x="9287658" y="2359674"/>
            <a:ext cx="1871650" cy="2824452"/>
          </a:xfrm>
        </p:spPr>
        <p:txBody>
          <a:bodyPr>
            <a:noAutofit/>
          </a:bodyPr>
          <a:lstStyle>
            <a:lvl1pPr algn="ctr">
              <a:spcBef>
                <a:spcPts val="0"/>
              </a:spcBef>
              <a:spcAft>
                <a:spcPts val="1200"/>
              </a:spcAft>
              <a:defRPr sz="1100" b="0" i="0" cap="all" baseline="0">
                <a:latin typeface="Arial Black" panose="020B0604020202020204" pitchFamily="34" charset="0"/>
                <a:cs typeface="Arial Black" panose="020B0604020202020204" pitchFamily="34" charset="0"/>
              </a:defRPr>
            </a:lvl1pPr>
            <a:lvl2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defRPr/>
            </a:lvl2pPr>
            <a:lvl3pPr marL="4763" indent="0" algn="ctr">
              <a:lnSpc>
                <a:spcPct val="100000"/>
              </a:lnSpc>
              <a:spcBef>
                <a:spcPts val="0"/>
              </a:spcBef>
              <a:spcAft>
                <a:spcPts val="0"/>
              </a:spcAft>
              <a:buNone/>
              <a:defRPr sz="1200" b="1" cap="all" baseline="0">
                <a:latin typeface="Arial" panose="020B0604020202020204" pitchFamily="34" charset="0"/>
                <a:cs typeface="Arial" panose="020B0604020202020204" pitchFamily="34" charset="0"/>
              </a:defRPr>
            </a:lvl3pPr>
            <a:lvl4pPr marL="230188" indent="-219075" algn="ctr">
              <a:lnSpc>
                <a:spcPct val="120000"/>
              </a:lnSpc>
              <a:spcBef>
                <a:spcPts val="0"/>
              </a:spcBef>
              <a:spcAft>
                <a:spcPts val="600"/>
              </a:spcAft>
              <a:tabLst/>
              <a:defRPr sz="1100"/>
            </a:lvl4pPr>
          </a:lstStyle>
          <a:p>
            <a:r>
              <a:rPr lang="en-US"/>
              <a:t>SECTION TITLE</a:t>
            </a:r>
          </a:p>
          <a:p>
            <a:pPr lvl="1"/>
            <a:r>
              <a:rPr lang="en-US"/>
              <a:t>Body copy</a:t>
            </a:r>
          </a:p>
          <a:p>
            <a:pPr marL="4763" marR="0" lvl="2"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a:t>List Item</a:t>
            </a:r>
          </a:p>
        </p:txBody>
      </p:sp>
      <p:sp>
        <p:nvSpPr>
          <p:cNvPr id="2" name="Slide Number Placeholder 1">
            <a:extLst>
              <a:ext uri="{FF2B5EF4-FFF2-40B4-BE49-F238E27FC236}">
                <a16:creationId xmlns:a16="http://schemas.microsoft.com/office/drawing/2014/main" id="{7A428519-AA14-DD41-96CD-79C4FA141514}"/>
              </a:ext>
            </a:extLst>
          </p:cNvPr>
          <p:cNvSpPr>
            <a:spLocks noGrp="1"/>
          </p:cNvSpPr>
          <p:nvPr>
            <p:ph type="sldNum" sz="quarter" idx="19"/>
          </p:nvPr>
        </p:nvSpPr>
        <p:spPr/>
        <p:txBody>
          <a:bodyPr/>
          <a:lstStyle/>
          <a:p>
            <a:fld id="{2C055D05-D81F-ED4A-A185-0C6FCB82940E}" type="slidenum">
              <a:rPr lang="en-US" smtClean="0"/>
              <a:pPr/>
              <a:t>‹#›</a:t>
            </a:fld>
            <a:endParaRPr lang="en-US"/>
          </a:p>
        </p:txBody>
      </p:sp>
      <p:sp>
        <p:nvSpPr>
          <p:cNvPr id="23" name="Text Placeholder 2">
            <a:extLst>
              <a:ext uri="{FF2B5EF4-FFF2-40B4-BE49-F238E27FC236}">
                <a16:creationId xmlns:a16="http://schemas.microsoft.com/office/drawing/2014/main" id="{4CFC97E3-2704-C549-97A6-0C6087C1F298}"/>
              </a:ext>
            </a:extLst>
          </p:cNvPr>
          <p:cNvSpPr>
            <a:spLocks noGrp="1"/>
          </p:cNvSpPr>
          <p:nvPr>
            <p:ph type="body" sz="quarter" idx="41" hasCustomPrompt="1"/>
          </p:nvPr>
        </p:nvSpPr>
        <p:spPr>
          <a:xfrm>
            <a:off x="806318" y="1025874"/>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24" name="Text Placeholder 4">
            <a:extLst>
              <a:ext uri="{FF2B5EF4-FFF2-40B4-BE49-F238E27FC236}">
                <a16:creationId xmlns:a16="http://schemas.microsoft.com/office/drawing/2014/main" id="{843644A2-1DAC-AE47-AC1F-C2E0741E0E5F}"/>
              </a:ext>
            </a:extLst>
          </p:cNvPr>
          <p:cNvSpPr>
            <a:spLocks noGrp="1"/>
          </p:cNvSpPr>
          <p:nvPr>
            <p:ph type="body" sz="quarter" idx="42" hasCustomPrompt="1"/>
          </p:nvPr>
        </p:nvSpPr>
        <p:spPr>
          <a:xfrm>
            <a:off x="806318" y="605953"/>
            <a:ext cx="10585582" cy="40216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r>
              <a:rPr lang="en-US"/>
              <a:t>HEADLINE GOES HERE</a:t>
            </a:r>
          </a:p>
        </p:txBody>
      </p:sp>
    </p:spTree>
    <p:extLst>
      <p:ext uri="{BB962C8B-B14F-4D97-AF65-F5344CB8AC3E}">
        <p14:creationId xmlns:p14="http://schemas.microsoft.com/office/powerpoint/2010/main" val="3633564784"/>
      </p:ext>
    </p:extLst>
  </p:cSld>
  <p:clrMapOvr>
    <a:masterClrMapping/>
  </p:clrMapOvr>
  <p:transition spd="med"/>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6D16-A7FB-054E-8EE4-902FB3738D60}"/>
              </a:ext>
            </a:extLst>
          </p:cNvPr>
          <p:cNvSpPr>
            <a:spLocks noGrp="1"/>
          </p:cNvSpPr>
          <p:nvPr>
            <p:ph type="title" hasCustomPrompt="1"/>
          </p:nvPr>
        </p:nvSpPr>
        <p:spPr>
          <a:xfrm>
            <a:off x="800100" y="605953"/>
            <a:ext cx="9889170" cy="338668"/>
          </a:xfrm>
        </p:spPr>
        <p:txBody>
          <a:bodyPr>
            <a:noAutofit/>
          </a:bodyPr>
          <a:lstStyle/>
          <a:p>
            <a:r>
              <a:rPr lang="en-US"/>
              <a:t>Title Text</a:t>
            </a:r>
          </a:p>
        </p:txBody>
      </p:sp>
      <p:sp>
        <p:nvSpPr>
          <p:cNvPr id="6" name="Text Placeholder 5">
            <a:extLst>
              <a:ext uri="{FF2B5EF4-FFF2-40B4-BE49-F238E27FC236}">
                <a16:creationId xmlns:a16="http://schemas.microsoft.com/office/drawing/2014/main" id="{14DE8156-BECB-484F-A2FF-6F28AC3478BF}"/>
              </a:ext>
            </a:extLst>
          </p:cNvPr>
          <p:cNvSpPr>
            <a:spLocks noGrp="1"/>
          </p:cNvSpPr>
          <p:nvPr>
            <p:ph type="body" sz="quarter" idx="11" hasCustomPrompt="1"/>
          </p:nvPr>
        </p:nvSpPr>
        <p:spPr>
          <a:xfrm>
            <a:off x="1843157" y="1572904"/>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 name="Text Placeholder 6">
            <a:extLst>
              <a:ext uri="{FF2B5EF4-FFF2-40B4-BE49-F238E27FC236}">
                <a16:creationId xmlns:a16="http://schemas.microsoft.com/office/drawing/2014/main" id="{2CEBCA88-D04C-3345-8A6B-DF71B66A7DD8}"/>
              </a:ext>
            </a:extLst>
          </p:cNvPr>
          <p:cNvSpPr>
            <a:spLocks noGrp="1"/>
          </p:cNvSpPr>
          <p:nvPr>
            <p:ph type="body" sz="quarter" idx="13" hasCustomPrompt="1"/>
          </p:nvPr>
        </p:nvSpPr>
        <p:spPr>
          <a:xfrm>
            <a:off x="1261493" y="1559256"/>
            <a:ext cx="392942" cy="665163"/>
          </a:xfrm>
        </p:spPr>
        <p:txBody>
          <a:bodyPr>
            <a:noAutofit/>
          </a:bodyPr>
          <a:lstStyle>
            <a:lvl1pPr algn="r">
              <a:defRPr sz="3600"/>
            </a:lvl1pPr>
          </a:lstStyle>
          <a:p>
            <a:pPr lvl="0"/>
            <a:r>
              <a:rPr lang="en-US"/>
              <a:t>#</a:t>
            </a:r>
          </a:p>
        </p:txBody>
      </p:sp>
      <p:pic>
        <p:nvPicPr>
          <p:cNvPr id="8" name="GroupM_SingleColor_Logo_Navy_RGB.png" descr="GroupM_SingleColor_Logo_Navy_RGB.png">
            <a:extLst>
              <a:ext uri="{FF2B5EF4-FFF2-40B4-BE49-F238E27FC236}">
                <a16:creationId xmlns:a16="http://schemas.microsoft.com/office/drawing/2014/main" id="{4E18E42E-8E1B-0448-A879-33A50C7156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 name="Text Placeholder 3">
            <a:extLst>
              <a:ext uri="{FF2B5EF4-FFF2-40B4-BE49-F238E27FC236}">
                <a16:creationId xmlns:a16="http://schemas.microsoft.com/office/drawing/2014/main" id="{305DE44A-F0AE-EC4C-9521-E7924B30F0DB}"/>
              </a:ext>
            </a:extLst>
          </p:cNvPr>
          <p:cNvSpPr>
            <a:spLocks noGrp="1"/>
          </p:cNvSpPr>
          <p:nvPr>
            <p:ph type="body" sz="quarter" idx="15" hasCustomPrompt="1"/>
          </p:nvPr>
        </p:nvSpPr>
        <p:spPr>
          <a:xfrm>
            <a:off x="5206523" y="1587207"/>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13" name="Text Placeholder 6">
            <a:extLst>
              <a:ext uri="{FF2B5EF4-FFF2-40B4-BE49-F238E27FC236}">
                <a16:creationId xmlns:a16="http://schemas.microsoft.com/office/drawing/2014/main" id="{0F5C7E46-FFCF-7545-AA76-2F7C29A25E5E}"/>
              </a:ext>
            </a:extLst>
          </p:cNvPr>
          <p:cNvSpPr>
            <a:spLocks noGrp="1"/>
          </p:cNvSpPr>
          <p:nvPr>
            <p:ph type="body" sz="quarter" idx="17" hasCustomPrompt="1"/>
          </p:nvPr>
        </p:nvSpPr>
        <p:spPr>
          <a:xfrm>
            <a:off x="6338819" y="1559256"/>
            <a:ext cx="392942" cy="665163"/>
          </a:xfrm>
        </p:spPr>
        <p:txBody>
          <a:bodyPr>
            <a:noAutofit/>
          </a:bodyPr>
          <a:lstStyle>
            <a:lvl1pPr algn="r">
              <a:defRPr sz="3600"/>
            </a:lvl1pPr>
          </a:lstStyle>
          <a:p>
            <a:pPr lvl="0"/>
            <a:r>
              <a:rPr lang="en-US"/>
              <a:t>#</a:t>
            </a:r>
          </a:p>
        </p:txBody>
      </p:sp>
      <p:sp>
        <p:nvSpPr>
          <p:cNvPr id="14" name="Text Placeholder 3">
            <a:extLst>
              <a:ext uri="{FF2B5EF4-FFF2-40B4-BE49-F238E27FC236}">
                <a16:creationId xmlns:a16="http://schemas.microsoft.com/office/drawing/2014/main" id="{77D6C8D4-313D-7942-9452-61383E616906}"/>
              </a:ext>
            </a:extLst>
          </p:cNvPr>
          <p:cNvSpPr>
            <a:spLocks noGrp="1"/>
          </p:cNvSpPr>
          <p:nvPr>
            <p:ph type="body" sz="quarter" idx="18" hasCustomPrompt="1"/>
          </p:nvPr>
        </p:nvSpPr>
        <p:spPr>
          <a:xfrm>
            <a:off x="10283849" y="1587207"/>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44" name="Text Placeholder 6">
            <a:extLst>
              <a:ext uri="{FF2B5EF4-FFF2-40B4-BE49-F238E27FC236}">
                <a16:creationId xmlns:a16="http://schemas.microsoft.com/office/drawing/2014/main" id="{97F679C3-1A08-F14E-B03D-5106605A643B}"/>
              </a:ext>
            </a:extLst>
          </p:cNvPr>
          <p:cNvSpPr>
            <a:spLocks noGrp="1"/>
          </p:cNvSpPr>
          <p:nvPr>
            <p:ph type="body" sz="quarter" idx="21" hasCustomPrompt="1"/>
          </p:nvPr>
        </p:nvSpPr>
        <p:spPr>
          <a:xfrm>
            <a:off x="1261493" y="2866592"/>
            <a:ext cx="392942" cy="665163"/>
          </a:xfrm>
        </p:spPr>
        <p:txBody>
          <a:bodyPr>
            <a:noAutofit/>
          </a:bodyPr>
          <a:lstStyle>
            <a:lvl1pPr algn="r">
              <a:defRPr sz="3600"/>
            </a:lvl1pPr>
          </a:lstStyle>
          <a:p>
            <a:pPr lvl="0"/>
            <a:r>
              <a:rPr lang="en-US"/>
              <a:t>#</a:t>
            </a:r>
          </a:p>
        </p:txBody>
      </p:sp>
      <p:sp>
        <p:nvSpPr>
          <p:cNvPr id="45" name="Text Placeholder 3">
            <a:extLst>
              <a:ext uri="{FF2B5EF4-FFF2-40B4-BE49-F238E27FC236}">
                <a16:creationId xmlns:a16="http://schemas.microsoft.com/office/drawing/2014/main" id="{165C9EFE-7F07-CC4D-9FA5-3B06A1E0A157}"/>
              </a:ext>
            </a:extLst>
          </p:cNvPr>
          <p:cNvSpPr>
            <a:spLocks noGrp="1"/>
          </p:cNvSpPr>
          <p:nvPr>
            <p:ph type="body" sz="quarter" idx="22" hasCustomPrompt="1"/>
          </p:nvPr>
        </p:nvSpPr>
        <p:spPr>
          <a:xfrm>
            <a:off x="5206523" y="2894543"/>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46" name="Text Placeholder 6">
            <a:extLst>
              <a:ext uri="{FF2B5EF4-FFF2-40B4-BE49-F238E27FC236}">
                <a16:creationId xmlns:a16="http://schemas.microsoft.com/office/drawing/2014/main" id="{CFDF613A-16E8-594A-9281-7C65DD8454DB}"/>
              </a:ext>
            </a:extLst>
          </p:cNvPr>
          <p:cNvSpPr>
            <a:spLocks noGrp="1"/>
          </p:cNvSpPr>
          <p:nvPr>
            <p:ph type="body" sz="quarter" idx="23" hasCustomPrompt="1"/>
          </p:nvPr>
        </p:nvSpPr>
        <p:spPr>
          <a:xfrm>
            <a:off x="6338819" y="2866592"/>
            <a:ext cx="392942" cy="665163"/>
          </a:xfrm>
        </p:spPr>
        <p:txBody>
          <a:bodyPr>
            <a:noAutofit/>
          </a:bodyPr>
          <a:lstStyle>
            <a:lvl1pPr algn="r">
              <a:defRPr sz="3600"/>
            </a:lvl1pPr>
          </a:lstStyle>
          <a:p>
            <a:pPr lvl="0"/>
            <a:r>
              <a:rPr lang="en-US"/>
              <a:t>#</a:t>
            </a:r>
          </a:p>
        </p:txBody>
      </p:sp>
      <p:sp>
        <p:nvSpPr>
          <p:cNvPr id="47" name="Text Placeholder 3">
            <a:extLst>
              <a:ext uri="{FF2B5EF4-FFF2-40B4-BE49-F238E27FC236}">
                <a16:creationId xmlns:a16="http://schemas.microsoft.com/office/drawing/2014/main" id="{CB963D4C-978A-EB43-AF67-4FC4039091D0}"/>
              </a:ext>
            </a:extLst>
          </p:cNvPr>
          <p:cNvSpPr>
            <a:spLocks noGrp="1"/>
          </p:cNvSpPr>
          <p:nvPr>
            <p:ph type="body" sz="quarter" idx="24" hasCustomPrompt="1"/>
          </p:nvPr>
        </p:nvSpPr>
        <p:spPr>
          <a:xfrm>
            <a:off x="10283849" y="2894543"/>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0" name="Text Placeholder 6">
            <a:extLst>
              <a:ext uri="{FF2B5EF4-FFF2-40B4-BE49-F238E27FC236}">
                <a16:creationId xmlns:a16="http://schemas.microsoft.com/office/drawing/2014/main" id="{8CA555CF-1CBA-1B41-8C3C-FD3FF28D5810}"/>
              </a:ext>
            </a:extLst>
          </p:cNvPr>
          <p:cNvSpPr>
            <a:spLocks noGrp="1"/>
          </p:cNvSpPr>
          <p:nvPr>
            <p:ph type="body" sz="quarter" idx="27" hasCustomPrompt="1"/>
          </p:nvPr>
        </p:nvSpPr>
        <p:spPr>
          <a:xfrm>
            <a:off x="1261493" y="4163768"/>
            <a:ext cx="392942" cy="665163"/>
          </a:xfrm>
        </p:spPr>
        <p:txBody>
          <a:bodyPr>
            <a:noAutofit/>
          </a:bodyPr>
          <a:lstStyle>
            <a:lvl1pPr algn="r">
              <a:defRPr sz="3600"/>
            </a:lvl1pPr>
          </a:lstStyle>
          <a:p>
            <a:pPr lvl="0"/>
            <a:r>
              <a:rPr lang="en-US"/>
              <a:t>#</a:t>
            </a:r>
          </a:p>
        </p:txBody>
      </p:sp>
      <p:sp>
        <p:nvSpPr>
          <p:cNvPr id="51" name="Text Placeholder 3">
            <a:extLst>
              <a:ext uri="{FF2B5EF4-FFF2-40B4-BE49-F238E27FC236}">
                <a16:creationId xmlns:a16="http://schemas.microsoft.com/office/drawing/2014/main" id="{7E4140FD-668C-1F4E-A76C-05E9B9E24BB1}"/>
              </a:ext>
            </a:extLst>
          </p:cNvPr>
          <p:cNvSpPr>
            <a:spLocks noGrp="1"/>
          </p:cNvSpPr>
          <p:nvPr>
            <p:ph type="body" sz="quarter" idx="28" hasCustomPrompt="1"/>
          </p:nvPr>
        </p:nvSpPr>
        <p:spPr>
          <a:xfrm>
            <a:off x="5206523" y="4191719"/>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2" name="Text Placeholder 6">
            <a:extLst>
              <a:ext uri="{FF2B5EF4-FFF2-40B4-BE49-F238E27FC236}">
                <a16:creationId xmlns:a16="http://schemas.microsoft.com/office/drawing/2014/main" id="{8258F75C-C358-8743-B5F2-FE26C7FF32F6}"/>
              </a:ext>
            </a:extLst>
          </p:cNvPr>
          <p:cNvSpPr>
            <a:spLocks noGrp="1"/>
          </p:cNvSpPr>
          <p:nvPr>
            <p:ph type="body" sz="quarter" idx="29" hasCustomPrompt="1"/>
          </p:nvPr>
        </p:nvSpPr>
        <p:spPr>
          <a:xfrm>
            <a:off x="6338819" y="4163768"/>
            <a:ext cx="392942" cy="665163"/>
          </a:xfrm>
        </p:spPr>
        <p:txBody>
          <a:bodyPr>
            <a:noAutofit/>
          </a:bodyPr>
          <a:lstStyle>
            <a:lvl1pPr algn="r">
              <a:defRPr sz="3600"/>
            </a:lvl1pPr>
          </a:lstStyle>
          <a:p>
            <a:pPr lvl="0"/>
            <a:r>
              <a:rPr lang="en-US"/>
              <a:t>#</a:t>
            </a:r>
          </a:p>
        </p:txBody>
      </p:sp>
      <p:sp>
        <p:nvSpPr>
          <p:cNvPr id="53" name="Text Placeholder 3">
            <a:extLst>
              <a:ext uri="{FF2B5EF4-FFF2-40B4-BE49-F238E27FC236}">
                <a16:creationId xmlns:a16="http://schemas.microsoft.com/office/drawing/2014/main" id="{490BC9CF-64AF-3147-A558-36DE7B9A3BA9}"/>
              </a:ext>
            </a:extLst>
          </p:cNvPr>
          <p:cNvSpPr>
            <a:spLocks noGrp="1"/>
          </p:cNvSpPr>
          <p:nvPr>
            <p:ph type="body" sz="quarter" idx="30" hasCustomPrompt="1"/>
          </p:nvPr>
        </p:nvSpPr>
        <p:spPr>
          <a:xfrm>
            <a:off x="10283849" y="4191719"/>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6" name="Text Placeholder 6">
            <a:extLst>
              <a:ext uri="{FF2B5EF4-FFF2-40B4-BE49-F238E27FC236}">
                <a16:creationId xmlns:a16="http://schemas.microsoft.com/office/drawing/2014/main" id="{08BA15FB-D970-2A4C-BF79-6C6DBEDDA487}"/>
              </a:ext>
            </a:extLst>
          </p:cNvPr>
          <p:cNvSpPr>
            <a:spLocks noGrp="1"/>
          </p:cNvSpPr>
          <p:nvPr>
            <p:ph type="body" sz="quarter" idx="33" hasCustomPrompt="1"/>
          </p:nvPr>
        </p:nvSpPr>
        <p:spPr>
          <a:xfrm>
            <a:off x="1261493" y="5471104"/>
            <a:ext cx="392942" cy="665163"/>
          </a:xfrm>
        </p:spPr>
        <p:txBody>
          <a:bodyPr>
            <a:noAutofit/>
          </a:bodyPr>
          <a:lstStyle>
            <a:lvl1pPr algn="r">
              <a:defRPr sz="3600"/>
            </a:lvl1pPr>
          </a:lstStyle>
          <a:p>
            <a:pPr lvl="0"/>
            <a:r>
              <a:rPr lang="en-US"/>
              <a:t>#</a:t>
            </a:r>
          </a:p>
        </p:txBody>
      </p:sp>
      <p:sp>
        <p:nvSpPr>
          <p:cNvPr id="57" name="Text Placeholder 3">
            <a:extLst>
              <a:ext uri="{FF2B5EF4-FFF2-40B4-BE49-F238E27FC236}">
                <a16:creationId xmlns:a16="http://schemas.microsoft.com/office/drawing/2014/main" id="{DD671433-267E-DE4D-9915-B9C76EE603EB}"/>
              </a:ext>
            </a:extLst>
          </p:cNvPr>
          <p:cNvSpPr>
            <a:spLocks noGrp="1"/>
          </p:cNvSpPr>
          <p:nvPr>
            <p:ph type="body" sz="quarter" idx="34" hasCustomPrompt="1"/>
          </p:nvPr>
        </p:nvSpPr>
        <p:spPr>
          <a:xfrm>
            <a:off x="5206523" y="5499055"/>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58" name="Text Placeholder 6">
            <a:extLst>
              <a:ext uri="{FF2B5EF4-FFF2-40B4-BE49-F238E27FC236}">
                <a16:creationId xmlns:a16="http://schemas.microsoft.com/office/drawing/2014/main" id="{B0C0C832-33A6-3343-9DE6-565685FD1B9D}"/>
              </a:ext>
            </a:extLst>
          </p:cNvPr>
          <p:cNvSpPr>
            <a:spLocks noGrp="1"/>
          </p:cNvSpPr>
          <p:nvPr>
            <p:ph type="body" sz="quarter" idx="35" hasCustomPrompt="1"/>
          </p:nvPr>
        </p:nvSpPr>
        <p:spPr>
          <a:xfrm>
            <a:off x="6338819" y="5471104"/>
            <a:ext cx="392942" cy="665163"/>
          </a:xfrm>
        </p:spPr>
        <p:txBody>
          <a:bodyPr>
            <a:noAutofit/>
          </a:bodyPr>
          <a:lstStyle>
            <a:lvl1pPr algn="r">
              <a:defRPr sz="3600"/>
            </a:lvl1pPr>
          </a:lstStyle>
          <a:p>
            <a:pPr lvl="0"/>
            <a:r>
              <a:rPr lang="en-US"/>
              <a:t>#</a:t>
            </a:r>
          </a:p>
        </p:txBody>
      </p:sp>
      <p:sp>
        <p:nvSpPr>
          <p:cNvPr id="59" name="Text Placeholder 3">
            <a:extLst>
              <a:ext uri="{FF2B5EF4-FFF2-40B4-BE49-F238E27FC236}">
                <a16:creationId xmlns:a16="http://schemas.microsoft.com/office/drawing/2014/main" id="{31079C2F-0BCF-FF4B-BD59-EB83F32BCFDC}"/>
              </a:ext>
            </a:extLst>
          </p:cNvPr>
          <p:cNvSpPr>
            <a:spLocks noGrp="1"/>
          </p:cNvSpPr>
          <p:nvPr>
            <p:ph type="body" sz="quarter" idx="36" hasCustomPrompt="1"/>
          </p:nvPr>
        </p:nvSpPr>
        <p:spPr>
          <a:xfrm>
            <a:off x="10283849" y="5499055"/>
            <a:ext cx="392942" cy="338668"/>
          </a:xfrm>
        </p:spPr>
        <p:txBody>
          <a:bodyPr>
            <a:noAutofit/>
          </a:bodyPr>
          <a:lstStyle/>
          <a:p>
            <a:pPr lvl="0"/>
            <a:r>
              <a:rPr kumimoji="0" lang="en-US" sz="1200" b="1" i="0" u="none" strike="noStrike" kern="0" cap="none" spc="0" normalizeH="0" baseline="0" noProof="0">
                <a:ln>
                  <a:noFill/>
                </a:ln>
                <a:solidFill>
                  <a:srgbClr val="0A2756"/>
                </a:solidFill>
                <a:effectLst/>
                <a:uLnTx/>
                <a:uFillTx/>
                <a:latin typeface="Arial" panose="020B0604020202020204" pitchFamily="34" charset="0"/>
                <a:cs typeface="Arial" panose="020B0604020202020204" pitchFamily="34" charset="0"/>
                <a:sym typeface="Georgia"/>
              </a:rPr>
              <a:t>##</a:t>
            </a:r>
            <a:endParaRPr lang="en-US"/>
          </a:p>
        </p:txBody>
      </p:sp>
      <p:sp>
        <p:nvSpPr>
          <p:cNvPr id="61" name="Text Placeholder 5">
            <a:extLst>
              <a:ext uri="{FF2B5EF4-FFF2-40B4-BE49-F238E27FC236}">
                <a16:creationId xmlns:a16="http://schemas.microsoft.com/office/drawing/2014/main" id="{A56EB8FA-A624-1A46-AA3F-A91444179347}"/>
              </a:ext>
            </a:extLst>
          </p:cNvPr>
          <p:cNvSpPr>
            <a:spLocks noGrp="1"/>
          </p:cNvSpPr>
          <p:nvPr>
            <p:ph type="body" sz="quarter" idx="38" hasCustomPrompt="1"/>
          </p:nvPr>
        </p:nvSpPr>
        <p:spPr>
          <a:xfrm>
            <a:off x="1843157" y="1837308"/>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2" name="Text Placeholder 5">
            <a:extLst>
              <a:ext uri="{FF2B5EF4-FFF2-40B4-BE49-F238E27FC236}">
                <a16:creationId xmlns:a16="http://schemas.microsoft.com/office/drawing/2014/main" id="{6AF1FDA3-D87C-0F45-9EAD-3C40467AD0DB}"/>
              </a:ext>
            </a:extLst>
          </p:cNvPr>
          <p:cNvSpPr>
            <a:spLocks noGrp="1"/>
          </p:cNvSpPr>
          <p:nvPr>
            <p:ph type="body" sz="quarter" idx="39" hasCustomPrompt="1"/>
          </p:nvPr>
        </p:nvSpPr>
        <p:spPr>
          <a:xfrm>
            <a:off x="1843157" y="2872895"/>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3" name="Text Placeholder 5">
            <a:extLst>
              <a:ext uri="{FF2B5EF4-FFF2-40B4-BE49-F238E27FC236}">
                <a16:creationId xmlns:a16="http://schemas.microsoft.com/office/drawing/2014/main" id="{35E1A096-C2AB-C74A-BB4A-8732134A6348}"/>
              </a:ext>
            </a:extLst>
          </p:cNvPr>
          <p:cNvSpPr>
            <a:spLocks noGrp="1"/>
          </p:cNvSpPr>
          <p:nvPr>
            <p:ph type="body" sz="quarter" idx="40" hasCustomPrompt="1"/>
          </p:nvPr>
        </p:nvSpPr>
        <p:spPr>
          <a:xfrm>
            <a:off x="1843157" y="3137299"/>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4" name="Text Placeholder 5">
            <a:extLst>
              <a:ext uri="{FF2B5EF4-FFF2-40B4-BE49-F238E27FC236}">
                <a16:creationId xmlns:a16="http://schemas.microsoft.com/office/drawing/2014/main" id="{47FDB4C7-1F4C-6C43-9732-B7B9F3C11503}"/>
              </a:ext>
            </a:extLst>
          </p:cNvPr>
          <p:cNvSpPr>
            <a:spLocks noGrp="1"/>
          </p:cNvSpPr>
          <p:nvPr>
            <p:ph type="body" sz="quarter" idx="41" hasCustomPrompt="1"/>
          </p:nvPr>
        </p:nvSpPr>
        <p:spPr>
          <a:xfrm>
            <a:off x="1843157" y="4161869"/>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5" name="Text Placeholder 5">
            <a:extLst>
              <a:ext uri="{FF2B5EF4-FFF2-40B4-BE49-F238E27FC236}">
                <a16:creationId xmlns:a16="http://schemas.microsoft.com/office/drawing/2014/main" id="{50103825-C166-0247-B9B8-F27257FF839E}"/>
              </a:ext>
            </a:extLst>
          </p:cNvPr>
          <p:cNvSpPr>
            <a:spLocks noGrp="1"/>
          </p:cNvSpPr>
          <p:nvPr>
            <p:ph type="body" sz="quarter" idx="42" hasCustomPrompt="1"/>
          </p:nvPr>
        </p:nvSpPr>
        <p:spPr>
          <a:xfrm>
            <a:off x="1843157" y="4426273"/>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6" name="Text Placeholder 5">
            <a:extLst>
              <a:ext uri="{FF2B5EF4-FFF2-40B4-BE49-F238E27FC236}">
                <a16:creationId xmlns:a16="http://schemas.microsoft.com/office/drawing/2014/main" id="{AB1D62B1-EA0E-3442-A782-84D0B2B6337C}"/>
              </a:ext>
            </a:extLst>
          </p:cNvPr>
          <p:cNvSpPr>
            <a:spLocks noGrp="1"/>
          </p:cNvSpPr>
          <p:nvPr>
            <p:ph type="body" sz="quarter" idx="43" hasCustomPrompt="1"/>
          </p:nvPr>
        </p:nvSpPr>
        <p:spPr>
          <a:xfrm>
            <a:off x="1843157" y="5472877"/>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7" name="Text Placeholder 5">
            <a:extLst>
              <a:ext uri="{FF2B5EF4-FFF2-40B4-BE49-F238E27FC236}">
                <a16:creationId xmlns:a16="http://schemas.microsoft.com/office/drawing/2014/main" id="{3081298A-C251-E042-81D4-8BAD05F9662C}"/>
              </a:ext>
            </a:extLst>
          </p:cNvPr>
          <p:cNvSpPr>
            <a:spLocks noGrp="1"/>
          </p:cNvSpPr>
          <p:nvPr>
            <p:ph type="body" sz="quarter" idx="44" hasCustomPrompt="1"/>
          </p:nvPr>
        </p:nvSpPr>
        <p:spPr>
          <a:xfrm>
            <a:off x="1843157" y="5737281"/>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68" name="Text Placeholder 5">
            <a:extLst>
              <a:ext uri="{FF2B5EF4-FFF2-40B4-BE49-F238E27FC236}">
                <a16:creationId xmlns:a16="http://schemas.microsoft.com/office/drawing/2014/main" id="{C35EEA21-9ED6-544E-9630-5F00440155FF}"/>
              </a:ext>
            </a:extLst>
          </p:cNvPr>
          <p:cNvSpPr>
            <a:spLocks noGrp="1"/>
          </p:cNvSpPr>
          <p:nvPr>
            <p:ph type="body" sz="quarter" idx="45" hasCustomPrompt="1"/>
          </p:nvPr>
        </p:nvSpPr>
        <p:spPr>
          <a:xfrm>
            <a:off x="6932950" y="1572904"/>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69" name="Text Placeholder 5">
            <a:extLst>
              <a:ext uri="{FF2B5EF4-FFF2-40B4-BE49-F238E27FC236}">
                <a16:creationId xmlns:a16="http://schemas.microsoft.com/office/drawing/2014/main" id="{5A43748A-9BF1-A54B-B763-A8AC7C5F744F}"/>
              </a:ext>
            </a:extLst>
          </p:cNvPr>
          <p:cNvSpPr>
            <a:spLocks noGrp="1"/>
          </p:cNvSpPr>
          <p:nvPr>
            <p:ph type="body" sz="quarter" idx="46" hasCustomPrompt="1"/>
          </p:nvPr>
        </p:nvSpPr>
        <p:spPr>
          <a:xfrm>
            <a:off x="6932950" y="1837308"/>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70" name="Text Placeholder 5">
            <a:extLst>
              <a:ext uri="{FF2B5EF4-FFF2-40B4-BE49-F238E27FC236}">
                <a16:creationId xmlns:a16="http://schemas.microsoft.com/office/drawing/2014/main" id="{777AB0BC-01FD-2B41-801C-A46A9C4B9FB4}"/>
              </a:ext>
            </a:extLst>
          </p:cNvPr>
          <p:cNvSpPr>
            <a:spLocks noGrp="1"/>
          </p:cNvSpPr>
          <p:nvPr>
            <p:ph type="body" sz="quarter" idx="47" hasCustomPrompt="1"/>
          </p:nvPr>
        </p:nvSpPr>
        <p:spPr>
          <a:xfrm>
            <a:off x="6932950" y="2872895"/>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1" name="Text Placeholder 5">
            <a:extLst>
              <a:ext uri="{FF2B5EF4-FFF2-40B4-BE49-F238E27FC236}">
                <a16:creationId xmlns:a16="http://schemas.microsoft.com/office/drawing/2014/main" id="{1A522531-3A10-C440-ADC0-274FC9AA8680}"/>
              </a:ext>
            </a:extLst>
          </p:cNvPr>
          <p:cNvSpPr>
            <a:spLocks noGrp="1"/>
          </p:cNvSpPr>
          <p:nvPr>
            <p:ph type="body" sz="quarter" idx="48" hasCustomPrompt="1"/>
          </p:nvPr>
        </p:nvSpPr>
        <p:spPr>
          <a:xfrm>
            <a:off x="6932950" y="3137299"/>
            <a:ext cx="3237018" cy="773690"/>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72" name="Text Placeholder 5">
            <a:extLst>
              <a:ext uri="{FF2B5EF4-FFF2-40B4-BE49-F238E27FC236}">
                <a16:creationId xmlns:a16="http://schemas.microsoft.com/office/drawing/2014/main" id="{6E92CBBE-FB5C-E746-8572-A037A1B699DE}"/>
              </a:ext>
            </a:extLst>
          </p:cNvPr>
          <p:cNvSpPr>
            <a:spLocks noGrp="1"/>
          </p:cNvSpPr>
          <p:nvPr>
            <p:ph type="body" sz="quarter" idx="49" hasCustomPrompt="1"/>
          </p:nvPr>
        </p:nvSpPr>
        <p:spPr>
          <a:xfrm>
            <a:off x="6932950" y="4161869"/>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3" name="Text Placeholder 5">
            <a:extLst>
              <a:ext uri="{FF2B5EF4-FFF2-40B4-BE49-F238E27FC236}">
                <a16:creationId xmlns:a16="http://schemas.microsoft.com/office/drawing/2014/main" id="{FBCC07CB-D5BA-1444-A919-A49913364BAD}"/>
              </a:ext>
            </a:extLst>
          </p:cNvPr>
          <p:cNvSpPr>
            <a:spLocks noGrp="1"/>
          </p:cNvSpPr>
          <p:nvPr>
            <p:ph type="body" sz="quarter" idx="50" hasCustomPrompt="1"/>
          </p:nvPr>
        </p:nvSpPr>
        <p:spPr>
          <a:xfrm>
            <a:off x="6932950" y="4426273"/>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74" name="Text Placeholder 5">
            <a:extLst>
              <a:ext uri="{FF2B5EF4-FFF2-40B4-BE49-F238E27FC236}">
                <a16:creationId xmlns:a16="http://schemas.microsoft.com/office/drawing/2014/main" id="{F0A2E952-C30E-1247-8906-4B0E57C80893}"/>
              </a:ext>
            </a:extLst>
          </p:cNvPr>
          <p:cNvSpPr>
            <a:spLocks noGrp="1"/>
          </p:cNvSpPr>
          <p:nvPr>
            <p:ph type="body" sz="quarter" idx="51" hasCustomPrompt="1"/>
          </p:nvPr>
        </p:nvSpPr>
        <p:spPr>
          <a:xfrm>
            <a:off x="6932950" y="5472877"/>
            <a:ext cx="3237018" cy="222846"/>
          </a:xfrm>
        </p:spPr>
        <p:txBody>
          <a:bodyPr>
            <a:noAutofit/>
          </a:bodyPr>
          <a:lstStyle>
            <a:lvl1pPr marL="0" indent="0">
              <a:lnSpc>
                <a:spcPct val="100000"/>
              </a:lnSpc>
              <a:spcBef>
                <a:spcPts val="0"/>
              </a:spcBef>
              <a:spcAft>
                <a:spcPts val="600"/>
              </a:spcAft>
              <a:tabLst/>
              <a:defRPr b="1" i="0" cap="none" baseline="0">
                <a:solidFill>
                  <a:schemeClr val="accent1"/>
                </a:solidFill>
                <a:latin typeface="Arial" panose="020B0604020202020204" pitchFamily="34"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Subhead One</a:t>
            </a:r>
          </a:p>
        </p:txBody>
      </p:sp>
      <p:sp>
        <p:nvSpPr>
          <p:cNvPr id="75" name="Text Placeholder 5">
            <a:extLst>
              <a:ext uri="{FF2B5EF4-FFF2-40B4-BE49-F238E27FC236}">
                <a16:creationId xmlns:a16="http://schemas.microsoft.com/office/drawing/2014/main" id="{5C8B5FB5-34DD-F94E-89D4-014695A5F314}"/>
              </a:ext>
            </a:extLst>
          </p:cNvPr>
          <p:cNvSpPr>
            <a:spLocks noGrp="1"/>
          </p:cNvSpPr>
          <p:nvPr>
            <p:ph type="body" sz="quarter" idx="52" hasCustomPrompt="1"/>
          </p:nvPr>
        </p:nvSpPr>
        <p:spPr>
          <a:xfrm>
            <a:off x="6932950" y="5737281"/>
            <a:ext cx="3237018" cy="773691"/>
          </a:xfrm>
        </p:spPr>
        <p:txBody>
          <a:bodyPr>
            <a:noAutofit/>
          </a:bodyPr>
          <a:lstStyle>
            <a:lvl1pPr marL="0" indent="0">
              <a:lnSpc>
                <a:spcPct val="100000"/>
              </a:lnSpc>
              <a:spcBef>
                <a:spcPts val="0"/>
              </a:spcBef>
              <a:spcAft>
                <a:spcPts val="600"/>
              </a:spcAft>
              <a:tabLst/>
              <a:defRPr sz="1100" b="0" i="0" cap="none" baseline="0">
                <a:solidFill>
                  <a:schemeClr val="accent1"/>
                </a:solidFill>
                <a:latin typeface="Georgia" panose="02040502050405020303" pitchFamily="18" charset="0"/>
                <a:cs typeface="Arial" panose="020B0604020202020204" pitchFamily="34" charset="0"/>
              </a:defRPr>
            </a:lvl1pPr>
            <a:lvl2pPr marL="0" indent="11113">
              <a:lnSpc>
                <a:spcPct val="100000"/>
              </a:lnSpc>
              <a:spcBef>
                <a:spcPts val="0"/>
              </a:spcBef>
              <a:tabLst/>
              <a:defRPr sz="1100" b="0">
                <a:latin typeface="Georgia" panose="02040502050405020303" pitchFamily="18" charset="0"/>
                <a:cs typeface="Arial" panose="020B0604020202020204" pitchFamily="34" charset="0"/>
              </a:defRPr>
            </a:lvl2pPr>
            <a:lvl3pPr marL="4763" indent="0">
              <a:lnSpc>
                <a:spcPct val="150000"/>
              </a:lnSpc>
              <a:spcBef>
                <a:spcPts val="0"/>
              </a:spcBef>
              <a:buNone/>
              <a:defRPr sz="1200">
                <a:latin typeface="Georgia" panose="02040502050405020303" pitchFamily="18" charset="0"/>
                <a:cs typeface="Arial" panose="020B0604020202020204" pitchFamily="34" charset="0"/>
              </a:defRPr>
            </a:lvl3pPr>
          </a:lstStyle>
          <a:p>
            <a:pPr lvl="0"/>
            <a:r>
              <a:rPr lang="en-US"/>
              <a:t>Body Copy Level 1</a:t>
            </a:r>
          </a:p>
        </p:txBody>
      </p:sp>
      <p:sp>
        <p:nvSpPr>
          <p:cNvPr id="3" name="Slide Number Placeholder 2">
            <a:extLst>
              <a:ext uri="{FF2B5EF4-FFF2-40B4-BE49-F238E27FC236}">
                <a16:creationId xmlns:a16="http://schemas.microsoft.com/office/drawing/2014/main" id="{F81510BD-71CD-0E49-8B0E-478A0AFDA757}"/>
              </a:ext>
            </a:extLst>
          </p:cNvPr>
          <p:cNvSpPr>
            <a:spLocks noGrp="1"/>
          </p:cNvSpPr>
          <p:nvPr>
            <p:ph type="sldNum" sz="quarter" idx="5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367502472"/>
      </p:ext>
    </p:extLst>
  </p:cSld>
  <p:clrMapOvr>
    <a:masterClrMapping/>
  </p:clrMapOvr>
  <p:transition spd="med"/>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5DD9-55B1-9D49-971C-4D446AAFD972}"/>
              </a:ext>
            </a:extLst>
          </p:cNvPr>
          <p:cNvSpPr>
            <a:spLocks noGrp="1"/>
          </p:cNvSpPr>
          <p:nvPr>
            <p:ph type="title"/>
          </p:nvPr>
        </p:nvSpPr>
        <p:spPr/>
        <p:txBody>
          <a:bodyPr>
            <a:noAutofit/>
          </a:bodyPr>
          <a:lstStyle/>
          <a:p>
            <a:r>
              <a:rPr lang="en-US"/>
              <a:t>Click to edit Master title style</a:t>
            </a:r>
          </a:p>
        </p:txBody>
      </p:sp>
      <p:pic>
        <p:nvPicPr>
          <p:cNvPr id="3" name="GroupM_SingleColor_Logo_Navy_RGB.png" descr="GroupM_SingleColor_Logo_Navy_RGB.png">
            <a:extLst>
              <a:ext uri="{FF2B5EF4-FFF2-40B4-BE49-F238E27FC236}">
                <a16:creationId xmlns:a16="http://schemas.microsoft.com/office/drawing/2014/main" id="{FF04922D-65E4-DD4D-A006-7C4238B413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 name="Straight Connector 65">
            <a:extLst>
              <a:ext uri="{FF2B5EF4-FFF2-40B4-BE49-F238E27FC236}">
                <a16:creationId xmlns:a16="http://schemas.microsoft.com/office/drawing/2014/main" id="{E67BB709-BAE7-9A46-83AD-A94CD43AD001}"/>
              </a:ext>
            </a:extLst>
          </p:cNvPr>
          <p:cNvSpPr/>
          <p:nvPr userDrawn="1"/>
        </p:nvSpPr>
        <p:spPr>
          <a:xfrm>
            <a:off x="1365250" y="1957166"/>
            <a:ext cx="4145459" cy="0"/>
          </a:xfrm>
          <a:prstGeom prst="line">
            <a:avLst/>
          </a:prstGeom>
          <a:ln w="12700">
            <a:solidFill>
              <a:schemeClr val="accent4"/>
            </a:solidFill>
            <a:miter/>
          </a:ln>
        </p:spPr>
        <p:txBody>
          <a:bodyPr lIns="45719" rIns="45719">
            <a:noAutofit/>
          </a:bodyPr>
          <a:lstStyle/>
          <a:p>
            <a:endParaRPr/>
          </a:p>
        </p:txBody>
      </p:sp>
      <p:sp>
        <p:nvSpPr>
          <p:cNvPr id="6" name="Straight Connector 65">
            <a:extLst>
              <a:ext uri="{FF2B5EF4-FFF2-40B4-BE49-F238E27FC236}">
                <a16:creationId xmlns:a16="http://schemas.microsoft.com/office/drawing/2014/main" id="{76CD079E-25EE-864C-9C67-9E836D40DA08}"/>
              </a:ext>
            </a:extLst>
          </p:cNvPr>
          <p:cNvSpPr/>
          <p:nvPr userDrawn="1"/>
        </p:nvSpPr>
        <p:spPr>
          <a:xfrm>
            <a:off x="6667500" y="1957167"/>
            <a:ext cx="4145459" cy="1"/>
          </a:xfrm>
          <a:prstGeom prst="line">
            <a:avLst/>
          </a:prstGeom>
          <a:ln w="12700">
            <a:solidFill>
              <a:schemeClr val="accent4"/>
            </a:solidFill>
            <a:miter/>
          </a:ln>
        </p:spPr>
        <p:txBody>
          <a:bodyPr lIns="45719" rIns="45719">
            <a:noAutofit/>
          </a:bodyPr>
          <a:lstStyle/>
          <a:p>
            <a:endParaRPr/>
          </a:p>
        </p:txBody>
      </p:sp>
      <p:sp>
        <p:nvSpPr>
          <p:cNvPr id="8" name="Text Placeholder 7">
            <a:extLst>
              <a:ext uri="{FF2B5EF4-FFF2-40B4-BE49-F238E27FC236}">
                <a16:creationId xmlns:a16="http://schemas.microsoft.com/office/drawing/2014/main" id="{74D32053-0CCF-3946-A0AC-48D4E738969B}"/>
              </a:ext>
            </a:extLst>
          </p:cNvPr>
          <p:cNvSpPr>
            <a:spLocks noGrp="1"/>
          </p:cNvSpPr>
          <p:nvPr>
            <p:ph type="body" sz="quarter" idx="10"/>
          </p:nvPr>
        </p:nvSpPr>
        <p:spPr>
          <a:xfrm>
            <a:off x="1365250" y="1510190"/>
            <a:ext cx="4070350" cy="284163"/>
          </a:xfrm>
        </p:spPr>
        <p:txBody>
          <a:bodyPr anchor="b">
            <a:noAutofit/>
          </a:bodyPr>
          <a:lstStyle>
            <a:lvl1pPr>
              <a:spcBef>
                <a:spcPts val="0"/>
              </a:spcBef>
              <a:defRPr b="1" i="0" cap="all" baseline="0">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9" name="Text Placeholder 7">
            <a:extLst>
              <a:ext uri="{FF2B5EF4-FFF2-40B4-BE49-F238E27FC236}">
                <a16:creationId xmlns:a16="http://schemas.microsoft.com/office/drawing/2014/main" id="{C7A48221-5C64-5B4D-B355-E1797B9AB5B3}"/>
              </a:ext>
            </a:extLst>
          </p:cNvPr>
          <p:cNvSpPr>
            <a:spLocks noGrp="1"/>
          </p:cNvSpPr>
          <p:nvPr>
            <p:ph type="body" sz="quarter" idx="11" hasCustomPrompt="1"/>
          </p:nvPr>
        </p:nvSpPr>
        <p:spPr>
          <a:xfrm>
            <a:off x="1365250" y="21402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10" name="Text Placeholder 7">
            <a:extLst>
              <a:ext uri="{FF2B5EF4-FFF2-40B4-BE49-F238E27FC236}">
                <a16:creationId xmlns:a16="http://schemas.microsoft.com/office/drawing/2014/main" id="{C2CB0D99-01DF-464F-B63A-06055FE9439D}"/>
              </a:ext>
            </a:extLst>
          </p:cNvPr>
          <p:cNvSpPr>
            <a:spLocks noGrp="1"/>
          </p:cNvSpPr>
          <p:nvPr>
            <p:ph type="body" sz="quarter" idx="12" hasCustomPrompt="1"/>
          </p:nvPr>
        </p:nvSpPr>
        <p:spPr>
          <a:xfrm>
            <a:off x="1365250" y="23950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11" name="Text Placeholder 7">
            <a:extLst>
              <a:ext uri="{FF2B5EF4-FFF2-40B4-BE49-F238E27FC236}">
                <a16:creationId xmlns:a16="http://schemas.microsoft.com/office/drawing/2014/main" id="{D489C440-FC98-3B41-B8FE-84032FD256AC}"/>
              </a:ext>
            </a:extLst>
          </p:cNvPr>
          <p:cNvSpPr>
            <a:spLocks noGrp="1"/>
          </p:cNvSpPr>
          <p:nvPr>
            <p:ph type="body" sz="quarter" idx="13"/>
          </p:nvPr>
        </p:nvSpPr>
        <p:spPr>
          <a:xfrm>
            <a:off x="6668770" y="1510190"/>
            <a:ext cx="4070350" cy="284163"/>
          </a:xfrm>
        </p:spPr>
        <p:txBody>
          <a:bodyPr anchor="b">
            <a:noAutofit/>
          </a:bodyPr>
          <a:lstStyle>
            <a:lvl1pPr>
              <a:spcBef>
                <a:spcPts val="0"/>
              </a:spcBef>
              <a:defRPr b="1" i="0" cap="all" baseline="0">
                <a:latin typeface="Arial Black" panose="020B0604020202020204" pitchFamily="34" charset="0"/>
                <a:cs typeface="Arial Black"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299F0039-FF6F-B64A-9223-9129687BB60D}"/>
              </a:ext>
            </a:extLst>
          </p:cNvPr>
          <p:cNvSpPr>
            <a:spLocks noGrp="1"/>
          </p:cNvSpPr>
          <p:nvPr>
            <p:ph type="body" sz="quarter" idx="30" hasCustomPrompt="1"/>
          </p:nvPr>
        </p:nvSpPr>
        <p:spPr>
          <a:xfrm>
            <a:off x="4564063" y="2139950"/>
            <a:ext cx="871537" cy="193675"/>
          </a:xfrm>
        </p:spPr>
        <p:txBody>
          <a:bodyPr/>
          <a:lstStyle>
            <a:lvl1pPr algn="r">
              <a:defRPr/>
            </a:lvl1pPr>
          </a:lstStyle>
          <a:p>
            <a:pPr lvl="0"/>
            <a:r>
              <a:rPr lang="en-US"/>
              <a:t>Time</a:t>
            </a:r>
          </a:p>
        </p:txBody>
      </p:sp>
      <p:sp>
        <p:nvSpPr>
          <p:cNvPr id="31" name="Text Placeholder 7">
            <a:extLst>
              <a:ext uri="{FF2B5EF4-FFF2-40B4-BE49-F238E27FC236}">
                <a16:creationId xmlns:a16="http://schemas.microsoft.com/office/drawing/2014/main" id="{C325651A-30F1-C94D-8F96-831ADEA9F8F5}"/>
              </a:ext>
            </a:extLst>
          </p:cNvPr>
          <p:cNvSpPr>
            <a:spLocks noGrp="1"/>
          </p:cNvSpPr>
          <p:nvPr>
            <p:ph type="body" sz="quarter" idx="31" hasCustomPrompt="1"/>
          </p:nvPr>
        </p:nvSpPr>
        <p:spPr>
          <a:xfrm>
            <a:off x="6680200" y="21402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32" name="Text Placeholder 7">
            <a:extLst>
              <a:ext uri="{FF2B5EF4-FFF2-40B4-BE49-F238E27FC236}">
                <a16:creationId xmlns:a16="http://schemas.microsoft.com/office/drawing/2014/main" id="{DC0E66C6-95AE-5747-B32D-AF62300D9AC3}"/>
              </a:ext>
            </a:extLst>
          </p:cNvPr>
          <p:cNvSpPr>
            <a:spLocks noGrp="1"/>
          </p:cNvSpPr>
          <p:nvPr>
            <p:ph type="body" sz="quarter" idx="32" hasCustomPrompt="1"/>
          </p:nvPr>
        </p:nvSpPr>
        <p:spPr>
          <a:xfrm>
            <a:off x="6680200" y="23950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33" name="Text Placeholder 11">
            <a:extLst>
              <a:ext uri="{FF2B5EF4-FFF2-40B4-BE49-F238E27FC236}">
                <a16:creationId xmlns:a16="http://schemas.microsoft.com/office/drawing/2014/main" id="{DF2BDFB5-720F-A248-9709-23B4A1E77D41}"/>
              </a:ext>
            </a:extLst>
          </p:cNvPr>
          <p:cNvSpPr>
            <a:spLocks noGrp="1"/>
          </p:cNvSpPr>
          <p:nvPr>
            <p:ph type="body" sz="quarter" idx="33" hasCustomPrompt="1"/>
          </p:nvPr>
        </p:nvSpPr>
        <p:spPr>
          <a:xfrm>
            <a:off x="9879013" y="2139950"/>
            <a:ext cx="871537" cy="193675"/>
          </a:xfrm>
        </p:spPr>
        <p:txBody>
          <a:bodyPr/>
          <a:lstStyle>
            <a:lvl1pPr algn="r">
              <a:defRPr/>
            </a:lvl1pPr>
          </a:lstStyle>
          <a:p>
            <a:pPr lvl="0"/>
            <a:r>
              <a:rPr lang="en-US"/>
              <a:t>Time</a:t>
            </a:r>
          </a:p>
        </p:txBody>
      </p:sp>
      <p:sp>
        <p:nvSpPr>
          <p:cNvPr id="34" name="Text Placeholder 7">
            <a:extLst>
              <a:ext uri="{FF2B5EF4-FFF2-40B4-BE49-F238E27FC236}">
                <a16:creationId xmlns:a16="http://schemas.microsoft.com/office/drawing/2014/main" id="{78513A1C-ACF2-FE4E-A4B4-1EAAB23D123C}"/>
              </a:ext>
            </a:extLst>
          </p:cNvPr>
          <p:cNvSpPr>
            <a:spLocks noGrp="1"/>
          </p:cNvSpPr>
          <p:nvPr>
            <p:ph type="body" sz="quarter" idx="34" hasCustomPrompt="1"/>
          </p:nvPr>
        </p:nvSpPr>
        <p:spPr>
          <a:xfrm>
            <a:off x="1365250" y="299748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35" name="Text Placeholder 7">
            <a:extLst>
              <a:ext uri="{FF2B5EF4-FFF2-40B4-BE49-F238E27FC236}">
                <a16:creationId xmlns:a16="http://schemas.microsoft.com/office/drawing/2014/main" id="{3650E667-CA7F-B549-81A9-8CCBCC44BBE2}"/>
              </a:ext>
            </a:extLst>
          </p:cNvPr>
          <p:cNvSpPr>
            <a:spLocks noGrp="1"/>
          </p:cNvSpPr>
          <p:nvPr>
            <p:ph type="body" sz="quarter" idx="35" hasCustomPrompt="1"/>
          </p:nvPr>
        </p:nvSpPr>
        <p:spPr>
          <a:xfrm>
            <a:off x="1365250" y="325234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36" name="Text Placeholder 11">
            <a:extLst>
              <a:ext uri="{FF2B5EF4-FFF2-40B4-BE49-F238E27FC236}">
                <a16:creationId xmlns:a16="http://schemas.microsoft.com/office/drawing/2014/main" id="{B886BF46-A90C-4247-B133-F467BA2F5593}"/>
              </a:ext>
            </a:extLst>
          </p:cNvPr>
          <p:cNvSpPr>
            <a:spLocks noGrp="1"/>
          </p:cNvSpPr>
          <p:nvPr>
            <p:ph type="body" sz="quarter" idx="36" hasCustomPrompt="1"/>
          </p:nvPr>
        </p:nvSpPr>
        <p:spPr>
          <a:xfrm>
            <a:off x="4564063" y="2997200"/>
            <a:ext cx="871537" cy="193675"/>
          </a:xfrm>
        </p:spPr>
        <p:txBody>
          <a:bodyPr/>
          <a:lstStyle>
            <a:lvl1pPr algn="r">
              <a:defRPr/>
            </a:lvl1pPr>
          </a:lstStyle>
          <a:p>
            <a:pPr lvl="0"/>
            <a:r>
              <a:rPr lang="en-US"/>
              <a:t>Time</a:t>
            </a:r>
          </a:p>
        </p:txBody>
      </p:sp>
      <p:sp>
        <p:nvSpPr>
          <p:cNvPr id="37" name="Text Placeholder 7">
            <a:extLst>
              <a:ext uri="{FF2B5EF4-FFF2-40B4-BE49-F238E27FC236}">
                <a16:creationId xmlns:a16="http://schemas.microsoft.com/office/drawing/2014/main" id="{B6922B67-2EE5-7948-A17E-88BB3D47FD4D}"/>
              </a:ext>
            </a:extLst>
          </p:cNvPr>
          <p:cNvSpPr>
            <a:spLocks noGrp="1"/>
          </p:cNvSpPr>
          <p:nvPr>
            <p:ph type="body" sz="quarter" idx="37" hasCustomPrompt="1"/>
          </p:nvPr>
        </p:nvSpPr>
        <p:spPr>
          <a:xfrm>
            <a:off x="6680200" y="299748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38" name="Text Placeholder 7">
            <a:extLst>
              <a:ext uri="{FF2B5EF4-FFF2-40B4-BE49-F238E27FC236}">
                <a16:creationId xmlns:a16="http://schemas.microsoft.com/office/drawing/2014/main" id="{E2853B25-822A-7548-8C9D-2BB0B29EDF51}"/>
              </a:ext>
            </a:extLst>
          </p:cNvPr>
          <p:cNvSpPr>
            <a:spLocks noGrp="1"/>
          </p:cNvSpPr>
          <p:nvPr>
            <p:ph type="body" sz="quarter" idx="38" hasCustomPrompt="1"/>
          </p:nvPr>
        </p:nvSpPr>
        <p:spPr>
          <a:xfrm>
            <a:off x="6680200" y="325234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39" name="Text Placeholder 11">
            <a:extLst>
              <a:ext uri="{FF2B5EF4-FFF2-40B4-BE49-F238E27FC236}">
                <a16:creationId xmlns:a16="http://schemas.microsoft.com/office/drawing/2014/main" id="{6624EA20-88EF-D44F-A794-76B3035A3975}"/>
              </a:ext>
            </a:extLst>
          </p:cNvPr>
          <p:cNvSpPr>
            <a:spLocks noGrp="1"/>
          </p:cNvSpPr>
          <p:nvPr>
            <p:ph type="body" sz="quarter" idx="39" hasCustomPrompt="1"/>
          </p:nvPr>
        </p:nvSpPr>
        <p:spPr>
          <a:xfrm>
            <a:off x="9879013" y="2997200"/>
            <a:ext cx="871537" cy="193675"/>
          </a:xfrm>
        </p:spPr>
        <p:txBody>
          <a:bodyPr/>
          <a:lstStyle>
            <a:lvl1pPr algn="r">
              <a:defRPr/>
            </a:lvl1pPr>
          </a:lstStyle>
          <a:p>
            <a:pPr lvl="0"/>
            <a:r>
              <a:rPr lang="en-US"/>
              <a:t>Time</a:t>
            </a:r>
          </a:p>
        </p:txBody>
      </p:sp>
      <p:sp>
        <p:nvSpPr>
          <p:cNvPr id="40" name="Text Placeholder 7">
            <a:extLst>
              <a:ext uri="{FF2B5EF4-FFF2-40B4-BE49-F238E27FC236}">
                <a16:creationId xmlns:a16="http://schemas.microsoft.com/office/drawing/2014/main" id="{3B22DE62-9647-A34B-A7D5-1F27D6528DA9}"/>
              </a:ext>
            </a:extLst>
          </p:cNvPr>
          <p:cNvSpPr>
            <a:spLocks noGrp="1"/>
          </p:cNvSpPr>
          <p:nvPr>
            <p:ph type="body" sz="quarter" idx="40" hasCustomPrompt="1"/>
          </p:nvPr>
        </p:nvSpPr>
        <p:spPr>
          <a:xfrm>
            <a:off x="1365250" y="3887391"/>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41" name="Text Placeholder 7">
            <a:extLst>
              <a:ext uri="{FF2B5EF4-FFF2-40B4-BE49-F238E27FC236}">
                <a16:creationId xmlns:a16="http://schemas.microsoft.com/office/drawing/2014/main" id="{91229239-B5FB-BB4A-BDC3-ABB41991C8E8}"/>
              </a:ext>
            </a:extLst>
          </p:cNvPr>
          <p:cNvSpPr>
            <a:spLocks noGrp="1"/>
          </p:cNvSpPr>
          <p:nvPr>
            <p:ph type="body" sz="quarter" idx="41" hasCustomPrompt="1"/>
          </p:nvPr>
        </p:nvSpPr>
        <p:spPr>
          <a:xfrm>
            <a:off x="1365250" y="4142249"/>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42" name="Text Placeholder 11">
            <a:extLst>
              <a:ext uri="{FF2B5EF4-FFF2-40B4-BE49-F238E27FC236}">
                <a16:creationId xmlns:a16="http://schemas.microsoft.com/office/drawing/2014/main" id="{3474FD3A-33A1-5D48-A38F-2765A64A61BB}"/>
              </a:ext>
            </a:extLst>
          </p:cNvPr>
          <p:cNvSpPr>
            <a:spLocks noGrp="1"/>
          </p:cNvSpPr>
          <p:nvPr>
            <p:ph type="body" sz="quarter" idx="42" hasCustomPrompt="1"/>
          </p:nvPr>
        </p:nvSpPr>
        <p:spPr>
          <a:xfrm>
            <a:off x="4564063" y="3887107"/>
            <a:ext cx="871537" cy="193675"/>
          </a:xfrm>
        </p:spPr>
        <p:txBody>
          <a:bodyPr/>
          <a:lstStyle>
            <a:lvl1pPr algn="r">
              <a:defRPr/>
            </a:lvl1pPr>
          </a:lstStyle>
          <a:p>
            <a:pPr lvl="0"/>
            <a:r>
              <a:rPr lang="en-US"/>
              <a:t>Time</a:t>
            </a:r>
          </a:p>
        </p:txBody>
      </p:sp>
      <p:sp>
        <p:nvSpPr>
          <p:cNvPr id="43" name="Text Placeholder 7">
            <a:extLst>
              <a:ext uri="{FF2B5EF4-FFF2-40B4-BE49-F238E27FC236}">
                <a16:creationId xmlns:a16="http://schemas.microsoft.com/office/drawing/2014/main" id="{8755ABC6-881F-9E40-A7D5-77B5487E7942}"/>
              </a:ext>
            </a:extLst>
          </p:cNvPr>
          <p:cNvSpPr>
            <a:spLocks noGrp="1"/>
          </p:cNvSpPr>
          <p:nvPr>
            <p:ph type="body" sz="quarter" idx="43" hasCustomPrompt="1"/>
          </p:nvPr>
        </p:nvSpPr>
        <p:spPr>
          <a:xfrm>
            <a:off x="6680200" y="3887391"/>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44" name="Text Placeholder 7">
            <a:extLst>
              <a:ext uri="{FF2B5EF4-FFF2-40B4-BE49-F238E27FC236}">
                <a16:creationId xmlns:a16="http://schemas.microsoft.com/office/drawing/2014/main" id="{21926A18-2C08-774A-BE37-79C836579847}"/>
              </a:ext>
            </a:extLst>
          </p:cNvPr>
          <p:cNvSpPr>
            <a:spLocks noGrp="1"/>
          </p:cNvSpPr>
          <p:nvPr>
            <p:ph type="body" sz="quarter" idx="44" hasCustomPrompt="1"/>
          </p:nvPr>
        </p:nvSpPr>
        <p:spPr>
          <a:xfrm>
            <a:off x="6680200" y="4142249"/>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45" name="Text Placeholder 11">
            <a:extLst>
              <a:ext uri="{FF2B5EF4-FFF2-40B4-BE49-F238E27FC236}">
                <a16:creationId xmlns:a16="http://schemas.microsoft.com/office/drawing/2014/main" id="{C04407A6-50BE-7B44-859B-498D2410AEAB}"/>
              </a:ext>
            </a:extLst>
          </p:cNvPr>
          <p:cNvSpPr>
            <a:spLocks noGrp="1"/>
          </p:cNvSpPr>
          <p:nvPr>
            <p:ph type="body" sz="quarter" idx="45" hasCustomPrompt="1"/>
          </p:nvPr>
        </p:nvSpPr>
        <p:spPr>
          <a:xfrm>
            <a:off x="9879013" y="3887107"/>
            <a:ext cx="871537" cy="193675"/>
          </a:xfrm>
        </p:spPr>
        <p:txBody>
          <a:bodyPr/>
          <a:lstStyle>
            <a:lvl1pPr algn="r">
              <a:defRPr/>
            </a:lvl1pPr>
          </a:lstStyle>
          <a:p>
            <a:pPr lvl="0"/>
            <a:r>
              <a:rPr lang="en-US"/>
              <a:t>Time</a:t>
            </a:r>
          </a:p>
        </p:txBody>
      </p:sp>
      <p:sp>
        <p:nvSpPr>
          <p:cNvPr id="46" name="Text Placeholder 7">
            <a:extLst>
              <a:ext uri="{FF2B5EF4-FFF2-40B4-BE49-F238E27FC236}">
                <a16:creationId xmlns:a16="http://schemas.microsoft.com/office/drawing/2014/main" id="{A5558E85-9799-2641-A17C-14E3FACA5411}"/>
              </a:ext>
            </a:extLst>
          </p:cNvPr>
          <p:cNvSpPr>
            <a:spLocks noGrp="1"/>
          </p:cNvSpPr>
          <p:nvPr>
            <p:ph type="body" sz="quarter" idx="46" hasCustomPrompt="1"/>
          </p:nvPr>
        </p:nvSpPr>
        <p:spPr>
          <a:xfrm>
            <a:off x="1365250" y="47691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47" name="Text Placeholder 7">
            <a:extLst>
              <a:ext uri="{FF2B5EF4-FFF2-40B4-BE49-F238E27FC236}">
                <a16:creationId xmlns:a16="http://schemas.microsoft.com/office/drawing/2014/main" id="{23629B29-B4AE-B247-8720-1C2E000718B5}"/>
              </a:ext>
            </a:extLst>
          </p:cNvPr>
          <p:cNvSpPr>
            <a:spLocks noGrp="1"/>
          </p:cNvSpPr>
          <p:nvPr>
            <p:ph type="body" sz="quarter" idx="47" hasCustomPrompt="1"/>
          </p:nvPr>
        </p:nvSpPr>
        <p:spPr>
          <a:xfrm>
            <a:off x="1365250" y="50239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48" name="Text Placeholder 11">
            <a:extLst>
              <a:ext uri="{FF2B5EF4-FFF2-40B4-BE49-F238E27FC236}">
                <a16:creationId xmlns:a16="http://schemas.microsoft.com/office/drawing/2014/main" id="{4836E1E6-1C6B-6846-9B29-9932D65F6185}"/>
              </a:ext>
            </a:extLst>
          </p:cNvPr>
          <p:cNvSpPr>
            <a:spLocks noGrp="1"/>
          </p:cNvSpPr>
          <p:nvPr>
            <p:ph type="body" sz="quarter" idx="48" hasCustomPrompt="1"/>
          </p:nvPr>
        </p:nvSpPr>
        <p:spPr>
          <a:xfrm>
            <a:off x="4564063" y="4768850"/>
            <a:ext cx="871537" cy="193675"/>
          </a:xfrm>
        </p:spPr>
        <p:txBody>
          <a:bodyPr/>
          <a:lstStyle>
            <a:lvl1pPr algn="r">
              <a:defRPr/>
            </a:lvl1pPr>
          </a:lstStyle>
          <a:p>
            <a:pPr lvl="0"/>
            <a:r>
              <a:rPr lang="en-US"/>
              <a:t>Time</a:t>
            </a:r>
          </a:p>
        </p:txBody>
      </p:sp>
      <p:sp>
        <p:nvSpPr>
          <p:cNvPr id="49" name="Text Placeholder 7">
            <a:extLst>
              <a:ext uri="{FF2B5EF4-FFF2-40B4-BE49-F238E27FC236}">
                <a16:creationId xmlns:a16="http://schemas.microsoft.com/office/drawing/2014/main" id="{CCDAD813-D15D-1547-AA4C-6851C2FDBC03}"/>
              </a:ext>
            </a:extLst>
          </p:cNvPr>
          <p:cNvSpPr>
            <a:spLocks noGrp="1"/>
          </p:cNvSpPr>
          <p:nvPr>
            <p:ph type="body" sz="quarter" idx="49" hasCustomPrompt="1"/>
          </p:nvPr>
        </p:nvSpPr>
        <p:spPr>
          <a:xfrm>
            <a:off x="6680200" y="4769134"/>
            <a:ext cx="3133271" cy="193217"/>
          </a:xfrm>
        </p:spPr>
        <p:txBody>
          <a:bodyPr anchor="t">
            <a:noAutofit/>
          </a:bodyPr>
          <a:lstStyle>
            <a:lvl1pPr marL="0" indent="0">
              <a:spcBef>
                <a:spcPts val="0"/>
              </a:spcBef>
              <a:tabLst>
                <a:tab pos="3825875" algn="r"/>
              </a:tabLst>
              <a:defRPr b="1" i="0" cap="none" baseline="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Event Title	</a:t>
            </a:r>
          </a:p>
        </p:txBody>
      </p:sp>
      <p:sp>
        <p:nvSpPr>
          <p:cNvPr id="50" name="Text Placeholder 7">
            <a:extLst>
              <a:ext uri="{FF2B5EF4-FFF2-40B4-BE49-F238E27FC236}">
                <a16:creationId xmlns:a16="http://schemas.microsoft.com/office/drawing/2014/main" id="{39D99C2A-195F-424C-A4C2-38BC12F28F40}"/>
              </a:ext>
            </a:extLst>
          </p:cNvPr>
          <p:cNvSpPr>
            <a:spLocks noGrp="1"/>
          </p:cNvSpPr>
          <p:nvPr>
            <p:ph type="body" sz="quarter" idx="50" hasCustomPrompt="1"/>
          </p:nvPr>
        </p:nvSpPr>
        <p:spPr>
          <a:xfrm>
            <a:off x="6680200" y="5023992"/>
            <a:ext cx="4070350" cy="193184"/>
          </a:xfrm>
        </p:spPr>
        <p:txBody>
          <a:bodyPr anchor="t">
            <a:noAutofit/>
          </a:bodyPr>
          <a:lstStyle>
            <a:lvl1pPr marL="0" indent="0">
              <a:spcBef>
                <a:spcPts val="0"/>
              </a:spcBef>
              <a:spcAft>
                <a:spcPts val="600"/>
              </a:spcAft>
              <a:tabLst/>
              <a:defRPr b="0" i="0" cap="none" baseline="0">
                <a:latin typeface="Georgia" panose="02040502050405020303" pitchFamily="18"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Description </a:t>
            </a:r>
          </a:p>
        </p:txBody>
      </p:sp>
      <p:sp>
        <p:nvSpPr>
          <p:cNvPr id="51" name="Text Placeholder 11">
            <a:extLst>
              <a:ext uri="{FF2B5EF4-FFF2-40B4-BE49-F238E27FC236}">
                <a16:creationId xmlns:a16="http://schemas.microsoft.com/office/drawing/2014/main" id="{EC312A18-D065-BD42-9EAF-483485BA4C39}"/>
              </a:ext>
            </a:extLst>
          </p:cNvPr>
          <p:cNvSpPr>
            <a:spLocks noGrp="1"/>
          </p:cNvSpPr>
          <p:nvPr>
            <p:ph type="body" sz="quarter" idx="51" hasCustomPrompt="1"/>
          </p:nvPr>
        </p:nvSpPr>
        <p:spPr>
          <a:xfrm>
            <a:off x="9879013" y="4768850"/>
            <a:ext cx="871537" cy="193675"/>
          </a:xfrm>
        </p:spPr>
        <p:txBody>
          <a:bodyPr/>
          <a:lstStyle>
            <a:lvl1pPr algn="r">
              <a:defRPr/>
            </a:lvl1pPr>
          </a:lstStyle>
          <a:p>
            <a:pPr lvl="0"/>
            <a:r>
              <a:rPr lang="en-US"/>
              <a:t>Time</a:t>
            </a:r>
          </a:p>
        </p:txBody>
      </p:sp>
      <p:sp>
        <p:nvSpPr>
          <p:cNvPr id="7" name="Slide Number Placeholder 6">
            <a:extLst>
              <a:ext uri="{FF2B5EF4-FFF2-40B4-BE49-F238E27FC236}">
                <a16:creationId xmlns:a16="http://schemas.microsoft.com/office/drawing/2014/main" id="{6B9EC5C7-7AFD-1F43-9C66-FAA905C46B00}"/>
              </a:ext>
            </a:extLst>
          </p:cNvPr>
          <p:cNvSpPr>
            <a:spLocks noGrp="1"/>
          </p:cNvSpPr>
          <p:nvPr>
            <p:ph type="sldNum" sz="quarter" idx="52"/>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510392123"/>
      </p:ext>
    </p:extLst>
  </p:cSld>
  <p:clrMapOvr>
    <a:masterClrMapping/>
  </p:clrMapOvr>
  <p:transition spd="med"/>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pt 7">
    <p:bg>
      <p:bgPr>
        <a:solidFill>
          <a:schemeClr val="accent4"/>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3"/>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4279471158"/>
      </p:ext>
    </p:extLst>
  </p:cSld>
  <p:clrMapOvr>
    <a:masterClrMapping/>
  </p:clrMapOvr>
  <p:transition spd="med"/>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he Team Opt 1">
    <p:spTree>
      <p:nvGrpSpPr>
        <p:cNvPr id="1" name=""/>
        <p:cNvGrpSpPr/>
        <p:nvPr/>
      </p:nvGrpSpPr>
      <p:grpSpPr>
        <a:xfrm>
          <a:off x="0" y="0"/>
          <a:ext cx="0" cy="0"/>
          <a:chOff x="0" y="0"/>
          <a:chExt cx="0" cy="0"/>
        </a:xfrm>
      </p:grpSpPr>
      <p:sp>
        <p:nvSpPr>
          <p:cNvPr id="262" name="Title Text"/>
          <p:cNvSpPr txBox="1">
            <a:spLocks noGrp="1"/>
          </p:cNvSpPr>
          <p:nvPr>
            <p:ph type="title"/>
          </p:nvPr>
        </p:nvSpPr>
        <p:spPr>
          <a:xfrm>
            <a:off x="800100" y="605953"/>
            <a:ext cx="10492846" cy="338668"/>
          </a:xfrm>
          <a:prstGeom prst="rect">
            <a:avLst/>
          </a:prstGeom>
        </p:spPr>
        <p:txBody>
          <a:bodyPr>
            <a:noAutofit/>
          </a:bodyPr>
          <a:lstStyle/>
          <a:p>
            <a:r>
              <a:rPr lang="en-US"/>
              <a:t>Click to edit Master title style</a:t>
            </a:r>
            <a:endParaRPr/>
          </a:p>
        </p:txBody>
      </p:sp>
      <p:sp>
        <p:nvSpPr>
          <p:cNvPr id="264" name="Picture Placeholder 9"/>
          <p:cNvSpPr>
            <a:spLocks noGrp="1"/>
          </p:cNvSpPr>
          <p:nvPr>
            <p:ph type="pic" sz="quarter" idx="13"/>
          </p:nvPr>
        </p:nvSpPr>
        <p:spPr>
          <a:xfrm>
            <a:off x="800101" y="1823588"/>
            <a:ext cx="2286000" cy="2286000"/>
          </a:xfrm>
          <a:prstGeom prst="rect">
            <a:avLst/>
          </a:prstGeom>
        </p:spPr>
        <p:txBody>
          <a:bodyPr lIns="91439" tIns="45719" rIns="91439" bIns="45719">
            <a:noAutofit/>
          </a:bodyPr>
          <a:lstStyle/>
          <a:p>
            <a:r>
              <a:rPr lang="en-US"/>
              <a:t>Click icon to add picture</a:t>
            </a:r>
            <a:endParaRPr/>
          </a:p>
        </p:txBody>
      </p:sp>
      <p:sp>
        <p:nvSpPr>
          <p:cNvPr id="265" name="Picture Placeholder 9"/>
          <p:cNvSpPr>
            <a:spLocks noGrp="1"/>
          </p:cNvSpPr>
          <p:nvPr>
            <p:ph type="pic" sz="quarter" idx="14"/>
          </p:nvPr>
        </p:nvSpPr>
        <p:spPr>
          <a:xfrm>
            <a:off x="3571989" y="1811650"/>
            <a:ext cx="2286000" cy="2286000"/>
          </a:xfrm>
          <a:prstGeom prst="rect">
            <a:avLst/>
          </a:prstGeom>
        </p:spPr>
        <p:txBody>
          <a:bodyPr lIns="91439" tIns="45719" rIns="91439" bIns="45719">
            <a:noAutofit/>
          </a:bodyPr>
          <a:lstStyle/>
          <a:p>
            <a:r>
              <a:rPr lang="en-US"/>
              <a:t>Click icon to add picture</a:t>
            </a:r>
            <a:endParaRPr/>
          </a:p>
        </p:txBody>
      </p:sp>
      <p:sp>
        <p:nvSpPr>
          <p:cNvPr id="266" name="Picture Placeholder 9"/>
          <p:cNvSpPr>
            <a:spLocks noGrp="1"/>
          </p:cNvSpPr>
          <p:nvPr>
            <p:ph type="pic" sz="quarter" idx="15"/>
          </p:nvPr>
        </p:nvSpPr>
        <p:spPr>
          <a:xfrm>
            <a:off x="6343877" y="1811650"/>
            <a:ext cx="2286000" cy="2286000"/>
          </a:xfrm>
          <a:prstGeom prst="rect">
            <a:avLst/>
          </a:prstGeom>
        </p:spPr>
        <p:txBody>
          <a:bodyPr lIns="91439" tIns="45719" rIns="91439" bIns="45719">
            <a:noAutofit/>
          </a:bodyPr>
          <a:lstStyle/>
          <a:p>
            <a:r>
              <a:rPr lang="en-US"/>
              <a:t>Click icon to add picture</a:t>
            </a:r>
            <a:endParaRPr/>
          </a:p>
        </p:txBody>
      </p:sp>
      <p:sp>
        <p:nvSpPr>
          <p:cNvPr id="267" name="Picture Placeholder 9"/>
          <p:cNvSpPr>
            <a:spLocks noGrp="1"/>
          </p:cNvSpPr>
          <p:nvPr>
            <p:ph type="pic" sz="quarter" idx="16"/>
          </p:nvPr>
        </p:nvSpPr>
        <p:spPr>
          <a:xfrm>
            <a:off x="9115764" y="1811650"/>
            <a:ext cx="2286000" cy="2286000"/>
          </a:xfrm>
          <a:prstGeom prst="rect">
            <a:avLst/>
          </a:prstGeom>
        </p:spPr>
        <p:txBody>
          <a:bodyPr lIns="91439" tIns="45719" rIns="91439" bIns="45719">
            <a:noAutofit/>
          </a:bodyPr>
          <a:lstStyle/>
          <a:p>
            <a:r>
              <a:rPr lang="en-US"/>
              <a:t>Click icon to add picture</a:t>
            </a:r>
            <a:endParaRPr/>
          </a:p>
        </p:txBody>
      </p:sp>
      <p:sp>
        <p:nvSpPr>
          <p:cNvPr id="268" name="Body Level One…"/>
          <p:cNvSpPr txBox="1">
            <a:spLocks noGrp="1"/>
          </p:cNvSpPr>
          <p:nvPr>
            <p:ph type="body" sz="quarter" idx="1" hasCustomPrompt="1"/>
          </p:nvPr>
        </p:nvSpPr>
        <p:spPr>
          <a:xfrm>
            <a:off x="800101"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15" name="Google Shape;1137;p86">
            <a:extLst>
              <a:ext uri="{FF2B5EF4-FFF2-40B4-BE49-F238E27FC236}">
                <a16:creationId xmlns:a16="http://schemas.microsoft.com/office/drawing/2014/main" id="{9787AFEA-FC6D-9442-A4D6-BC5FB90FF038}"/>
              </a:ext>
            </a:extLst>
          </p:cNvPr>
          <p:cNvSpPr/>
          <p:nvPr userDrawn="1"/>
        </p:nvSpPr>
        <p:spPr>
          <a:xfrm flipV="1">
            <a:off x="800101" y="5050923"/>
            <a:ext cx="2286000" cy="0"/>
          </a:xfrm>
          <a:prstGeom prst="line">
            <a:avLst/>
          </a:prstGeom>
          <a:ln w="12700">
            <a:solidFill>
              <a:schemeClr val="accent4"/>
            </a:solidFill>
            <a:miter/>
          </a:ln>
        </p:spPr>
        <p:txBody>
          <a:bodyPr lIns="45719" rIns="45719">
            <a:noAutofit/>
          </a:bodyPr>
          <a:lstStyle/>
          <a:p>
            <a:endParaRPr/>
          </a:p>
        </p:txBody>
      </p:sp>
      <p:sp>
        <p:nvSpPr>
          <p:cNvPr id="16" name="Google Shape;1137;p86">
            <a:extLst>
              <a:ext uri="{FF2B5EF4-FFF2-40B4-BE49-F238E27FC236}">
                <a16:creationId xmlns:a16="http://schemas.microsoft.com/office/drawing/2014/main" id="{1475BA3B-38E3-A94C-8470-4C86E5602F10}"/>
              </a:ext>
            </a:extLst>
          </p:cNvPr>
          <p:cNvSpPr/>
          <p:nvPr userDrawn="1"/>
        </p:nvSpPr>
        <p:spPr>
          <a:xfrm flipV="1">
            <a:off x="3571989" y="5050923"/>
            <a:ext cx="2286000" cy="0"/>
          </a:xfrm>
          <a:prstGeom prst="line">
            <a:avLst/>
          </a:prstGeom>
          <a:ln w="12700">
            <a:solidFill>
              <a:schemeClr val="accent4"/>
            </a:solidFill>
            <a:miter/>
          </a:ln>
        </p:spPr>
        <p:txBody>
          <a:bodyPr lIns="45719" rIns="45719">
            <a:noAutofit/>
          </a:bodyPr>
          <a:lstStyle/>
          <a:p>
            <a:endParaRPr/>
          </a:p>
        </p:txBody>
      </p:sp>
      <p:sp>
        <p:nvSpPr>
          <p:cNvPr id="17" name="Google Shape;1137;p86">
            <a:extLst>
              <a:ext uri="{FF2B5EF4-FFF2-40B4-BE49-F238E27FC236}">
                <a16:creationId xmlns:a16="http://schemas.microsoft.com/office/drawing/2014/main" id="{2D482510-EC32-BD44-8373-4561A3D8CF2C}"/>
              </a:ext>
            </a:extLst>
          </p:cNvPr>
          <p:cNvSpPr/>
          <p:nvPr userDrawn="1"/>
        </p:nvSpPr>
        <p:spPr>
          <a:xfrm flipV="1">
            <a:off x="6343877" y="5050923"/>
            <a:ext cx="2286000" cy="0"/>
          </a:xfrm>
          <a:prstGeom prst="line">
            <a:avLst/>
          </a:prstGeom>
          <a:ln w="12700">
            <a:solidFill>
              <a:schemeClr val="accent4"/>
            </a:solidFill>
            <a:miter/>
          </a:ln>
        </p:spPr>
        <p:txBody>
          <a:bodyPr lIns="45719" rIns="45719">
            <a:noAutofit/>
          </a:bodyPr>
          <a:lstStyle/>
          <a:p>
            <a:endParaRPr/>
          </a:p>
        </p:txBody>
      </p:sp>
      <p:sp>
        <p:nvSpPr>
          <p:cNvPr id="18" name="Google Shape;1137;p86">
            <a:extLst>
              <a:ext uri="{FF2B5EF4-FFF2-40B4-BE49-F238E27FC236}">
                <a16:creationId xmlns:a16="http://schemas.microsoft.com/office/drawing/2014/main" id="{1115379B-3FF9-5E4F-B7EF-44E97574F064}"/>
              </a:ext>
            </a:extLst>
          </p:cNvPr>
          <p:cNvSpPr/>
          <p:nvPr userDrawn="1"/>
        </p:nvSpPr>
        <p:spPr>
          <a:xfrm flipV="1">
            <a:off x="9115764" y="5050923"/>
            <a:ext cx="2283812" cy="0"/>
          </a:xfrm>
          <a:prstGeom prst="line">
            <a:avLst/>
          </a:prstGeom>
          <a:ln w="12700">
            <a:solidFill>
              <a:schemeClr val="accent4"/>
            </a:solidFill>
            <a:miter/>
          </a:ln>
        </p:spPr>
        <p:txBody>
          <a:bodyPr lIns="45719" rIns="45719">
            <a:noAutofit/>
          </a:bodyPr>
          <a:lstStyle/>
          <a:p>
            <a:endParaRPr/>
          </a:p>
        </p:txBody>
      </p:sp>
      <p:pic>
        <p:nvPicPr>
          <p:cNvPr id="19" name="GroupM_SingleColor_Logo_Navy_RGB.png" descr="GroupM_SingleColor_Logo_Navy_RGB.png">
            <a:extLst>
              <a:ext uri="{FF2B5EF4-FFF2-40B4-BE49-F238E27FC236}">
                <a16:creationId xmlns:a16="http://schemas.microsoft.com/office/drawing/2014/main" id="{276D9344-CA01-B941-ABB1-ED40E55DE9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Content Placeholder 2">
            <a:extLst>
              <a:ext uri="{FF2B5EF4-FFF2-40B4-BE49-F238E27FC236}">
                <a16:creationId xmlns:a16="http://schemas.microsoft.com/office/drawing/2014/main" id="{B9019FEF-B58A-B14A-A89A-DA50A079AF22}"/>
              </a:ext>
            </a:extLst>
          </p:cNvPr>
          <p:cNvSpPr>
            <a:spLocks noGrp="1"/>
          </p:cNvSpPr>
          <p:nvPr>
            <p:ph sz="quarter" idx="23" hasCustomPrompt="1"/>
          </p:nvPr>
        </p:nvSpPr>
        <p:spPr>
          <a:xfrm>
            <a:off x="800101" y="4678637"/>
            <a:ext cx="2295865" cy="258878"/>
          </a:xfrm>
        </p:spPr>
        <p:txBody>
          <a:bodyPr>
            <a:noAutofit/>
          </a:bodyPr>
          <a:lstStyle>
            <a:lvl1pPr>
              <a:spcBef>
                <a:spcPts val="0"/>
              </a:spcBef>
              <a:defRPr cap="all" baseline="0"/>
            </a:lvl1pPr>
          </a:lstStyle>
          <a:p>
            <a:pPr lvl="0"/>
            <a:r>
              <a:rPr lang="en-US"/>
              <a:t>Job Title</a:t>
            </a:r>
          </a:p>
        </p:txBody>
      </p:sp>
      <p:sp>
        <p:nvSpPr>
          <p:cNvPr id="22" name="Body Level One…">
            <a:extLst>
              <a:ext uri="{FF2B5EF4-FFF2-40B4-BE49-F238E27FC236}">
                <a16:creationId xmlns:a16="http://schemas.microsoft.com/office/drawing/2014/main" id="{5283A097-952A-4941-81D8-54A8EE12C1A6}"/>
              </a:ext>
            </a:extLst>
          </p:cNvPr>
          <p:cNvSpPr txBox="1">
            <a:spLocks noGrp="1"/>
          </p:cNvSpPr>
          <p:nvPr>
            <p:ph type="body" sz="quarter" idx="25" hasCustomPrompt="1"/>
          </p:nvPr>
        </p:nvSpPr>
        <p:spPr>
          <a:xfrm>
            <a:off x="3571989"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p>
        </p:txBody>
      </p:sp>
      <p:sp>
        <p:nvSpPr>
          <p:cNvPr id="23" name="Content Placeholder 2">
            <a:extLst>
              <a:ext uri="{FF2B5EF4-FFF2-40B4-BE49-F238E27FC236}">
                <a16:creationId xmlns:a16="http://schemas.microsoft.com/office/drawing/2014/main" id="{EBDA5D1E-A821-1D47-A150-DD47ACF2558A}"/>
              </a:ext>
            </a:extLst>
          </p:cNvPr>
          <p:cNvSpPr>
            <a:spLocks noGrp="1"/>
          </p:cNvSpPr>
          <p:nvPr>
            <p:ph sz="quarter" idx="26" hasCustomPrompt="1"/>
          </p:nvPr>
        </p:nvSpPr>
        <p:spPr>
          <a:xfrm>
            <a:off x="3571989" y="4678637"/>
            <a:ext cx="2295865" cy="258878"/>
          </a:xfrm>
        </p:spPr>
        <p:txBody>
          <a:bodyPr>
            <a:noAutofit/>
          </a:bodyPr>
          <a:lstStyle>
            <a:lvl1pPr>
              <a:spcBef>
                <a:spcPts val="0"/>
              </a:spcBef>
              <a:defRPr cap="all" baseline="0"/>
            </a:lvl1pPr>
          </a:lstStyle>
          <a:p>
            <a:pPr lvl="0"/>
            <a:r>
              <a:rPr lang="en-US"/>
              <a:t>Job Title</a:t>
            </a:r>
          </a:p>
        </p:txBody>
      </p:sp>
      <p:sp>
        <p:nvSpPr>
          <p:cNvPr id="25" name="Body Level One…">
            <a:extLst>
              <a:ext uri="{FF2B5EF4-FFF2-40B4-BE49-F238E27FC236}">
                <a16:creationId xmlns:a16="http://schemas.microsoft.com/office/drawing/2014/main" id="{B7E89294-C4D6-7F45-9403-FECC022A675B}"/>
              </a:ext>
            </a:extLst>
          </p:cNvPr>
          <p:cNvSpPr txBox="1">
            <a:spLocks noGrp="1"/>
          </p:cNvSpPr>
          <p:nvPr>
            <p:ph type="body" sz="quarter" idx="28" hasCustomPrompt="1"/>
          </p:nvPr>
        </p:nvSpPr>
        <p:spPr>
          <a:xfrm>
            <a:off x="6343877"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p>
        </p:txBody>
      </p:sp>
      <p:sp>
        <p:nvSpPr>
          <p:cNvPr id="26" name="Content Placeholder 2">
            <a:extLst>
              <a:ext uri="{FF2B5EF4-FFF2-40B4-BE49-F238E27FC236}">
                <a16:creationId xmlns:a16="http://schemas.microsoft.com/office/drawing/2014/main" id="{93799A45-6625-5145-8A97-C8B82067587B}"/>
              </a:ext>
            </a:extLst>
          </p:cNvPr>
          <p:cNvSpPr>
            <a:spLocks noGrp="1"/>
          </p:cNvSpPr>
          <p:nvPr>
            <p:ph sz="quarter" idx="29" hasCustomPrompt="1"/>
          </p:nvPr>
        </p:nvSpPr>
        <p:spPr>
          <a:xfrm>
            <a:off x="6343877" y="4678637"/>
            <a:ext cx="2295865" cy="258878"/>
          </a:xfrm>
        </p:spPr>
        <p:txBody>
          <a:bodyPr>
            <a:noAutofit/>
          </a:bodyPr>
          <a:lstStyle>
            <a:lvl1pPr>
              <a:spcBef>
                <a:spcPts val="0"/>
              </a:spcBef>
              <a:defRPr cap="all" baseline="0"/>
            </a:lvl1pPr>
          </a:lstStyle>
          <a:p>
            <a:pPr lvl="0"/>
            <a:r>
              <a:rPr lang="en-US"/>
              <a:t>Job Title</a:t>
            </a:r>
          </a:p>
        </p:txBody>
      </p:sp>
      <p:sp>
        <p:nvSpPr>
          <p:cNvPr id="28" name="Body Level One…">
            <a:extLst>
              <a:ext uri="{FF2B5EF4-FFF2-40B4-BE49-F238E27FC236}">
                <a16:creationId xmlns:a16="http://schemas.microsoft.com/office/drawing/2014/main" id="{7CE19E1D-382B-064E-9052-A786E3C87400}"/>
              </a:ext>
            </a:extLst>
          </p:cNvPr>
          <p:cNvSpPr txBox="1">
            <a:spLocks noGrp="1"/>
          </p:cNvSpPr>
          <p:nvPr>
            <p:ph type="body" sz="quarter" idx="31" hasCustomPrompt="1"/>
          </p:nvPr>
        </p:nvSpPr>
        <p:spPr>
          <a:xfrm>
            <a:off x="9115764" y="4351649"/>
            <a:ext cx="2283812" cy="258879"/>
          </a:xfrm>
          <a:prstGeom prst="rect">
            <a:avLst/>
          </a:prstGeom>
        </p:spPr>
        <p:txBody>
          <a:bodyPr>
            <a:noAutofit/>
          </a:bodyPr>
          <a:lstStyle>
            <a:lvl1pPr algn="l">
              <a:lnSpc>
                <a:spcPct val="100000"/>
              </a:lnSpc>
              <a:spcBef>
                <a:spcPts val="0"/>
              </a:spcBef>
              <a:spcAft>
                <a:spcPts val="600"/>
              </a:spcAft>
              <a:defRPr sz="14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12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p>
        </p:txBody>
      </p:sp>
      <p:sp>
        <p:nvSpPr>
          <p:cNvPr id="29" name="Content Placeholder 2">
            <a:extLst>
              <a:ext uri="{FF2B5EF4-FFF2-40B4-BE49-F238E27FC236}">
                <a16:creationId xmlns:a16="http://schemas.microsoft.com/office/drawing/2014/main" id="{C584C1FA-61DC-8A46-A172-9086A2DDE17A}"/>
              </a:ext>
            </a:extLst>
          </p:cNvPr>
          <p:cNvSpPr>
            <a:spLocks noGrp="1"/>
          </p:cNvSpPr>
          <p:nvPr>
            <p:ph sz="quarter" idx="32" hasCustomPrompt="1"/>
          </p:nvPr>
        </p:nvSpPr>
        <p:spPr>
          <a:xfrm>
            <a:off x="9115764" y="4678637"/>
            <a:ext cx="2295865" cy="258878"/>
          </a:xfrm>
        </p:spPr>
        <p:txBody>
          <a:bodyPr>
            <a:noAutofit/>
          </a:bodyPr>
          <a:lstStyle>
            <a:lvl1pPr>
              <a:spcBef>
                <a:spcPts val="0"/>
              </a:spcBef>
              <a:defRPr cap="all" baseline="0"/>
            </a:lvl1pPr>
          </a:lstStyle>
          <a:p>
            <a:pPr lvl="0"/>
            <a:r>
              <a:rPr lang="en-US"/>
              <a:t>Job Title</a:t>
            </a:r>
          </a:p>
        </p:txBody>
      </p:sp>
      <p:sp>
        <p:nvSpPr>
          <p:cNvPr id="9" name="Text Placeholder 8">
            <a:extLst>
              <a:ext uri="{FF2B5EF4-FFF2-40B4-BE49-F238E27FC236}">
                <a16:creationId xmlns:a16="http://schemas.microsoft.com/office/drawing/2014/main" id="{B8654E49-4490-7749-B312-6B6E920549CA}"/>
              </a:ext>
            </a:extLst>
          </p:cNvPr>
          <p:cNvSpPr>
            <a:spLocks noGrp="1"/>
          </p:cNvSpPr>
          <p:nvPr>
            <p:ph type="body" sz="quarter" idx="34" hasCustomPrompt="1"/>
          </p:nvPr>
        </p:nvSpPr>
        <p:spPr>
          <a:xfrm>
            <a:off x="800100"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27" name="Text Placeholder 8">
            <a:extLst>
              <a:ext uri="{FF2B5EF4-FFF2-40B4-BE49-F238E27FC236}">
                <a16:creationId xmlns:a16="http://schemas.microsoft.com/office/drawing/2014/main" id="{4EDC90ED-DC82-9D40-929A-A7DF242F3F49}"/>
              </a:ext>
            </a:extLst>
          </p:cNvPr>
          <p:cNvSpPr>
            <a:spLocks noGrp="1"/>
          </p:cNvSpPr>
          <p:nvPr>
            <p:ph type="body" sz="quarter" idx="35" hasCustomPrompt="1"/>
          </p:nvPr>
        </p:nvSpPr>
        <p:spPr>
          <a:xfrm>
            <a:off x="3571989"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30" name="Text Placeholder 8">
            <a:extLst>
              <a:ext uri="{FF2B5EF4-FFF2-40B4-BE49-F238E27FC236}">
                <a16:creationId xmlns:a16="http://schemas.microsoft.com/office/drawing/2014/main" id="{E784E5FA-57BD-D948-B758-198108A43382}"/>
              </a:ext>
            </a:extLst>
          </p:cNvPr>
          <p:cNvSpPr>
            <a:spLocks noGrp="1"/>
          </p:cNvSpPr>
          <p:nvPr>
            <p:ph type="body" sz="quarter" idx="36" hasCustomPrompt="1"/>
          </p:nvPr>
        </p:nvSpPr>
        <p:spPr>
          <a:xfrm>
            <a:off x="6343877"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34" name="Text Placeholder 8">
            <a:extLst>
              <a:ext uri="{FF2B5EF4-FFF2-40B4-BE49-F238E27FC236}">
                <a16:creationId xmlns:a16="http://schemas.microsoft.com/office/drawing/2014/main" id="{91B0F609-40B2-8A4C-B1A8-2B7D6A0DEEAA}"/>
              </a:ext>
            </a:extLst>
          </p:cNvPr>
          <p:cNvSpPr>
            <a:spLocks noGrp="1"/>
          </p:cNvSpPr>
          <p:nvPr>
            <p:ph type="body" sz="quarter" idx="37" hasCustomPrompt="1"/>
          </p:nvPr>
        </p:nvSpPr>
        <p:spPr>
          <a:xfrm>
            <a:off x="9112828" y="5212063"/>
            <a:ext cx="2295525" cy="1295400"/>
          </a:xfrm>
        </p:spPr>
        <p:txBody>
          <a:bodyPr>
            <a:noAutofit/>
          </a:bodyPr>
          <a:lstStyle>
            <a:lvl1pPr>
              <a:spcBef>
                <a:spcPts val="0"/>
              </a:spcBef>
              <a:spcAft>
                <a:spcPts val="300"/>
              </a:spcAft>
              <a:defRPr b="0">
                <a:latin typeface="Georgia" panose="02040502050405020303" pitchFamily="18" charset="0"/>
              </a:defRPr>
            </a:lvl1pPr>
            <a:lvl2pPr marL="171450" indent="-171450">
              <a:spcBef>
                <a:spcPts val="0"/>
              </a:spcBef>
              <a:spcAft>
                <a:spcPts val="300"/>
              </a:spcAft>
              <a:buFont typeface="Arial" panose="020B0604020202020204" pitchFamily="34" charset="0"/>
              <a:buChar char="•"/>
              <a:defRPr/>
            </a:lvl2pPr>
            <a:lvl3pPr marL="352425" indent="-176213">
              <a:lnSpc>
                <a:spcPct val="90000"/>
              </a:lnSpc>
              <a:spcBef>
                <a:spcPts val="0"/>
              </a:spcBef>
              <a:spcAft>
                <a:spcPts val="300"/>
              </a:spcAft>
              <a:buFont typeface="Arial" panose="020B0604020202020204" pitchFamily="34" charset="0"/>
              <a:buChar char="•"/>
              <a:tabLst/>
              <a:defRPr sz="1200" b="0" i="0" baseline="0">
                <a:latin typeface="Georgia" panose="02040502050405020303" pitchFamily="18" charset="0"/>
              </a:defRPr>
            </a:lvl3pPr>
          </a:lstStyle>
          <a:p>
            <a:pPr lvl="0"/>
            <a:r>
              <a:rPr lang="en-US"/>
              <a:t>Bio details here</a:t>
            </a:r>
          </a:p>
          <a:p>
            <a:pPr lvl="1"/>
            <a:r>
              <a:rPr lang="en-US"/>
              <a:t>Bullet level 1</a:t>
            </a:r>
          </a:p>
          <a:p>
            <a:pPr lvl="2"/>
            <a:r>
              <a:rPr lang="en-US"/>
              <a:t>Bullet level 2</a:t>
            </a:r>
          </a:p>
        </p:txBody>
      </p:sp>
      <p:sp>
        <p:nvSpPr>
          <p:cNvPr id="2" name="Slide Number Placeholder 1">
            <a:extLst>
              <a:ext uri="{FF2B5EF4-FFF2-40B4-BE49-F238E27FC236}">
                <a16:creationId xmlns:a16="http://schemas.microsoft.com/office/drawing/2014/main" id="{B19145D1-7A37-1C4F-B9AD-89C4E7790622}"/>
              </a:ext>
            </a:extLst>
          </p:cNvPr>
          <p:cNvSpPr>
            <a:spLocks noGrp="1"/>
          </p:cNvSpPr>
          <p:nvPr>
            <p:ph type="sldNum" sz="quarter" idx="38"/>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800729101"/>
      </p:ext>
    </p:extLst>
  </p:cSld>
  <p:clrMapOvr>
    <a:masterClrMapping/>
  </p:clrMapOvr>
  <p:transition spd="med"/>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he Team Opt 2">
    <p:spTree>
      <p:nvGrpSpPr>
        <p:cNvPr id="1" name=""/>
        <p:cNvGrpSpPr/>
        <p:nvPr/>
      </p:nvGrpSpPr>
      <p:grpSpPr>
        <a:xfrm>
          <a:off x="0" y="0"/>
          <a:ext cx="0" cy="0"/>
          <a:chOff x="0" y="0"/>
          <a:chExt cx="0" cy="0"/>
        </a:xfrm>
      </p:grpSpPr>
      <p:sp>
        <p:nvSpPr>
          <p:cNvPr id="264" name="Picture Placeholder 9"/>
          <p:cNvSpPr>
            <a:spLocks noGrp="1"/>
          </p:cNvSpPr>
          <p:nvPr>
            <p:ph type="pic" sz="quarter" idx="13"/>
          </p:nvPr>
        </p:nvSpPr>
        <p:spPr>
          <a:xfrm>
            <a:off x="800100" y="1184910"/>
            <a:ext cx="2057400" cy="2057400"/>
          </a:xfrm>
          <a:prstGeom prst="rect">
            <a:avLst/>
          </a:prstGeom>
        </p:spPr>
        <p:txBody>
          <a:bodyPr lIns="91439" tIns="45719" rIns="91439" bIns="45719">
            <a:noAutofit/>
          </a:bodyPr>
          <a:lstStyle/>
          <a:p>
            <a:r>
              <a:rPr lang="en-US"/>
              <a:t>Click icon to add picture</a:t>
            </a:r>
            <a:endParaRPr/>
          </a:p>
        </p:txBody>
      </p:sp>
      <p:sp>
        <p:nvSpPr>
          <p:cNvPr id="265" name="Picture Placeholder 9"/>
          <p:cNvSpPr>
            <a:spLocks noGrp="1"/>
          </p:cNvSpPr>
          <p:nvPr>
            <p:ph type="pic" sz="quarter" idx="14"/>
          </p:nvPr>
        </p:nvSpPr>
        <p:spPr>
          <a:xfrm>
            <a:off x="3631278" y="1184910"/>
            <a:ext cx="2057400" cy="2057400"/>
          </a:xfrm>
          <a:prstGeom prst="rect">
            <a:avLst/>
          </a:prstGeom>
        </p:spPr>
        <p:txBody>
          <a:bodyPr lIns="91439" tIns="45719" rIns="91439" bIns="45719">
            <a:noAutofit/>
          </a:bodyPr>
          <a:lstStyle/>
          <a:p>
            <a:r>
              <a:rPr lang="en-US"/>
              <a:t>Click icon to add picture</a:t>
            </a:r>
            <a:endParaRPr/>
          </a:p>
        </p:txBody>
      </p:sp>
      <p:sp>
        <p:nvSpPr>
          <p:cNvPr id="266" name="Picture Placeholder 9"/>
          <p:cNvSpPr>
            <a:spLocks noGrp="1"/>
          </p:cNvSpPr>
          <p:nvPr>
            <p:ph type="pic" sz="quarter" idx="15"/>
          </p:nvPr>
        </p:nvSpPr>
        <p:spPr>
          <a:xfrm>
            <a:off x="6488186" y="1184910"/>
            <a:ext cx="2057400" cy="2057400"/>
          </a:xfrm>
          <a:prstGeom prst="rect">
            <a:avLst/>
          </a:prstGeom>
        </p:spPr>
        <p:txBody>
          <a:bodyPr lIns="91439" tIns="45719" rIns="91439" bIns="45719">
            <a:noAutofit/>
          </a:bodyPr>
          <a:lstStyle/>
          <a:p>
            <a:r>
              <a:rPr lang="en-US"/>
              <a:t>Click icon to add picture</a:t>
            </a:r>
            <a:endParaRPr/>
          </a:p>
        </p:txBody>
      </p:sp>
      <p:sp>
        <p:nvSpPr>
          <p:cNvPr id="267" name="Picture Placeholder 9"/>
          <p:cNvSpPr>
            <a:spLocks noGrp="1"/>
          </p:cNvSpPr>
          <p:nvPr>
            <p:ph type="pic" sz="quarter" idx="16"/>
          </p:nvPr>
        </p:nvSpPr>
        <p:spPr>
          <a:xfrm>
            <a:off x="9345095" y="1184910"/>
            <a:ext cx="2057400" cy="2057400"/>
          </a:xfrm>
          <a:prstGeom prst="rect">
            <a:avLst/>
          </a:prstGeom>
        </p:spPr>
        <p:txBody>
          <a:bodyPr lIns="91439" tIns="45719" rIns="91439" bIns="45719">
            <a:noAutofit/>
          </a:bodyPr>
          <a:lstStyle/>
          <a:p>
            <a:r>
              <a:rPr lang="en-US"/>
              <a:t>Click icon to add picture</a:t>
            </a:r>
            <a:endParaRPr/>
          </a:p>
        </p:txBody>
      </p:sp>
      <p:sp>
        <p:nvSpPr>
          <p:cNvPr id="268" name="Body Level One…"/>
          <p:cNvSpPr txBox="1">
            <a:spLocks noGrp="1"/>
          </p:cNvSpPr>
          <p:nvPr>
            <p:ph type="body" sz="quarter" idx="1" hasCustomPrompt="1"/>
          </p:nvPr>
        </p:nvSpPr>
        <p:spPr>
          <a:xfrm>
            <a:off x="800100"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pic>
        <p:nvPicPr>
          <p:cNvPr id="19" name="GroupM_SingleColor_Logo_Navy_RGB.png" descr="GroupM_SingleColor_Logo_Navy_RGB.png">
            <a:extLst>
              <a:ext uri="{FF2B5EF4-FFF2-40B4-BE49-F238E27FC236}">
                <a16:creationId xmlns:a16="http://schemas.microsoft.com/office/drawing/2014/main" id="{276D9344-CA01-B941-ABB1-ED40E55DE9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0" name="Picture Placeholder 9">
            <a:extLst>
              <a:ext uri="{FF2B5EF4-FFF2-40B4-BE49-F238E27FC236}">
                <a16:creationId xmlns:a16="http://schemas.microsoft.com/office/drawing/2014/main" id="{11685883-FB78-5F4A-A7A3-0D443196B104}"/>
              </a:ext>
            </a:extLst>
          </p:cNvPr>
          <p:cNvSpPr>
            <a:spLocks noGrp="1"/>
          </p:cNvSpPr>
          <p:nvPr>
            <p:ph type="pic" sz="quarter" idx="34"/>
          </p:nvPr>
        </p:nvSpPr>
        <p:spPr>
          <a:xfrm>
            <a:off x="800100" y="3983528"/>
            <a:ext cx="2057400" cy="2057400"/>
          </a:xfrm>
          <a:prstGeom prst="rect">
            <a:avLst/>
          </a:prstGeom>
        </p:spPr>
        <p:txBody>
          <a:bodyPr lIns="91439" tIns="45719" rIns="91439" bIns="45719">
            <a:noAutofit/>
          </a:bodyPr>
          <a:lstStyle/>
          <a:p>
            <a:r>
              <a:rPr lang="en-US"/>
              <a:t>Click icon to add picture</a:t>
            </a:r>
            <a:endParaRPr/>
          </a:p>
        </p:txBody>
      </p:sp>
      <p:sp>
        <p:nvSpPr>
          <p:cNvPr id="41" name="Picture Placeholder 9">
            <a:extLst>
              <a:ext uri="{FF2B5EF4-FFF2-40B4-BE49-F238E27FC236}">
                <a16:creationId xmlns:a16="http://schemas.microsoft.com/office/drawing/2014/main" id="{F54AE9B6-8B00-A249-B972-7D0209F12FC3}"/>
              </a:ext>
            </a:extLst>
          </p:cNvPr>
          <p:cNvSpPr>
            <a:spLocks noGrp="1"/>
          </p:cNvSpPr>
          <p:nvPr>
            <p:ph type="pic" sz="quarter" idx="35"/>
          </p:nvPr>
        </p:nvSpPr>
        <p:spPr>
          <a:xfrm>
            <a:off x="3634907" y="3983528"/>
            <a:ext cx="2057400" cy="2057400"/>
          </a:xfrm>
          <a:prstGeom prst="rect">
            <a:avLst/>
          </a:prstGeom>
        </p:spPr>
        <p:txBody>
          <a:bodyPr lIns="91439" tIns="45719" rIns="91439" bIns="45719">
            <a:noAutofit/>
          </a:bodyPr>
          <a:lstStyle/>
          <a:p>
            <a:r>
              <a:rPr lang="en-US"/>
              <a:t>Click icon to add picture</a:t>
            </a:r>
            <a:endParaRPr/>
          </a:p>
        </p:txBody>
      </p:sp>
      <p:sp>
        <p:nvSpPr>
          <p:cNvPr id="42" name="Picture Placeholder 9">
            <a:extLst>
              <a:ext uri="{FF2B5EF4-FFF2-40B4-BE49-F238E27FC236}">
                <a16:creationId xmlns:a16="http://schemas.microsoft.com/office/drawing/2014/main" id="{00927B78-96F3-E442-82F7-23AF325C8662}"/>
              </a:ext>
            </a:extLst>
          </p:cNvPr>
          <p:cNvSpPr>
            <a:spLocks noGrp="1"/>
          </p:cNvSpPr>
          <p:nvPr>
            <p:ph type="pic" sz="quarter" idx="36"/>
          </p:nvPr>
        </p:nvSpPr>
        <p:spPr>
          <a:xfrm>
            <a:off x="6488186" y="3983528"/>
            <a:ext cx="2057400" cy="2057400"/>
          </a:xfrm>
          <a:prstGeom prst="rect">
            <a:avLst/>
          </a:prstGeom>
        </p:spPr>
        <p:txBody>
          <a:bodyPr lIns="91439" tIns="45719" rIns="91439" bIns="45719">
            <a:noAutofit/>
          </a:bodyPr>
          <a:lstStyle/>
          <a:p>
            <a:r>
              <a:rPr lang="en-US"/>
              <a:t>Click icon to add picture</a:t>
            </a:r>
            <a:endParaRPr/>
          </a:p>
        </p:txBody>
      </p:sp>
      <p:sp>
        <p:nvSpPr>
          <p:cNvPr id="43" name="Picture Placeholder 9">
            <a:extLst>
              <a:ext uri="{FF2B5EF4-FFF2-40B4-BE49-F238E27FC236}">
                <a16:creationId xmlns:a16="http://schemas.microsoft.com/office/drawing/2014/main" id="{E08D7587-9298-3A40-9671-BB05D767C384}"/>
              </a:ext>
            </a:extLst>
          </p:cNvPr>
          <p:cNvSpPr>
            <a:spLocks noGrp="1"/>
          </p:cNvSpPr>
          <p:nvPr>
            <p:ph type="pic" sz="quarter" idx="37"/>
          </p:nvPr>
        </p:nvSpPr>
        <p:spPr>
          <a:xfrm>
            <a:off x="9345095" y="3983528"/>
            <a:ext cx="2057400" cy="2057400"/>
          </a:xfrm>
          <a:prstGeom prst="rect">
            <a:avLst/>
          </a:prstGeom>
        </p:spPr>
        <p:txBody>
          <a:bodyPr lIns="91439" tIns="45719" rIns="91439" bIns="45719">
            <a:noAutofit/>
          </a:bodyPr>
          <a:lstStyle/>
          <a:p>
            <a:r>
              <a:rPr lang="en-US"/>
              <a:t>Click icon to add picture</a:t>
            </a:r>
            <a:endParaRPr/>
          </a:p>
        </p:txBody>
      </p:sp>
      <p:sp>
        <p:nvSpPr>
          <p:cNvPr id="23" name="Body Level One…">
            <a:extLst>
              <a:ext uri="{FF2B5EF4-FFF2-40B4-BE49-F238E27FC236}">
                <a16:creationId xmlns:a16="http://schemas.microsoft.com/office/drawing/2014/main" id="{53991E5F-9E54-3F4B-BFC1-8AFC79B92FF6}"/>
              </a:ext>
            </a:extLst>
          </p:cNvPr>
          <p:cNvSpPr txBox="1">
            <a:spLocks noGrp="1"/>
          </p:cNvSpPr>
          <p:nvPr>
            <p:ph type="body" sz="quarter" idx="43" hasCustomPrompt="1"/>
          </p:nvPr>
        </p:nvSpPr>
        <p:spPr>
          <a:xfrm>
            <a:off x="3632509"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25" name="Body Level One…">
            <a:extLst>
              <a:ext uri="{FF2B5EF4-FFF2-40B4-BE49-F238E27FC236}">
                <a16:creationId xmlns:a16="http://schemas.microsoft.com/office/drawing/2014/main" id="{641EFE9E-F2BC-BB4D-8A75-F2C531EA2735}"/>
              </a:ext>
            </a:extLst>
          </p:cNvPr>
          <p:cNvSpPr txBox="1">
            <a:spLocks noGrp="1"/>
          </p:cNvSpPr>
          <p:nvPr>
            <p:ph type="body" sz="quarter" idx="45" hasCustomPrompt="1"/>
          </p:nvPr>
        </p:nvSpPr>
        <p:spPr>
          <a:xfrm>
            <a:off x="6487221"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27" name="Body Level One…">
            <a:extLst>
              <a:ext uri="{FF2B5EF4-FFF2-40B4-BE49-F238E27FC236}">
                <a16:creationId xmlns:a16="http://schemas.microsoft.com/office/drawing/2014/main" id="{70144B90-DABC-F742-9110-AC70C6DBE61C}"/>
              </a:ext>
            </a:extLst>
          </p:cNvPr>
          <p:cNvSpPr txBox="1">
            <a:spLocks noGrp="1"/>
          </p:cNvSpPr>
          <p:nvPr>
            <p:ph type="body" sz="quarter" idx="47" hasCustomPrompt="1"/>
          </p:nvPr>
        </p:nvSpPr>
        <p:spPr>
          <a:xfrm>
            <a:off x="9353084" y="3376053"/>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3" name="Text Placeholder 2">
            <a:extLst>
              <a:ext uri="{FF2B5EF4-FFF2-40B4-BE49-F238E27FC236}">
                <a16:creationId xmlns:a16="http://schemas.microsoft.com/office/drawing/2014/main" id="{5FB43D34-221B-014D-9190-EEB6F87A7D9C}"/>
              </a:ext>
            </a:extLst>
          </p:cNvPr>
          <p:cNvSpPr>
            <a:spLocks noGrp="1"/>
          </p:cNvSpPr>
          <p:nvPr>
            <p:ph type="body" sz="quarter" idx="57" hasCustomPrompt="1"/>
          </p:nvPr>
        </p:nvSpPr>
        <p:spPr>
          <a:xfrm>
            <a:off x="800100"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48" name="Text Placeholder 2">
            <a:extLst>
              <a:ext uri="{FF2B5EF4-FFF2-40B4-BE49-F238E27FC236}">
                <a16:creationId xmlns:a16="http://schemas.microsoft.com/office/drawing/2014/main" id="{F471D5D5-61E0-254E-916E-1D7170F58AD3}"/>
              </a:ext>
            </a:extLst>
          </p:cNvPr>
          <p:cNvSpPr>
            <a:spLocks noGrp="1"/>
          </p:cNvSpPr>
          <p:nvPr>
            <p:ph type="body" sz="quarter" idx="58" hasCustomPrompt="1"/>
          </p:nvPr>
        </p:nvSpPr>
        <p:spPr>
          <a:xfrm>
            <a:off x="3632313"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49" name="Text Placeholder 2">
            <a:extLst>
              <a:ext uri="{FF2B5EF4-FFF2-40B4-BE49-F238E27FC236}">
                <a16:creationId xmlns:a16="http://schemas.microsoft.com/office/drawing/2014/main" id="{D221DBC5-8319-9247-8C53-8286A7808E30}"/>
              </a:ext>
            </a:extLst>
          </p:cNvPr>
          <p:cNvSpPr>
            <a:spLocks noGrp="1"/>
          </p:cNvSpPr>
          <p:nvPr>
            <p:ph type="body" sz="quarter" idx="59" hasCustomPrompt="1"/>
          </p:nvPr>
        </p:nvSpPr>
        <p:spPr>
          <a:xfrm>
            <a:off x="6480710"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0" name="Text Placeholder 2">
            <a:extLst>
              <a:ext uri="{FF2B5EF4-FFF2-40B4-BE49-F238E27FC236}">
                <a16:creationId xmlns:a16="http://schemas.microsoft.com/office/drawing/2014/main" id="{07C3D2C9-CE32-F44C-952C-938D800639D3}"/>
              </a:ext>
            </a:extLst>
          </p:cNvPr>
          <p:cNvSpPr>
            <a:spLocks noGrp="1"/>
          </p:cNvSpPr>
          <p:nvPr>
            <p:ph type="body" sz="quarter" idx="60" hasCustomPrompt="1"/>
          </p:nvPr>
        </p:nvSpPr>
        <p:spPr>
          <a:xfrm>
            <a:off x="9353383" y="3589338"/>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1" name="Body Level One…">
            <a:extLst>
              <a:ext uri="{FF2B5EF4-FFF2-40B4-BE49-F238E27FC236}">
                <a16:creationId xmlns:a16="http://schemas.microsoft.com/office/drawing/2014/main" id="{1CE1ACB9-F990-064A-9D83-E555A12F649F}"/>
              </a:ext>
            </a:extLst>
          </p:cNvPr>
          <p:cNvSpPr txBox="1">
            <a:spLocks noGrp="1"/>
          </p:cNvSpPr>
          <p:nvPr>
            <p:ph type="body" sz="quarter" idx="61" hasCustomPrompt="1"/>
          </p:nvPr>
        </p:nvSpPr>
        <p:spPr>
          <a:xfrm>
            <a:off x="800100"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2" name="Body Level One…">
            <a:extLst>
              <a:ext uri="{FF2B5EF4-FFF2-40B4-BE49-F238E27FC236}">
                <a16:creationId xmlns:a16="http://schemas.microsoft.com/office/drawing/2014/main" id="{3B88FB6D-C159-114E-966E-128385DEEBD3}"/>
              </a:ext>
            </a:extLst>
          </p:cNvPr>
          <p:cNvSpPr txBox="1">
            <a:spLocks noGrp="1"/>
          </p:cNvSpPr>
          <p:nvPr>
            <p:ph type="body" sz="quarter" idx="62" hasCustomPrompt="1"/>
          </p:nvPr>
        </p:nvSpPr>
        <p:spPr>
          <a:xfrm>
            <a:off x="3632509"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3" name="Body Level One…">
            <a:extLst>
              <a:ext uri="{FF2B5EF4-FFF2-40B4-BE49-F238E27FC236}">
                <a16:creationId xmlns:a16="http://schemas.microsoft.com/office/drawing/2014/main" id="{8322AF44-590E-A441-8736-530D0E56F8DB}"/>
              </a:ext>
            </a:extLst>
          </p:cNvPr>
          <p:cNvSpPr txBox="1">
            <a:spLocks noGrp="1"/>
          </p:cNvSpPr>
          <p:nvPr>
            <p:ph type="body" sz="quarter" idx="63" hasCustomPrompt="1"/>
          </p:nvPr>
        </p:nvSpPr>
        <p:spPr>
          <a:xfrm>
            <a:off x="6487221"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4" name="Body Level One…">
            <a:extLst>
              <a:ext uri="{FF2B5EF4-FFF2-40B4-BE49-F238E27FC236}">
                <a16:creationId xmlns:a16="http://schemas.microsoft.com/office/drawing/2014/main" id="{26794AC8-785E-704F-8716-F7D5DAA7F0BA}"/>
              </a:ext>
            </a:extLst>
          </p:cNvPr>
          <p:cNvSpPr txBox="1">
            <a:spLocks noGrp="1"/>
          </p:cNvSpPr>
          <p:nvPr>
            <p:ph type="body" sz="quarter" idx="64" hasCustomPrompt="1"/>
          </p:nvPr>
        </p:nvSpPr>
        <p:spPr>
          <a:xfrm>
            <a:off x="9353084" y="6174337"/>
            <a:ext cx="2057400" cy="179948"/>
          </a:xfrm>
          <a:prstGeom prst="rect">
            <a:avLst/>
          </a:prstGeom>
        </p:spPr>
        <p:txBody>
          <a:bodyPr>
            <a:noAutofit/>
          </a:bodyPr>
          <a:lstStyle>
            <a:lvl1pPr algn="l">
              <a:lnSpc>
                <a:spcPct val="100000"/>
              </a:lnSpc>
              <a:spcBef>
                <a:spcPts val="0"/>
              </a:spcBef>
              <a:spcAft>
                <a:spcPts val="300"/>
              </a:spcAft>
              <a:defRPr sz="1100" b="1" i="0" cap="all" baseline="0">
                <a:latin typeface="Arial Black" panose="020B0604020202020204" pitchFamily="34" charset="0"/>
                <a:cs typeface="Arial Black" panose="020B0604020202020204" pitchFamily="34" charset="0"/>
              </a:defRPr>
            </a:lvl1pPr>
            <a:lvl2pPr algn="l">
              <a:lnSpc>
                <a:spcPct val="100000"/>
              </a:lnSpc>
              <a:spcBef>
                <a:spcPts val="0"/>
              </a:spcBef>
              <a:spcAft>
                <a:spcPts val="1600"/>
              </a:spcAft>
              <a:defRPr sz="800" b="1" cap="all" baseline="0">
                <a:latin typeface="Arial" panose="020B0604020202020204" pitchFamily="34" charset="0"/>
                <a:cs typeface="Arial" panose="020B0604020202020204" pitchFamily="34" charset="0"/>
              </a:defRPr>
            </a:lvl2pPr>
            <a:lvl3pPr marL="0" indent="4762" algn="l">
              <a:lnSpc>
                <a:spcPct val="120000"/>
              </a:lnSpc>
              <a:buSzTx/>
              <a:buNone/>
              <a:defRPr sz="1200"/>
            </a:lvl3pPr>
            <a:lvl4pPr marL="0" indent="0" algn="ctr">
              <a:buSzTx/>
              <a:buNone/>
              <a:defRPr sz="1400"/>
            </a:lvl4pPr>
            <a:lvl5pPr algn="ctr">
              <a:defRPr sz="1400"/>
            </a:lvl5pPr>
          </a:lstStyle>
          <a:p>
            <a:r>
              <a:rPr lang="en-US"/>
              <a:t>First Last</a:t>
            </a:r>
            <a:endParaRPr/>
          </a:p>
        </p:txBody>
      </p:sp>
      <p:sp>
        <p:nvSpPr>
          <p:cNvPr id="55" name="Text Placeholder 2">
            <a:extLst>
              <a:ext uri="{FF2B5EF4-FFF2-40B4-BE49-F238E27FC236}">
                <a16:creationId xmlns:a16="http://schemas.microsoft.com/office/drawing/2014/main" id="{02BC3DDD-CFE1-3943-8BFC-932A9CDE4A87}"/>
              </a:ext>
            </a:extLst>
          </p:cNvPr>
          <p:cNvSpPr>
            <a:spLocks noGrp="1"/>
          </p:cNvSpPr>
          <p:nvPr>
            <p:ph type="body" sz="quarter" idx="65" hasCustomPrompt="1"/>
          </p:nvPr>
        </p:nvSpPr>
        <p:spPr>
          <a:xfrm>
            <a:off x="800100"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6" name="Text Placeholder 2">
            <a:extLst>
              <a:ext uri="{FF2B5EF4-FFF2-40B4-BE49-F238E27FC236}">
                <a16:creationId xmlns:a16="http://schemas.microsoft.com/office/drawing/2014/main" id="{E7EB1110-D90B-8749-A479-48B408F855A5}"/>
              </a:ext>
            </a:extLst>
          </p:cNvPr>
          <p:cNvSpPr>
            <a:spLocks noGrp="1"/>
          </p:cNvSpPr>
          <p:nvPr>
            <p:ph type="body" sz="quarter" idx="66" hasCustomPrompt="1"/>
          </p:nvPr>
        </p:nvSpPr>
        <p:spPr>
          <a:xfrm>
            <a:off x="3632313"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7" name="Text Placeholder 2">
            <a:extLst>
              <a:ext uri="{FF2B5EF4-FFF2-40B4-BE49-F238E27FC236}">
                <a16:creationId xmlns:a16="http://schemas.microsoft.com/office/drawing/2014/main" id="{38934756-C9F2-1C46-BCB9-4D5D398EDA85}"/>
              </a:ext>
            </a:extLst>
          </p:cNvPr>
          <p:cNvSpPr>
            <a:spLocks noGrp="1"/>
          </p:cNvSpPr>
          <p:nvPr>
            <p:ph type="body" sz="quarter" idx="67" hasCustomPrompt="1"/>
          </p:nvPr>
        </p:nvSpPr>
        <p:spPr>
          <a:xfrm>
            <a:off x="6480710"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58" name="Text Placeholder 2">
            <a:extLst>
              <a:ext uri="{FF2B5EF4-FFF2-40B4-BE49-F238E27FC236}">
                <a16:creationId xmlns:a16="http://schemas.microsoft.com/office/drawing/2014/main" id="{7CAD7DDA-4CC9-1544-9F45-37E00991722D}"/>
              </a:ext>
            </a:extLst>
          </p:cNvPr>
          <p:cNvSpPr>
            <a:spLocks noGrp="1"/>
          </p:cNvSpPr>
          <p:nvPr>
            <p:ph type="body" sz="quarter" idx="68" hasCustomPrompt="1"/>
          </p:nvPr>
        </p:nvSpPr>
        <p:spPr>
          <a:xfrm>
            <a:off x="9353383" y="6387622"/>
            <a:ext cx="2057400" cy="179387"/>
          </a:xfrm>
        </p:spPr>
        <p:txBody>
          <a:bodyPr>
            <a:noAutofit/>
          </a:bodyPr>
          <a:lstStyle>
            <a:lvl1pPr>
              <a:spcBef>
                <a:spcPts val="0"/>
              </a:spcBef>
              <a:defRPr sz="800" b="1" i="0" cap="all" baseline="0">
                <a:latin typeface="Arial" panose="020B0604020202020204" pitchFamily="34" charset="0"/>
                <a:cs typeface="Arial" panose="020B0604020202020204" pitchFamily="34" charset="0"/>
              </a:defRPr>
            </a:lvl1pPr>
          </a:lstStyle>
          <a:p>
            <a:pPr lvl="0"/>
            <a:r>
              <a:rPr lang="en-US"/>
              <a:t>Job Title</a:t>
            </a:r>
          </a:p>
        </p:txBody>
      </p:sp>
      <p:sp>
        <p:nvSpPr>
          <p:cNvPr id="2" name="Slide Number Placeholder 1">
            <a:extLst>
              <a:ext uri="{FF2B5EF4-FFF2-40B4-BE49-F238E27FC236}">
                <a16:creationId xmlns:a16="http://schemas.microsoft.com/office/drawing/2014/main" id="{EAEB634D-CB30-7642-B6C9-1FE08365FD54}"/>
              </a:ext>
            </a:extLst>
          </p:cNvPr>
          <p:cNvSpPr>
            <a:spLocks noGrp="1"/>
          </p:cNvSpPr>
          <p:nvPr>
            <p:ph type="sldNum" sz="quarter" idx="69"/>
          </p:nvPr>
        </p:nvSpPr>
        <p:spPr/>
        <p:txBody>
          <a:bodyPr/>
          <a:lstStyle/>
          <a:p>
            <a:fld id="{2C055D05-D81F-ED4A-A185-0C6FCB82940E}" type="slidenum">
              <a:rPr lang="en-US" smtClean="0"/>
              <a:pPr/>
              <a:t>‹#›</a:t>
            </a:fld>
            <a:endParaRPr lang="en-US"/>
          </a:p>
        </p:txBody>
      </p:sp>
      <p:sp>
        <p:nvSpPr>
          <p:cNvPr id="29" name="Title Text">
            <a:extLst>
              <a:ext uri="{FF2B5EF4-FFF2-40B4-BE49-F238E27FC236}">
                <a16:creationId xmlns:a16="http://schemas.microsoft.com/office/drawing/2014/main" id="{D3F4AA83-1140-E64A-A8FD-C3FB731B26B1}"/>
              </a:ext>
            </a:extLst>
          </p:cNvPr>
          <p:cNvSpPr txBox="1">
            <a:spLocks noGrp="1"/>
          </p:cNvSpPr>
          <p:nvPr>
            <p:ph type="title"/>
          </p:nvPr>
        </p:nvSpPr>
        <p:spPr>
          <a:xfrm>
            <a:off x="800100" y="605953"/>
            <a:ext cx="10492846" cy="338668"/>
          </a:xfrm>
          <a:prstGeom prst="rect">
            <a:avLst/>
          </a:prstGeom>
        </p:spPr>
        <p:txBody>
          <a:bodyPr>
            <a:noAutofit/>
          </a:bodyPr>
          <a:lstStyle/>
          <a:p>
            <a:r>
              <a:rPr lang="en-US"/>
              <a:t>Click to edit Master title style</a:t>
            </a:r>
            <a:endParaRPr/>
          </a:p>
        </p:txBody>
      </p:sp>
    </p:spTree>
    <p:extLst>
      <p:ext uri="{BB962C8B-B14F-4D97-AF65-F5344CB8AC3E}">
        <p14:creationId xmlns:p14="http://schemas.microsoft.com/office/powerpoint/2010/main" val="2449831576"/>
      </p:ext>
    </p:extLst>
  </p:cSld>
  <p:clrMapOvr>
    <a:masterClrMapping/>
  </p:clrMapOvr>
  <p:transition spd="med"/>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alf Image Opt 1">
    <p:bg>
      <p:bgPr>
        <a:solidFill>
          <a:srgbClr val="FFFFFF"/>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A17A3D6-2B03-224C-8CE5-57BC402F4E12}"/>
              </a:ext>
            </a:extLst>
          </p:cNvPr>
          <p:cNvSpPr>
            <a:spLocks noGrp="1"/>
          </p:cNvSpPr>
          <p:nvPr>
            <p:ph type="pic" sz="quarter" idx="15"/>
          </p:nvPr>
        </p:nvSpPr>
        <p:spPr>
          <a:xfrm>
            <a:off x="6096000" y="0"/>
            <a:ext cx="6096000" cy="6858000"/>
          </a:xfrm>
        </p:spPr>
        <p:txBody>
          <a:bodyPr>
            <a:noAutofit/>
          </a:body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153"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207"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3" name="Text Placeholder 2">
            <a:extLst>
              <a:ext uri="{FF2B5EF4-FFF2-40B4-BE49-F238E27FC236}">
                <a16:creationId xmlns:a16="http://schemas.microsoft.com/office/drawing/2014/main" id="{5C901A47-1AC7-834C-BB74-7AD65D0593F4}"/>
              </a:ext>
            </a:extLst>
          </p:cNvPr>
          <p:cNvSpPr>
            <a:spLocks noGrp="1"/>
          </p:cNvSpPr>
          <p:nvPr>
            <p:ph type="body" sz="quarter" idx="13" hasCustomPrompt="1"/>
          </p:nvPr>
        </p:nvSpPr>
        <p:spPr>
          <a:xfrm>
            <a:off x="809297" y="2160587"/>
            <a:ext cx="4741863" cy="681765"/>
          </a:xfrm>
        </p:spPr>
        <p:txBody>
          <a:bodyPr>
            <a:noAutofit/>
          </a:bodyPr>
          <a:lstStyle>
            <a:lvl1pPr>
              <a:lnSpc>
                <a:spcPct val="100000"/>
              </a:lnSpc>
              <a:spcBef>
                <a:spcPts val="0"/>
              </a:spcBef>
              <a:spcAft>
                <a:spcPts val="600"/>
              </a:spcAft>
              <a:defRPr sz="1600">
                <a:solidFill>
                  <a:schemeClr val="accent1"/>
                </a:solidFill>
              </a:defRPr>
            </a:lvl1pPr>
            <a:lvl2pPr>
              <a:lnSpc>
                <a:spcPct val="100000"/>
              </a:lnSpc>
              <a:spcBef>
                <a:spcPts val="600"/>
              </a:spcBef>
              <a:spcAft>
                <a:spcPts val="600"/>
              </a:spcAft>
              <a:defRPr sz="1600" b="1">
                <a:solidFill>
                  <a:schemeClr val="accent1"/>
                </a:solidFill>
                <a:latin typeface="Arial" panose="020B0604020202020204" pitchFamily="34" charset="0"/>
                <a:cs typeface="Arial" panose="020B0604020202020204" pitchFamily="34" charset="0"/>
              </a:defRPr>
            </a:lvl2pPr>
            <a:lvl3pPr marL="404813" indent="-169863">
              <a:lnSpc>
                <a:spcPct val="100000"/>
              </a:lnSpc>
              <a:spcBef>
                <a:spcPts val="0"/>
              </a:spcBef>
              <a:spcAft>
                <a:spcPts val="600"/>
              </a:spcAft>
              <a:tabLst/>
              <a:defRPr sz="1400">
                <a:solidFill>
                  <a:schemeClr val="accent1"/>
                </a:solidFill>
              </a:defRPr>
            </a:lvl3pPr>
            <a:lvl4pPr marL="579438" indent="-174625">
              <a:lnSpc>
                <a:spcPct val="100000"/>
              </a:lnSpc>
              <a:spcBef>
                <a:spcPts val="0"/>
              </a:spcBef>
              <a:spcAft>
                <a:spcPts val="600"/>
              </a:spcAft>
              <a:tabLst/>
              <a:defRPr sz="1400" i="1">
                <a:solidFill>
                  <a:schemeClr val="accent1"/>
                </a:solidFill>
              </a:defRPr>
            </a:lvl4pPr>
            <a:lvl5pPr marL="746125" indent="-166688">
              <a:lnSpc>
                <a:spcPct val="100000"/>
              </a:lnSpc>
              <a:spcBef>
                <a:spcPts val="0"/>
              </a:spcBef>
              <a:spcAft>
                <a:spcPts val="600"/>
              </a:spcAft>
              <a:buFont typeface="Arial" panose="020B0604020202020204" pitchFamily="34" charset="0"/>
              <a:buChar char="•"/>
              <a:tabLst/>
              <a:defRPr sz="1100" b="1">
                <a:solidFill>
                  <a:schemeClr val="accent1"/>
                </a:solidFill>
              </a:defRPr>
            </a:lvl5pPr>
            <a:lvl6pPr marL="920750" indent="-174625">
              <a:lnSpc>
                <a:spcPct val="100000"/>
              </a:lnSpc>
              <a:spcBef>
                <a:spcPts val="0"/>
              </a:spcBef>
              <a:spcAft>
                <a:spcPts val="600"/>
              </a:spcAft>
              <a:tabLst/>
              <a:defRPr sz="1100"/>
            </a:lvl6pPr>
            <a:lvl7pPr marL="1093788" indent="-174625">
              <a:lnSpc>
                <a:spcPct val="100000"/>
              </a:lnSpc>
              <a:spcBef>
                <a:spcPts val="0"/>
              </a:spcBef>
              <a:spcAft>
                <a:spcPts val="600"/>
              </a:spcAft>
              <a:tabLst/>
              <a:defRPr sz="1100" i="1"/>
            </a:lvl7pPr>
            <a:lvl8pPr marL="1258888" indent="-165100">
              <a:lnSpc>
                <a:spcPct val="100000"/>
              </a:lnSpc>
              <a:spcBef>
                <a:spcPts val="0"/>
              </a:spcBef>
              <a:spcAft>
                <a:spcPts val="600"/>
              </a:spcAft>
              <a:tabLst/>
              <a:defRPr sz="1100" b="1"/>
            </a:lvl8pPr>
            <a:lvl9pPr marL="1433513" indent="-174625">
              <a:lnSpc>
                <a:spcPct val="100000"/>
              </a:lnSpc>
              <a:spcBef>
                <a:spcPts val="0"/>
              </a:spcBef>
              <a:spcAft>
                <a:spcPts val="600"/>
              </a:spcAft>
              <a:tabLst/>
              <a:defRPr sz="1100"/>
            </a:lvl9pPr>
          </a:lstStyle>
          <a:p>
            <a:pPr lvl="0"/>
            <a:r>
              <a:rPr lang="en-US"/>
              <a:t>Explanation of key takeaway </a:t>
            </a:r>
          </a:p>
        </p:txBody>
      </p:sp>
      <p:sp>
        <p:nvSpPr>
          <p:cNvPr id="10" name="Text Placeholder 9">
            <a:extLst>
              <a:ext uri="{FF2B5EF4-FFF2-40B4-BE49-F238E27FC236}">
                <a16:creationId xmlns:a16="http://schemas.microsoft.com/office/drawing/2014/main" id="{8D124B70-E49B-964F-BD2A-2D914C330EE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1" name="Text Placeholder 2">
            <a:extLst>
              <a:ext uri="{FF2B5EF4-FFF2-40B4-BE49-F238E27FC236}">
                <a16:creationId xmlns:a16="http://schemas.microsoft.com/office/drawing/2014/main" id="{F9AB4A3C-C9C3-424D-99A6-A99C68832520}"/>
              </a:ext>
            </a:extLst>
          </p:cNvPr>
          <p:cNvSpPr>
            <a:spLocks noGrp="1"/>
          </p:cNvSpPr>
          <p:nvPr>
            <p:ph type="body" sz="quarter" idx="16" hasCustomPrompt="1"/>
          </p:nvPr>
        </p:nvSpPr>
        <p:spPr>
          <a:xfrm>
            <a:off x="800100" y="2986987"/>
            <a:ext cx="4741863" cy="3314662"/>
          </a:xfrm>
        </p:spPr>
        <p:txBody>
          <a:bodyPr>
            <a:noAutofit/>
          </a:bodyPr>
          <a:lstStyle>
            <a:lvl1pPr>
              <a:lnSpc>
                <a:spcPct val="100000"/>
              </a:lnSpc>
              <a:spcBef>
                <a:spcPts val="0"/>
              </a:spcBef>
              <a:spcAft>
                <a:spcPts val="600"/>
              </a:spcAft>
              <a:defRPr sz="1400">
                <a:solidFill>
                  <a:schemeClr val="accent1"/>
                </a:solidFill>
              </a:defRPr>
            </a:lvl1pPr>
            <a:lvl2pPr marL="404813" indent="-176213">
              <a:lnSpc>
                <a:spcPct val="100000"/>
              </a:lnSpc>
              <a:spcBef>
                <a:spcPts val="0"/>
              </a:spcBef>
              <a:spcAft>
                <a:spcPts val="600"/>
              </a:spcAft>
              <a:buFont typeface="Arial" panose="020B0604020202020204" pitchFamily="34" charset="0"/>
              <a:buChar char="•"/>
              <a:tabLst/>
              <a:defRPr sz="1400" b="0">
                <a:solidFill>
                  <a:schemeClr val="accent1"/>
                </a:solidFill>
                <a:latin typeface="Georgia" panose="02040502050405020303" pitchFamily="18" charset="0"/>
                <a:cs typeface="Arial" panose="020B0604020202020204" pitchFamily="34" charset="0"/>
              </a:defRPr>
            </a:lvl2pPr>
            <a:lvl3pPr marL="579438" indent="-174625">
              <a:lnSpc>
                <a:spcPct val="100000"/>
              </a:lnSpc>
              <a:spcBef>
                <a:spcPts val="0"/>
              </a:spcBef>
              <a:spcAft>
                <a:spcPts val="600"/>
              </a:spcAft>
              <a:tabLst/>
              <a:defRPr sz="1400">
                <a:solidFill>
                  <a:schemeClr val="accent1"/>
                </a:solidFill>
              </a:defRPr>
            </a:lvl3pPr>
            <a:lvl4pPr marL="742950" indent="-163513">
              <a:lnSpc>
                <a:spcPct val="100000"/>
              </a:lnSpc>
              <a:spcBef>
                <a:spcPts val="0"/>
              </a:spcBef>
              <a:spcAft>
                <a:spcPts val="600"/>
              </a:spcAft>
              <a:tabLst/>
              <a:defRPr sz="1200" b="1" i="0">
                <a:solidFill>
                  <a:schemeClr val="accent1"/>
                </a:solidFill>
              </a:defRPr>
            </a:lvl4pPr>
            <a:lvl5pPr marL="919163" indent="-176213">
              <a:lnSpc>
                <a:spcPct val="100000"/>
              </a:lnSpc>
              <a:spcBef>
                <a:spcPts val="0"/>
              </a:spcBef>
              <a:spcAft>
                <a:spcPts val="600"/>
              </a:spcAft>
              <a:buFont typeface="Arial" panose="020B0604020202020204" pitchFamily="34" charset="0"/>
              <a:buChar char="•"/>
              <a:tabLst/>
              <a:defRPr sz="1200" b="0">
                <a:solidFill>
                  <a:schemeClr val="accent1"/>
                </a:solidFill>
              </a:defRPr>
            </a:lvl5pPr>
            <a:lvl6pPr marL="1093788" indent="-174625">
              <a:lnSpc>
                <a:spcPct val="100000"/>
              </a:lnSpc>
              <a:spcBef>
                <a:spcPts val="0"/>
              </a:spcBef>
              <a:spcAft>
                <a:spcPts val="600"/>
              </a:spcAft>
              <a:tabLst/>
              <a:defRPr sz="1200" i="1"/>
            </a:lvl6pPr>
            <a:lvl7pPr marL="1258888" indent="-165100">
              <a:lnSpc>
                <a:spcPct val="100000"/>
              </a:lnSpc>
              <a:spcBef>
                <a:spcPts val="0"/>
              </a:spcBef>
              <a:spcAft>
                <a:spcPts val="600"/>
              </a:spcAft>
              <a:tabLst/>
              <a:defRPr sz="1100" b="1" i="0"/>
            </a:lvl7pPr>
            <a:lvl8pPr marL="1433513" indent="-174625">
              <a:lnSpc>
                <a:spcPct val="100000"/>
              </a:lnSpc>
              <a:spcBef>
                <a:spcPts val="0"/>
              </a:spcBef>
              <a:spcAft>
                <a:spcPts val="600"/>
              </a:spcAft>
              <a:tabLst/>
              <a:defRPr sz="1100" b="0"/>
            </a:lvl8pPr>
            <a:lvl9pPr marL="1608138" indent="-174625">
              <a:lnSpc>
                <a:spcPct val="10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2" name="Text Placeholder 15">
            <a:extLst>
              <a:ext uri="{FF2B5EF4-FFF2-40B4-BE49-F238E27FC236}">
                <a16:creationId xmlns:a16="http://schemas.microsoft.com/office/drawing/2014/main" id="{1517AEA8-A95E-7445-9805-902EAC95A0FD}"/>
              </a:ext>
            </a:extLst>
          </p:cNvPr>
          <p:cNvSpPr>
            <a:spLocks noGrp="1"/>
          </p:cNvSpPr>
          <p:nvPr>
            <p:ph type="body" sz="quarter" idx="17"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9268B319-1B8D-9445-8237-C307CBCD2A9C}"/>
              </a:ext>
            </a:extLst>
          </p:cNvPr>
          <p:cNvSpPr>
            <a:spLocks noGrp="1"/>
          </p:cNvSpPr>
          <p:nvPr>
            <p:ph type="sldNum" sz="quarter" idx="18"/>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704904166"/>
      </p:ext>
    </p:extLst>
  </p:cSld>
  <p:clrMapOvr>
    <a:masterClrMapping/>
  </p:clrMapOvr>
  <p:transition spd="med"/>
  <p:extLst>
    <p:ext uri="{DCECCB84-F9BA-43D5-87BE-67443E8EF086}">
      <p15:sldGuideLst xmlns:p15="http://schemas.microsoft.com/office/powerpoint/2012/main">
        <p15:guide id="2" pos="3840">
          <p15:clr>
            <a:srgbClr val="FBAE40"/>
          </p15:clr>
        </p15:guide>
        <p15:guide id="3" orient="horz" pos="185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alf Image Opt 2">
    <p:bg>
      <p:bgPr>
        <a:solidFill>
          <a:srgbClr val="FFFFFF"/>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00EC5BF-6226-0840-B35F-CF27B3A6734C}"/>
              </a:ext>
            </a:extLst>
          </p:cNvPr>
          <p:cNvSpPr>
            <a:spLocks noGrp="1"/>
          </p:cNvSpPr>
          <p:nvPr>
            <p:ph type="pic" sz="quarter" idx="15"/>
          </p:nvPr>
        </p:nvSpPr>
        <p:spPr>
          <a:xfrm>
            <a:off x="6096000" y="0"/>
            <a:ext cx="6096000" cy="6858000"/>
          </a:xfrm>
        </p:spPr>
        <p:txBody>
          <a:bodyPr>
            <a:noAutofit/>
          </a:body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535"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3" name="Text Placeholder 2">
            <a:extLst>
              <a:ext uri="{FF2B5EF4-FFF2-40B4-BE49-F238E27FC236}">
                <a16:creationId xmlns:a16="http://schemas.microsoft.com/office/drawing/2014/main" id="{5C901A47-1AC7-834C-BB74-7AD65D0593F4}"/>
              </a:ext>
            </a:extLst>
          </p:cNvPr>
          <p:cNvSpPr>
            <a:spLocks noGrp="1"/>
          </p:cNvSpPr>
          <p:nvPr>
            <p:ph type="body" sz="quarter" idx="13" hasCustomPrompt="1"/>
          </p:nvPr>
        </p:nvSpPr>
        <p:spPr>
          <a:xfrm>
            <a:off x="809625" y="2160587"/>
            <a:ext cx="4741863" cy="4212077"/>
          </a:xfrm>
        </p:spPr>
        <p:txBody>
          <a:bodyPr>
            <a:noAutofit/>
          </a:bodyPr>
          <a:lstStyle>
            <a:lvl1pPr>
              <a:lnSpc>
                <a:spcPct val="100000"/>
              </a:lnSpc>
              <a:spcBef>
                <a:spcPts val="600"/>
              </a:spcBef>
              <a:spcAft>
                <a:spcPts val="600"/>
              </a:spcAft>
              <a:defRPr sz="1800" b="1">
                <a:solidFill>
                  <a:schemeClr val="accent1"/>
                </a:solidFill>
                <a:latin typeface="Arial" panose="020B0604020202020204" pitchFamily="34" charset="0"/>
                <a:cs typeface="Arial" panose="020B0604020202020204" pitchFamily="34" charset="0"/>
              </a:defRPr>
            </a:lvl1pPr>
            <a:lvl2pPr marL="403225" indent="-166688">
              <a:lnSpc>
                <a:spcPct val="100000"/>
              </a:lnSpc>
              <a:spcBef>
                <a:spcPts val="0"/>
              </a:spcBef>
              <a:spcAft>
                <a:spcPts val="600"/>
              </a:spcAft>
              <a:buFont typeface="Arial" panose="020B0604020202020204" pitchFamily="34" charset="0"/>
              <a:buChar char="•"/>
              <a:tabLst/>
              <a:defRPr sz="1600" b="0">
                <a:solidFill>
                  <a:schemeClr val="accent1"/>
                </a:solidFill>
                <a:latin typeface="Georgia" panose="02040502050405020303" pitchFamily="18" charset="0"/>
                <a:cs typeface="Arial" panose="020B0604020202020204" pitchFamily="34" charset="0"/>
              </a:defRPr>
            </a:lvl2pPr>
            <a:lvl3pPr marL="630238" indent="-227013">
              <a:lnSpc>
                <a:spcPct val="100000"/>
              </a:lnSpc>
              <a:spcBef>
                <a:spcPts val="0"/>
              </a:spcBef>
              <a:spcAft>
                <a:spcPts val="600"/>
              </a:spcAft>
              <a:tabLst/>
              <a:defRPr sz="1400" i="1">
                <a:solidFill>
                  <a:schemeClr val="accent1"/>
                </a:solidFill>
              </a:defRPr>
            </a:lvl3pPr>
            <a:lvl4pPr marL="800100" indent="-169863">
              <a:lnSpc>
                <a:spcPct val="100000"/>
              </a:lnSpc>
              <a:spcBef>
                <a:spcPts val="0"/>
              </a:spcBef>
              <a:spcAft>
                <a:spcPts val="600"/>
              </a:spcAft>
              <a:tabLst/>
              <a:defRPr sz="1200" b="1" i="0">
                <a:solidFill>
                  <a:schemeClr val="accent1"/>
                </a:solidFill>
              </a:defRPr>
            </a:lvl4pPr>
            <a:lvl5pPr marL="976313" indent="-176213">
              <a:lnSpc>
                <a:spcPct val="100000"/>
              </a:lnSpc>
              <a:spcBef>
                <a:spcPts val="0"/>
              </a:spcBef>
              <a:spcAft>
                <a:spcPts val="600"/>
              </a:spcAft>
              <a:buFont typeface="Arial" panose="020B0604020202020204" pitchFamily="34" charset="0"/>
              <a:buChar char="•"/>
              <a:tabLst/>
              <a:defRPr sz="1200" b="0" i="0">
                <a:solidFill>
                  <a:schemeClr val="accent1"/>
                </a:solidFill>
              </a:defRPr>
            </a:lvl5pPr>
            <a:lvl6pPr marL="1149350" indent="-176213">
              <a:lnSpc>
                <a:spcPct val="100000"/>
              </a:lnSpc>
              <a:spcBef>
                <a:spcPts val="0"/>
              </a:spcBef>
              <a:spcAft>
                <a:spcPts val="600"/>
              </a:spcAft>
              <a:tabLst/>
              <a:defRPr sz="1200" i="1"/>
            </a:lvl6pPr>
            <a:lvl7pPr marL="1323975" indent="-174625">
              <a:lnSpc>
                <a:spcPct val="100000"/>
              </a:lnSpc>
              <a:spcBef>
                <a:spcPts val="0"/>
              </a:spcBef>
              <a:spcAft>
                <a:spcPts val="600"/>
              </a:spcAft>
              <a:tabLst/>
              <a:defRPr sz="1100" b="1" i="0"/>
            </a:lvl7pPr>
            <a:lvl8pPr marL="1487488" indent="-163513">
              <a:lnSpc>
                <a:spcPct val="100000"/>
              </a:lnSpc>
              <a:spcBef>
                <a:spcPts val="0"/>
              </a:spcBef>
              <a:spcAft>
                <a:spcPts val="600"/>
              </a:spcAft>
              <a:tabLst/>
              <a:defRPr sz="1100"/>
            </a:lvl8pPr>
            <a:lvl9pPr marL="1663700" indent="-176213">
              <a:lnSpc>
                <a:spcPct val="10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0" name="Text Placeholder 9">
            <a:extLst>
              <a:ext uri="{FF2B5EF4-FFF2-40B4-BE49-F238E27FC236}">
                <a16:creationId xmlns:a16="http://schemas.microsoft.com/office/drawing/2014/main" id="{8D124B70-E49B-964F-BD2A-2D914C330EE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1" name="Text Placeholder 15">
            <a:extLst>
              <a:ext uri="{FF2B5EF4-FFF2-40B4-BE49-F238E27FC236}">
                <a16:creationId xmlns:a16="http://schemas.microsoft.com/office/drawing/2014/main" id="{2837F5B2-9BD5-D44F-9B0D-07C01AC28171}"/>
              </a:ext>
            </a:extLst>
          </p:cNvPr>
          <p:cNvSpPr>
            <a:spLocks noGrp="1"/>
          </p:cNvSpPr>
          <p:nvPr>
            <p:ph type="body" sz="quarter" idx="16"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1ACF7857-46D6-7A46-BFA8-2D8AD3B86525}"/>
              </a:ext>
            </a:extLst>
          </p:cNvPr>
          <p:cNvSpPr>
            <a:spLocks noGrp="1"/>
          </p:cNvSpPr>
          <p:nvPr>
            <p:ph type="sldNum" sz="quarter" idx="17"/>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742079548"/>
      </p:ext>
    </p:extLst>
  </p:cSld>
  <p:clrMapOvr>
    <a:masterClrMapping/>
  </p:clrMapOvr>
  <p:transition spd="med"/>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Image Layout ">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6096000" y="0"/>
            <a:ext cx="5058984" cy="5694512"/>
          </a:xfrm>
        </p:spPr>
        <p:txBody>
          <a:bodyPr>
            <a:noAutofit/>
          </a:bodyPr>
          <a:lstStyle>
            <a:lvl1pPr>
              <a:defRPr>
                <a:solidFill>
                  <a:schemeClr val="bg2"/>
                </a:solidFill>
              </a:defRPr>
            </a:lvl1pPr>
          </a:lstStyle>
          <a:p>
            <a:r>
              <a:rPr lang="en-US"/>
              <a:t>Click icon to add picture</a:t>
            </a:r>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400906"/>
            <a:ext cx="3790745" cy="827194"/>
          </a:xfrm>
        </p:spPr>
        <p:txBody>
          <a:bodyPr anchor="b">
            <a:noAutofit/>
          </a:bodyPr>
          <a:lstStyle>
            <a:lvl1pPr>
              <a:defRPr sz="2000" b="1" i="0" cap="none" baseline="0">
                <a:solidFill>
                  <a:schemeClr val="accent1"/>
                </a:solidFill>
                <a:latin typeface="Arial" panose="020B0604020202020204" pitchFamily="34" charset="0"/>
                <a:cs typeface="Arial" panose="020B0604020202020204" pitchFamily="34" charset="0"/>
              </a:defRPr>
            </a:lvl1pPr>
          </a:lstStyle>
          <a:p>
            <a:r>
              <a:rPr lang="en-US"/>
              <a:t>Optional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535" y="3651674"/>
            <a:ext cx="3790799" cy="246800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3422557"/>
            <a:ext cx="3006563" cy="2"/>
          </a:xfrm>
          <a:prstGeom prst="line">
            <a:avLst/>
          </a:prstGeom>
          <a:ln w="12700" cap="rnd">
            <a:solidFill>
              <a:schemeClr val="accent1"/>
            </a:solidFill>
          </a:ln>
        </p:spPr>
        <p:txBody>
          <a:bodyPr lIns="45719" rIns="45719">
            <a:noAutofit/>
          </a:bodyPr>
          <a:lstStyle/>
          <a:p>
            <a:endParaRPr/>
          </a:p>
        </p:txBody>
      </p:sp>
      <p:sp>
        <p:nvSpPr>
          <p:cNvPr id="9" name="Text Placeholder 9">
            <a:extLst>
              <a:ext uri="{FF2B5EF4-FFF2-40B4-BE49-F238E27FC236}">
                <a16:creationId xmlns:a16="http://schemas.microsoft.com/office/drawing/2014/main" id="{9A794F8C-B1DB-104A-97CB-D5A28563AC4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0" name="Text Placeholder 9">
            <a:extLst>
              <a:ext uri="{FF2B5EF4-FFF2-40B4-BE49-F238E27FC236}">
                <a16:creationId xmlns:a16="http://schemas.microsoft.com/office/drawing/2014/main" id="{1B20A6D4-6196-094F-ABF5-6D8A6CB6438E}"/>
              </a:ext>
            </a:extLst>
          </p:cNvPr>
          <p:cNvSpPr>
            <a:spLocks noGrp="1"/>
          </p:cNvSpPr>
          <p:nvPr>
            <p:ph type="body" sz="quarter" idx="15" hasCustomPrompt="1"/>
          </p:nvPr>
        </p:nvSpPr>
        <p:spPr>
          <a:xfrm>
            <a:off x="6089552" y="5811813"/>
            <a:ext cx="4751388" cy="311150"/>
          </a:xfrm>
        </p:spPr>
        <p:txBody>
          <a:bodyPr>
            <a:noAutofit/>
          </a:bodyPr>
          <a:lstStyle>
            <a:lvl1pPr>
              <a:spcBef>
                <a:spcPts val="0"/>
              </a:spcBef>
              <a:defRPr sz="900">
                <a:solidFill>
                  <a:schemeClr val="tx2"/>
                </a:solidFill>
                <a:latin typeface="Arial" panose="020B0604020202020204" pitchFamily="34" charset="0"/>
                <a:cs typeface="Arial" panose="020B0604020202020204" pitchFamily="34" charset="0"/>
              </a:defRPr>
            </a:lvl1pPr>
          </a:lstStyle>
          <a:p>
            <a:pPr lvl="0"/>
            <a:r>
              <a:rPr lang="en-US"/>
              <a:t>Image caption</a:t>
            </a:r>
          </a:p>
        </p:txBody>
      </p:sp>
      <p:sp>
        <p:nvSpPr>
          <p:cNvPr id="3" name="Text Placeholder 2">
            <a:extLst>
              <a:ext uri="{FF2B5EF4-FFF2-40B4-BE49-F238E27FC236}">
                <a16:creationId xmlns:a16="http://schemas.microsoft.com/office/drawing/2014/main" id="{17E7625F-F6AC-174C-8EA4-10165221EE62}"/>
              </a:ext>
            </a:extLst>
          </p:cNvPr>
          <p:cNvSpPr>
            <a:spLocks noGrp="1"/>
          </p:cNvSpPr>
          <p:nvPr>
            <p:ph type="body" sz="quarter" idx="16" hasCustomPrompt="1"/>
          </p:nvPr>
        </p:nvSpPr>
        <p:spPr>
          <a:xfrm>
            <a:off x="809526" y="323253"/>
            <a:ext cx="4742179" cy="402176"/>
          </a:xfrm>
        </p:spPr>
        <p:txBody>
          <a:bodyPr anchor="b">
            <a:noAutofit/>
          </a:bodyPr>
          <a:lstStyle>
            <a:lvl1pPr>
              <a:lnSpc>
                <a:spcPct val="100000"/>
              </a:lnSpc>
              <a:spcBef>
                <a:spcPts val="0"/>
              </a:spcBef>
              <a:defRPr sz="1000" cap="all" baseline="0"/>
            </a:lvl1pPr>
          </a:lstStyle>
          <a:p>
            <a:pPr lvl="0"/>
            <a:r>
              <a:rPr lang="en-US"/>
              <a:t>Section Title</a:t>
            </a:r>
          </a:p>
        </p:txBody>
      </p:sp>
      <p:sp>
        <p:nvSpPr>
          <p:cNvPr id="14" name="Text Placeholder 13">
            <a:extLst>
              <a:ext uri="{FF2B5EF4-FFF2-40B4-BE49-F238E27FC236}">
                <a16:creationId xmlns:a16="http://schemas.microsoft.com/office/drawing/2014/main" id="{6883AB59-1B08-CC4A-BDAB-8A015E16CC28}"/>
              </a:ext>
            </a:extLst>
          </p:cNvPr>
          <p:cNvSpPr>
            <a:spLocks noGrp="1"/>
          </p:cNvSpPr>
          <p:nvPr>
            <p:ph type="body" sz="quarter" idx="17"/>
          </p:nvPr>
        </p:nvSpPr>
        <p:spPr>
          <a:xfrm>
            <a:off x="809625" y="942387"/>
            <a:ext cx="3790655" cy="1350938"/>
          </a:xfrm>
        </p:spPr>
        <p:txBody>
          <a:bodyPr>
            <a:noAutofit/>
          </a:bodyPr>
          <a:lstStyle>
            <a:lvl1pPr>
              <a:lnSpc>
                <a:spcPct val="100000"/>
              </a:lnSpc>
              <a:spcBef>
                <a:spcPts val="600"/>
              </a:spcBef>
              <a:defRPr sz="2000" b="0" i="1">
                <a:latin typeface="Georgia" panose="02040502050405020303" pitchFamily="18" charset="0"/>
              </a:defRPr>
            </a:lvl1pPr>
          </a:lstStyle>
          <a:p>
            <a:pPr lvl="0"/>
            <a:r>
              <a:rPr lang="en-US"/>
              <a:t>Click to edit Master text styles</a:t>
            </a:r>
          </a:p>
        </p:txBody>
      </p:sp>
      <p:sp>
        <p:nvSpPr>
          <p:cNvPr id="13" name="Text Placeholder 15">
            <a:extLst>
              <a:ext uri="{FF2B5EF4-FFF2-40B4-BE49-F238E27FC236}">
                <a16:creationId xmlns:a16="http://schemas.microsoft.com/office/drawing/2014/main" id="{C8F45EEB-9F03-784A-B7F0-B397D7191C27}"/>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959E7436-09BB-0746-AE88-51C09583BE10}"/>
              </a:ext>
            </a:extLst>
          </p:cNvPr>
          <p:cNvSpPr>
            <a:spLocks noGrp="1"/>
          </p:cNvSpPr>
          <p:nvPr>
            <p:ph type="sldNum" sz="quarter" idx="18"/>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006386229"/>
      </p:ext>
    </p:extLst>
  </p:cSld>
  <p:clrMapOvr>
    <a:masterClrMapping/>
  </p:clrMapOvr>
  <p:transition spd="med"/>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Image Layout">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4047863" y="0"/>
            <a:ext cx="5058984" cy="5694512"/>
          </a:xfrm>
        </p:spPr>
        <p:txBody>
          <a:bodyPr>
            <a:noAutofit/>
          </a:bodyPr>
          <a:lstStyle>
            <a:lvl1pPr>
              <a:defRPr>
                <a:solidFill>
                  <a:schemeClr val="bg2"/>
                </a:solidFill>
              </a:defRPr>
            </a:lvl1pPr>
          </a:lstStyle>
          <a:p>
            <a:r>
              <a:rPr lang="en-US"/>
              <a:t>Click icon to add picture</a:t>
            </a:r>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401784"/>
            <a:ext cx="2668866" cy="827194"/>
          </a:xfrm>
        </p:spPr>
        <p:txBody>
          <a:bodyPr anchor="b">
            <a:noAutofit/>
          </a:bodyPr>
          <a:lstStyle>
            <a:lvl1pPr>
              <a:defRPr sz="2000" b="1" i="0" cap="none" baseline="0">
                <a:solidFill>
                  <a:schemeClr val="accent1"/>
                </a:solidFill>
                <a:latin typeface="Arial" panose="020B0604020202020204" pitchFamily="34" charset="0"/>
                <a:cs typeface="Arial" panose="020B0604020202020204" pitchFamily="34" charset="0"/>
              </a:defRPr>
            </a:lvl1pPr>
          </a:lstStyle>
          <a:p>
            <a:r>
              <a:rPr lang="en-US"/>
              <a:t>Optional Title</a:t>
            </a:r>
          </a:p>
        </p:txBody>
      </p:sp>
      <p:sp>
        <p:nvSpPr>
          <p:cNvPr id="12" name="object 6">
            <a:extLst>
              <a:ext uri="{FF2B5EF4-FFF2-40B4-BE49-F238E27FC236}">
                <a16:creationId xmlns:a16="http://schemas.microsoft.com/office/drawing/2014/main" id="{B7803E24-9C6E-9E42-B8BA-0CEEECA16493}"/>
              </a:ext>
            </a:extLst>
          </p:cNvPr>
          <p:cNvSpPr/>
          <p:nvPr userDrawn="1"/>
        </p:nvSpPr>
        <p:spPr>
          <a:xfrm>
            <a:off x="800100" y="3423436"/>
            <a:ext cx="2678301" cy="0"/>
          </a:xfrm>
          <a:prstGeom prst="line">
            <a:avLst/>
          </a:prstGeom>
          <a:ln w="12700" cap="rnd">
            <a:solidFill>
              <a:schemeClr val="accent1"/>
            </a:solidFill>
          </a:ln>
        </p:spPr>
        <p:txBody>
          <a:bodyPr lIns="45719" rIns="45719">
            <a:noAutofit/>
          </a:bodyPr>
          <a:lstStyle/>
          <a:p>
            <a:endParaRPr/>
          </a:p>
        </p:txBody>
      </p:sp>
      <p:sp>
        <p:nvSpPr>
          <p:cNvPr id="9" name="Text Placeholder 9">
            <a:extLst>
              <a:ext uri="{FF2B5EF4-FFF2-40B4-BE49-F238E27FC236}">
                <a16:creationId xmlns:a16="http://schemas.microsoft.com/office/drawing/2014/main" id="{9A794F8C-B1DB-104A-97CB-D5A28563AC4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0" name="Text Placeholder 9">
            <a:extLst>
              <a:ext uri="{FF2B5EF4-FFF2-40B4-BE49-F238E27FC236}">
                <a16:creationId xmlns:a16="http://schemas.microsoft.com/office/drawing/2014/main" id="{1B20A6D4-6196-094F-ABF5-6D8A6CB6438E}"/>
              </a:ext>
            </a:extLst>
          </p:cNvPr>
          <p:cNvSpPr>
            <a:spLocks noGrp="1"/>
          </p:cNvSpPr>
          <p:nvPr>
            <p:ph type="body" sz="quarter" idx="15" hasCustomPrompt="1"/>
          </p:nvPr>
        </p:nvSpPr>
        <p:spPr>
          <a:xfrm>
            <a:off x="4047863" y="5811813"/>
            <a:ext cx="3845197" cy="311150"/>
          </a:xfrm>
        </p:spPr>
        <p:txBody>
          <a:bodyPr>
            <a:noAutofit/>
          </a:bodyPr>
          <a:lstStyle>
            <a:lvl1pPr>
              <a:spcBef>
                <a:spcPts val="0"/>
              </a:spcBef>
              <a:defRPr sz="900">
                <a:solidFill>
                  <a:schemeClr val="tx2"/>
                </a:solidFill>
                <a:latin typeface="Arial" panose="020B0604020202020204" pitchFamily="34" charset="0"/>
                <a:cs typeface="Arial" panose="020B0604020202020204" pitchFamily="34" charset="0"/>
              </a:defRPr>
            </a:lvl1pPr>
          </a:lstStyle>
          <a:p>
            <a:pPr lvl="0"/>
            <a:r>
              <a:rPr lang="en-US"/>
              <a:t>Image caption</a:t>
            </a:r>
          </a:p>
        </p:txBody>
      </p:sp>
      <p:sp>
        <p:nvSpPr>
          <p:cNvPr id="3" name="Text Placeholder 2">
            <a:extLst>
              <a:ext uri="{FF2B5EF4-FFF2-40B4-BE49-F238E27FC236}">
                <a16:creationId xmlns:a16="http://schemas.microsoft.com/office/drawing/2014/main" id="{17E7625F-F6AC-174C-8EA4-10165221EE62}"/>
              </a:ext>
            </a:extLst>
          </p:cNvPr>
          <p:cNvSpPr>
            <a:spLocks noGrp="1"/>
          </p:cNvSpPr>
          <p:nvPr>
            <p:ph type="body" sz="quarter" idx="16" hasCustomPrompt="1"/>
          </p:nvPr>
        </p:nvSpPr>
        <p:spPr>
          <a:xfrm>
            <a:off x="809526" y="323253"/>
            <a:ext cx="2997137" cy="402176"/>
          </a:xfrm>
        </p:spPr>
        <p:txBody>
          <a:bodyPr anchor="b">
            <a:noAutofit/>
          </a:bodyPr>
          <a:lstStyle>
            <a:lvl1pPr>
              <a:lnSpc>
                <a:spcPct val="100000"/>
              </a:lnSpc>
              <a:spcBef>
                <a:spcPts val="0"/>
              </a:spcBef>
              <a:defRPr sz="1000" cap="all" baseline="0"/>
            </a:lvl1pPr>
          </a:lstStyle>
          <a:p>
            <a:pPr lvl="0"/>
            <a:r>
              <a:rPr lang="en-US"/>
              <a:t>Section Title</a:t>
            </a:r>
          </a:p>
        </p:txBody>
      </p:sp>
      <p:sp>
        <p:nvSpPr>
          <p:cNvPr id="14" name="Text Placeholder 13">
            <a:extLst>
              <a:ext uri="{FF2B5EF4-FFF2-40B4-BE49-F238E27FC236}">
                <a16:creationId xmlns:a16="http://schemas.microsoft.com/office/drawing/2014/main" id="{6883AB59-1B08-CC4A-BDAB-8A015E16CC28}"/>
              </a:ext>
            </a:extLst>
          </p:cNvPr>
          <p:cNvSpPr>
            <a:spLocks noGrp="1"/>
          </p:cNvSpPr>
          <p:nvPr>
            <p:ph type="body" sz="quarter" idx="17"/>
          </p:nvPr>
        </p:nvSpPr>
        <p:spPr>
          <a:xfrm>
            <a:off x="809625" y="942387"/>
            <a:ext cx="2668776" cy="1350938"/>
          </a:xfrm>
        </p:spPr>
        <p:txBody>
          <a:bodyPr>
            <a:noAutofit/>
          </a:bodyPr>
          <a:lstStyle>
            <a:lvl1pPr>
              <a:lnSpc>
                <a:spcPct val="100000"/>
              </a:lnSpc>
              <a:spcBef>
                <a:spcPts val="600"/>
              </a:spcBef>
              <a:defRPr sz="2000" b="0" i="1">
                <a:latin typeface="Georgia" panose="02040502050405020303" pitchFamily="18"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6871CEF6-17F7-FD44-99BE-50F9C6DD1477}"/>
              </a:ext>
            </a:extLst>
          </p:cNvPr>
          <p:cNvSpPr>
            <a:spLocks noGrp="1"/>
          </p:cNvSpPr>
          <p:nvPr>
            <p:ph type="pic" sz="quarter" idx="18"/>
          </p:nvPr>
        </p:nvSpPr>
        <p:spPr>
          <a:xfrm>
            <a:off x="8134350" y="1714500"/>
            <a:ext cx="4057650" cy="4586290"/>
          </a:xfrm>
        </p:spPr>
        <p:txBody>
          <a:bodyPr>
            <a:noAutofit/>
          </a:bodyPr>
          <a:lstStyle>
            <a:lvl1pPr>
              <a:defRPr>
                <a:solidFill>
                  <a:schemeClr val="bg2"/>
                </a:solidFill>
              </a:defRPr>
            </a:lvl1pPr>
          </a:lstStyle>
          <a:p>
            <a:r>
              <a:rPr lang="en-US"/>
              <a:t>Click icon to add picture</a:t>
            </a:r>
          </a:p>
        </p:txBody>
      </p:sp>
      <p:sp>
        <p:nvSpPr>
          <p:cNvPr id="16" name="Text Placeholder 9">
            <a:extLst>
              <a:ext uri="{FF2B5EF4-FFF2-40B4-BE49-F238E27FC236}">
                <a16:creationId xmlns:a16="http://schemas.microsoft.com/office/drawing/2014/main" id="{E293AA9A-13C5-7541-89FE-38938630122F}"/>
              </a:ext>
            </a:extLst>
          </p:cNvPr>
          <p:cNvSpPr>
            <a:spLocks noGrp="1"/>
          </p:cNvSpPr>
          <p:nvPr>
            <p:ph type="body" sz="quarter" idx="19" hasCustomPrompt="1"/>
          </p:nvPr>
        </p:nvSpPr>
        <p:spPr>
          <a:xfrm>
            <a:off x="8403048" y="5811813"/>
            <a:ext cx="3576500" cy="311150"/>
          </a:xfrm>
        </p:spPr>
        <p:txBody>
          <a:bodyPr>
            <a:noAutofit/>
          </a:bodyPr>
          <a:lstStyle>
            <a:lvl1pPr>
              <a:spcBef>
                <a:spcPts val="0"/>
              </a:spcBef>
              <a:defRPr sz="900">
                <a:solidFill>
                  <a:srgbClr val="FFFFFF"/>
                </a:solidFill>
                <a:latin typeface="Arial" panose="020B0604020202020204" pitchFamily="34" charset="0"/>
                <a:cs typeface="Arial" panose="020B0604020202020204" pitchFamily="34" charset="0"/>
              </a:defRPr>
            </a:lvl1pPr>
          </a:lstStyle>
          <a:p>
            <a:pPr lvl="0"/>
            <a:r>
              <a:rPr lang="en-US"/>
              <a:t>Image caption</a:t>
            </a:r>
          </a:p>
        </p:txBody>
      </p:sp>
      <p:sp>
        <p:nvSpPr>
          <p:cNvPr id="18" name="Text Placeholder 4">
            <a:extLst>
              <a:ext uri="{FF2B5EF4-FFF2-40B4-BE49-F238E27FC236}">
                <a16:creationId xmlns:a16="http://schemas.microsoft.com/office/drawing/2014/main" id="{9021CBB8-108A-534A-BCFF-0508FC6628ED}"/>
              </a:ext>
            </a:extLst>
          </p:cNvPr>
          <p:cNvSpPr>
            <a:spLocks noGrp="1"/>
          </p:cNvSpPr>
          <p:nvPr>
            <p:ph type="body" sz="quarter" idx="11" hasCustomPrompt="1"/>
          </p:nvPr>
        </p:nvSpPr>
        <p:spPr>
          <a:xfrm>
            <a:off x="809535" y="3651674"/>
            <a:ext cx="2678301" cy="246800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9" name="Text Placeholder 15">
            <a:extLst>
              <a:ext uri="{FF2B5EF4-FFF2-40B4-BE49-F238E27FC236}">
                <a16:creationId xmlns:a16="http://schemas.microsoft.com/office/drawing/2014/main" id="{2337582F-77BE-0D42-97BE-FB73876FC1BF}"/>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F5130A47-BB94-F04C-8D6E-60C30F30A915}"/>
              </a:ext>
            </a:extLst>
          </p:cNvPr>
          <p:cNvSpPr>
            <a:spLocks noGrp="1"/>
          </p:cNvSpPr>
          <p:nvPr>
            <p:ph type="sldNum" sz="quarter" idx="2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323963063"/>
      </p:ext>
    </p:extLst>
  </p:cSld>
  <p:clrMapOvr>
    <a:masterClrMapping/>
  </p:clrMapOvr>
  <p:transition spd="med"/>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Image Layout Opt 2">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4047863" y="0"/>
            <a:ext cx="4086397" cy="5694512"/>
          </a:xfrm>
        </p:spPr>
        <p:txBody>
          <a:bodyPr>
            <a:noAutofit/>
          </a:bodyPr>
          <a:lstStyle>
            <a:lvl1pPr>
              <a:defRPr>
                <a:solidFill>
                  <a:schemeClr val="bg2"/>
                </a:solidFill>
              </a:defRPr>
            </a:lvl1pPr>
          </a:lstStyle>
          <a:p>
            <a:r>
              <a:rPr lang="en-US"/>
              <a:t>Click icon to add picture</a:t>
            </a:r>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401784"/>
            <a:ext cx="2668866" cy="827194"/>
          </a:xfrm>
        </p:spPr>
        <p:txBody>
          <a:bodyPr anchor="b">
            <a:noAutofit/>
          </a:bodyPr>
          <a:lstStyle>
            <a:lvl1pPr>
              <a:defRPr sz="2000" b="1" i="0" cap="none" baseline="0">
                <a:solidFill>
                  <a:schemeClr val="accent1"/>
                </a:solidFill>
                <a:latin typeface="Arial" panose="020B0604020202020204" pitchFamily="34" charset="0"/>
                <a:cs typeface="Arial" panose="020B0604020202020204" pitchFamily="34" charset="0"/>
              </a:defRPr>
            </a:lvl1pPr>
          </a:lstStyle>
          <a:p>
            <a:r>
              <a:rPr lang="en-US"/>
              <a:t>Optional Title</a:t>
            </a:r>
          </a:p>
        </p:txBody>
      </p:sp>
      <p:sp>
        <p:nvSpPr>
          <p:cNvPr id="12" name="object 6">
            <a:extLst>
              <a:ext uri="{FF2B5EF4-FFF2-40B4-BE49-F238E27FC236}">
                <a16:creationId xmlns:a16="http://schemas.microsoft.com/office/drawing/2014/main" id="{B7803E24-9C6E-9E42-B8BA-0CEEECA16493}"/>
              </a:ext>
            </a:extLst>
          </p:cNvPr>
          <p:cNvSpPr/>
          <p:nvPr userDrawn="1"/>
        </p:nvSpPr>
        <p:spPr>
          <a:xfrm>
            <a:off x="800100" y="3423436"/>
            <a:ext cx="2678301" cy="0"/>
          </a:xfrm>
          <a:prstGeom prst="line">
            <a:avLst/>
          </a:prstGeom>
          <a:ln w="12700" cap="rnd">
            <a:solidFill>
              <a:schemeClr val="accent1"/>
            </a:solidFill>
          </a:ln>
        </p:spPr>
        <p:txBody>
          <a:bodyPr lIns="45719" rIns="45719">
            <a:noAutofit/>
          </a:bodyPr>
          <a:lstStyle/>
          <a:p>
            <a:endParaRPr/>
          </a:p>
        </p:txBody>
      </p:sp>
      <p:sp>
        <p:nvSpPr>
          <p:cNvPr id="9" name="Text Placeholder 9">
            <a:extLst>
              <a:ext uri="{FF2B5EF4-FFF2-40B4-BE49-F238E27FC236}">
                <a16:creationId xmlns:a16="http://schemas.microsoft.com/office/drawing/2014/main" id="{9A794F8C-B1DB-104A-97CB-D5A28563AC4F}"/>
              </a:ext>
            </a:extLst>
          </p:cNvPr>
          <p:cNvSpPr>
            <a:spLocks noGrp="1"/>
          </p:cNvSpPr>
          <p:nvPr>
            <p:ph type="body" sz="quarter" idx="14" hasCustomPrompt="1"/>
          </p:nvPr>
        </p:nvSpPr>
        <p:spPr>
          <a:xfrm>
            <a:off x="800100" y="6501130"/>
            <a:ext cx="4751388" cy="311150"/>
          </a:xfrm>
        </p:spPr>
        <p:txBody>
          <a:bodyPr>
            <a:noAutofit/>
          </a:bodyPr>
          <a:lstStyle>
            <a:lvl1pPr>
              <a:spcBef>
                <a:spcPts val="0"/>
              </a:spcBef>
              <a:defRPr sz="700" b="0" i="1">
                <a:solidFill>
                  <a:schemeClr val="tx2"/>
                </a:solidFill>
                <a:latin typeface="Arial" panose="020B0604020202020204" pitchFamily="34" charset="0"/>
                <a:cs typeface="Arial" panose="020B0604020202020204" pitchFamily="34" charset="0"/>
              </a:defRPr>
            </a:lvl1pPr>
          </a:lstStyle>
          <a:p>
            <a:pPr lvl="0"/>
            <a:r>
              <a:rPr lang="en-US"/>
              <a:t>Source</a:t>
            </a:r>
          </a:p>
        </p:txBody>
      </p:sp>
      <p:sp>
        <p:nvSpPr>
          <p:cNvPr id="10" name="Text Placeholder 9">
            <a:extLst>
              <a:ext uri="{FF2B5EF4-FFF2-40B4-BE49-F238E27FC236}">
                <a16:creationId xmlns:a16="http://schemas.microsoft.com/office/drawing/2014/main" id="{1B20A6D4-6196-094F-ABF5-6D8A6CB6438E}"/>
              </a:ext>
            </a:extLst>
          </p:cNvPr>
          <p:cNvSpPr>
            <a:spLocks noGrp="1"/>
          </p:cNvSpPr>
          <p:nvPr>
            <p:ph type="body" sz="quarter" idx="15" hasCustomPrompt="1"/>
          </p:nvPr>
        </p:nvSpPr>
        <p:spPr>
          <a:xfrm>
            <a:off x="4047863" y="5811813"/>
            <a:ext cx="3845197" cy="311150"/>
          </a:xfrm>
        </p:spPr>
        <p:txBody>
          <a:bodyPr>
            <a:noAutofit/>
          </a:bodyPr>
          <a:lstStyle>
            <a:lvl1pPr>
              <a:spcBef>
                <a:spcPts val="0"/>
              </a:spcBef>
              <a:defRPr sz="900">
                <a:solidFill>
                  <a:schemeClr val="tx2"/>
                </a:solidFill>
                <a:latin typeface="Arial" panose="020B0604020202020204" pitchFamily="34" charset="0"/>
                <a:cs typeface="Arial" panose="020B0604020202020204" pitchFamily="34" charset="0"/>
              </a:defRPr>
            </a:lvl1pPr>
          </a:lstStyle>
          <a:p>
            <a:pPr lvl="0"/>
            <a:r>
              <a:rPr lang="en-US"/>
              <a:t>Image caption</a:t>
            </a:r>
          </a:p>
        </p:txBody>
      </p:sp>
      <p:sp>
        <p:nvSpPr>
          <p:cNvPr id="3" name="Text Placeholder 2">
            <a:extLst>
              <a:ext uri="{FF2B5EF4-FFF2-40B4-BE49-F238E27FC236}">
                <a16:creationId xmlns:a16="http://schemas.microsoft.com/office/drawing/2014/main" id="{17E7625F-F6AC-174C-8EA4-10165221EE62}"/>
              </a:ext>
            </a:extLst>
          </p:cNvPr>
          <p:cNvSpPr>
            <a:spLocks noGrp="1"/>
          </p:cNvSpPr>
          <p:nvPr>
            <p:ph type="body" sz="quarter" idx="16" hasCustomPrompt="1"/>
          </p:nvPr>
        </p:nvSpPr>
        <p:spPr>
          <a:xfrm>
            <a:off x="809526" y="323253"/>
            <a:ext cx="2997137" cy="402176"/>
          </a:xfrm>
        </p:spPr>
        <p:txBody>
          <a:bodyPr anchor="b">
            <a:noAutofit/>
          </a:bodyPr>
          <a:lstStyle>
            <a:lvl1pPr>
              <a:lnSpc>
                <a:spcPct val="100000"/>
              </a:lnSpc>
              <a:spcBef>
                <a:spcPts val="0"/>
              </a:spcBef>
              <a:defRPr sz="1000" cap="all" baseline="0"/>
            </a:lvl1pPr>
          </a:lstStyle>
          <a:p>
            <a:pPr lvl="0"/>
            <a:r>
              <a:rPr lang="en-US"/>
              <a:t>Section Title</a:t>
            </a:r>
          </a:p>
        </p:txBody>
      </p:sp>
      <p:sp>
        <p:nvSpPr>
          <p:cNvPr id="14" name="Text Placeholder 13">
            <a:extLst>
              <a:ext uri="{FF2B5EF4-FFF2-40B4-BE49-F238E27FC236}">
                <a16:creationId xmlns:a16="http://schemas.microsoft.com/office/drawing/2014/main" id="{6883AB59-1B08-CC4A-BDAB-8A015E16CC28}"/>
              </a:ext>
            </a:extLst>
          </p:cNvPr>
          <p:cNvSpPr>
            <a:spLocks noGrp="1"/>
          </p:cNvSpPr>
          <p:nvPr>
            <p:ph type="body" sz="quarter" idx="17"/>
          </p:nvPr>
        </p:nvSpPr>
        <p:spPr>
          <a:xfrm>
            <a:off x="809625" y="942387"/>
            <a:ext cx="2668776" cy="1350938"/>
          </a:xfrm>
        </p:spPr>
        <p:txBody>
          <a:bodyPr>
            <a:noAutofit/>
          </a:bodyPr>
          <a:lstStyle>
            <a:lvl1pPr>
              <a:lnSpc>
                <a:spcPct val="100000"/>
              </a:lnSpc>
              <a:spcBef>
                <a:spcPts val="600"/>
              </a:spcBef>
              <a:defRPr sz="2000" b="0" i="1">
                <a:latin typeface="Georgia" panose="02040502050405020303" pitchFamily="18"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6871CEF6-17F7-FD44-99BE-50F9C6DD1477}"/>
              </a:ext>
            </a:extLst>
          </p:cNvPr>
          <p:cNvSpPr>
            <a:spLocks noGrp="1"/>
          </p:cNvSpPr>
          <p:nvPr>
            <p:ph type="pic" sz="quarter" idx="18"/>
          </p:nvPr>
        </p:nvSpPr>
        <p:spPr>
          <a:xfrm>
            <a:off x="8134350" y="180"/>
            <a:ext cx="4057650" cy="5694332"/>
          </a:xfrm>
        </p:spPr>
        <p:txBody>
          <a:bodyPr>
            <a:noAutofit/>
          </a:bodyPr>
          <a:lstStyle>
            <a:lvl1pPr>
              <a:defRPr>
                <a:solidFill>
                  <a:schemeClr val="bg2"/>
                </a:solidFill>
              </a:defRPr>
            </a:lvl1pPr>
          </a:lstStyle>
          <a:p>
            <a:r>
              <a:rPr lang="en-US"/>
              <a:t>Click icon to add picture</a:t>
            </a:r>
          </a:p>
        </p:txBody>
      </p:sp>
      <p:sp>
        <p:nvSpPr>
          <p:cNvPr id="16" name="Text Placeholder 9">
            <a:extLst>
              <a:ext uri="{FF2B5EF4-FFF2-40B4-BE49-F238E27FC236}">
                <a16:creationId xmlns:a16="http://schemas.microsoft.com/office/drawing/2014/main" id="{E293AA9A-13C5-7541-89FE-38938630122F}"/>
              </a:ext>
            </a:extLst>
          </p:cNvPr>
          <p:cNvSpPr>
            <a:spLocks noGrp="1"/>
          </p:cNvSpPr>
          <p:nvPr>
            <p:ph type="body" sz="quarter" idx="19" hasCustomPrompt="1"/>
          </p:nvPr>
        </p:nvSpPr>
        <p:spPr>
          <a:xfrm>
            <a:off x="8134350" y="5811813"/>
            <a:ext cx="3845198" cy="311150"/>
          </a:xfrm>
        </p:spPr>
        <p:txBody>
          <a:bodyPr>
            <a:noAutofit/>
          </a:bodyPr>
          <a:lstStyle>
            <a:lvl1pPr>
              <a:spcBef>
                <a:spcPts val="0"/>
              </a:spcBef>
              <a:defRPr sz="900">
                <a:solidFill>
                  <a:schemeClr val="tx2"/>
                </a:solidFill>
                <a:latin typeface="Arial" panose="020B0604020202020204" pitchFamily="34" charset="0"/>
                <a:cs typeface="Arial" panose="020B0604020202020204" pitchFamily="34" charset="0"/>
              </a:defRPr>
            </a:lvl1pPr>
          </a:lstStyle>
          <a:p>
            <a:pPr lvl="0"/>
            <a:r>
              <a:rPr lang="en-US"/>
              <a:t>Image caption</a:t>
            </a:r>
          </a:p>
        </p:txBody>
      </p:sp>
      <p:sp>
        <p:nvSpPr>
          <p:cNvPr id="18" name="Text Placeholder 4">
            <a:extLst>
              <a:ext uri="{FF2B5EF4-FFF2-40B4-BE49-F238E27FC236}">
                <a16:creationId xmlns:a16="http://schemas.microsoft.com/office/drawing/2014/main" id="{5C00F832-8237-B147-9314-54ABA1E2E509}"/>
              </a:ext>
            </a:extLst>
          </p:cNvPr>
          <p:cNvSpPr>
            <a:spLocks noGrp="1"/>
          </p:cNvSpPr>
          <p:nvPr>
            <p:ph type="body" sz="quarter" idx="11" hasCustomPrompt="1"/>
          </p:nvPr>
        </p:nvSpPr>
        <p:spPr>
          <a:xfrm>
            <a:off x="809536" y="3651674"/>
            <a:ext cx="2678302" cy="246800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9" name="Text Placeholder 15">
            <a:extLst>
              <a:ext uri="{FF2B5EF4-FFF2-40B4-BE49-F238E27FC236}">
                <a16:creationId xmlns:a16="http://schemas.microsoft.com/office/drawing/2014/main" id="{21B14A46-5860-5045-B160-7DABA71397E5}"/>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780CBB07-FF16-0747-ACA2-AD4218582DDA}"/>
              </a:ext>
            </a:extLst>
          </p:cNvPr>
          <p:cNvSpPr>
            <a:spLocks noGrp="1"/>
          </p:cNvSpPr>
          <p:nvPr>
            <p:ph type="sldNum" sz="quarter" idx="20"/>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241117988"/>
      </p:ext>
    </p:extLst>
  </p:cSld>
  <p:clrMapOvr>
    <a:masterClrMapping/>
  </p:clrMapOvr>
  <p:transition spd="med"/>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Image Layout">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B4F7EB6-278C-D64C-B16E-92424E383D65}"/>
              </a:ext>
            </a:extLst>
          </p:cNvPr>
          <p:cNvSpPr>
            <a:spLocks noGrp="1"/>
          </p:cNvSpPr>
          <p:nvPr>
            <p:ph type="pic" sz="quarter" idx="19"/>
          </p:nvPr>
        </p:nvSpPr>
        <p:spPr>
          <a:xfrm>
            <a:off x="5073424" y="3468689"/>
            <a:ext cx="4084637" cy="3389312"/>
          </a:xfrm>
        </p:spPr>
        <p:txBody>
          <a:bodyPr>
            <a:noAutofit/>
          </a:bodyPr>
          <a:lstStyle>
            <a:lvl1pPr>
              <a:defRPr>
                <a:solidFill>
                  <a:schemeClr val="bg2"/>
                </a:solidFill>
              </a:defRPr>
            </a:lvl1pPr>
          </a:lstStyle>
          <a:p>
            <a:r>
              <a:rPr lang="en-US"/>
              <a:t>Click icon to add picture</a:t>
            </a:r>
          </a:p>
        </p:txBody>
      </p:sp>
      <p:sp>
        <p:nvSpPr>
          <p:cNvPr id="20" name="Picture Placeholder 6">
            <a:extLst>
              <a:ext uri="{FF2B5EF4-FFF2-40B4-BE49-F238E27FC236}">
                <a16:creationId xmlns:a16="http://schemas.microsoft.com/office/drawing/2014/main" id="{76A29574-35A0-9349-8C10-E9500E51A40B}"/>
              </a:ext>
            </a:extLst>
          </p:cNvPr>
          <p:cNvSpPr>
            <a:spLocks noGrp="1"/>
          </p:cNvSpPr>
          <p:nvPr>
            <p:ph type="pic" sz="quarter" idx="20"/>
          </p:nvPr>
        </p:nvSpPr>
        <p:spPr>
          <a:xfrm>
            <a:off x="9212938" y="3468689"/>
            <a:ext cx="2979061" cy="3389312"/>
          </a:xfrm>
        </p:spPr>
        <p:txBody>
          <a:bodyPr>
            <a:noAutofit/>
          </a:bodyPr>
          <a:lstStyle>
            <a:lvl1pPr>
              <a:defRPr>
                <a:solidFill>
                  <a:schemeClr val="bg2"/>
                </a:solidFill>
              </a:defRPr>
            </a:lvl1pPr>
          </a:lstStyle>
          <a:p>
            <a:r>
              <a:rPr lang="en-US"/>
              <a:t>Click icon to add picture</a:t>
            </a:r>
          </a:p>
        </p:txBody>
      </p:sp>
      <p:sp>
        <p:nvSpPr>
          <p:cNvPr id="13" name="Picture Placeholder 12">
            <a:extLst>
              <a:ext uri="{FF2B5EF4-FFF2-40B4-BE49-F238E27FC236}">
                <a16:creationId xmlns:a16="http://schemas.microsoft.com/office/drawing/2014/main" id="{6871CEF6-17F7-FD44-99BE-50F9C6DD1477}"/>
              </a:ext>
            </a:extLst>
          </p:cNvPr>
          <p:cNvSpPr>
            <a:spLocks noGrp="1"/>
          </p:cNvSpPr>
          <p:nvPr>
            <p:ph type="pic" sz="quarter" idx="18"/>
          </p:nvPr>
        </p:nvSpPr>
        <p:spPr>
          <a:xfrm>
            <a:off x="8134350" y="0"/>
            <a:ext cx="4057650" cy="3423256"/>
          </a:xfrm>
        </p:spPr>
        <p:txBody>
          <a:bodyPr>
            <a:noAutofit/>
          </a:bodyPr>
          <a:lstStyle>
            <a:lvl1pPr>
              <a:defRPr>
                <a:solidFill>
                  <a:schemeClr val="bg2"/>
                </a:solidFill>
              </a:defRPr>
            </a:lvl1pPr>
          </a:lstStyle>
          <a:p>
            <a:r>
              <a:rPr lang="en-US"/>
              <a:t>Click icon to add picture</a:t>
            </a:r>
          </a:p>
        </p:txBody>
      </p:sp>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5074916" y="0"/>
            <a:ext cx="3014407" cy="3423436"/>
          </a:xfrm>
        </p:spPr>
        <p:txBody>
          <a:bodyPr>
            <a:noAutofit/>
          </a:bodyPr>
          <a:lstStyle>
            <a:lvl1pPr>
              <a:defRPr>
                <a:solidFill>
                  <a:schemeClr val="bg2"/>
                </a:solidFill>
              </a:defRPr>
            </a:lvl1pPr>
          </a:lstStyle>
          <a:p>
            <a:r>
              <a:rPr lang="en-US"/>
              <a:t>Click icon to add picture</a:t>
            </a:r>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401784"/>
            <a:ext cx="2668866" cy="827194"/>
          </a:xfrm>
        </p:spPr>
        <p:txBody>
          <a:bodyPr anchor="b">
            <a:noAutofit/>
          </a:bodyPr>
          <a:lstStyle>
            <a:lvl1pPr>
              <a:defRPr sz="2000" b="1" i="0" cap="none" baseline="0">
                <a:solidFill>
                  <a:schemeClr val="accent1"/>
                </a:solidFill>
                <a:latin typeface="Arial" panose="020B0604020202020204" pitchFamily="34" charset="0"/>
                <a:cs typeface="Arial" panose="020B0604020202020204" pitchFamily="34" charset="0"/>
              </a:defRPr>
            </a:lvl1pPr>
          </a:lstStyle>
          <a:p>
            <a:r>
              <a:rPr lang="en-US"/>
              <a:t>Optional Title</a:t>
            </a:r>
          </a:p>
        </p:txBody>
      </p:sp>
      <p:sp>
        <p:nvSpPr>
          <p:cNvPr id="12" name="object 6">
            <a:extLst>
              <a:ext uri="{FF2B5EF4-FFF2-40B4-BE49-F238E27FC236}">
                <a16:creationId xmlns:a16="http://schemas.microsoft.com/office/drawing/2014/main" id="{B7803E24-9C6E-9E42-B8BA-0CEEECA16493}"/>
              </a:ext>
            </a:extLst>
          </p:cNvPr>
          <p:cNvSpPr/>
          <p:nvPr userDrawn="1"/>
        </p:nvSpPr>
        <p:spPr>
          <a:xfrm>
            <a:off x="800100" y="3423436"/>
            <a:ext cx="2678301" cy="0"/>
          </a:xfrm>
          <a:prstGeom prst="line">
            <a:avLst/>
          </a:prstGeom>
          <a:ln w="12700" cap="rnd">
            <a:solidFill>
              <a:schemeClr val="accent1"/>
            </a:solidFill>
          </a:ln>
        </p:spPr>
        <p:txBody>
          <a:bodyPr lIns="45719" rIns="45719">
            <a:noAutofit/>
          </a:bodyPr>
          <a:lstStyle/>
          <a:p>
            <a:endParaRPr/>
          </a:p>
        </p:txBody>
      </p:sp>
      <p:sp>
        <p:nvSpPr>
          <p:cNvPr id="3" name="Text Placeholder 2">
            <a:extLst>
              <a:ext uri="{FF2B5EF4-FFF2-40B4-BE49-F238E27FC236}">
                <a16:creationId xmlns:a16="http://schemas.microsoft.com/office/drawing/2014/main" id="{17E7625F-F6AC-174C-8EA4-10165221EE62}"/>
              </a:ext>
            </a:extLst>
          </p:cNvPr>
          <p:cNvSpPr>
            <a:spLocks noGrp="1"/>
          </p:cNvSpPr>
          <p:nvPr>
            <p:ph type="body" sz="quarter" idx="16" hasCustomPrompt="1"/>
          </p:nvPr>
        </p:nvSpPr>
        <p:spPr>
          <a:xfrm>
            <a:off x="809526" y="323253"/>
            <a:ext cx="2997137" cy="402176"/>
          </a:xfrm>
        </p:spPr>
        <p:txBody>
          <a:bodyPr anchor="b">
            <a:noAutofit/>
          </a:bodyPr>
          <a:lstStyle>
            <a:lvl1pPr>
              <a:lnSpc>
                <a:spcPct val="100000"/>
              </a:lnSpc>
              <a:spcBef>
                <a:spcPts val="0"/>
              </a:spcBef>
              <a:defRPr sz="1000" cap="all" baseline="0"/>
            </a:lvl1pPr>
          </a:lstStyle>
          <a:p>
            <a:pPr lvl="0"/>
            <a:r>
              <a:rPr lang="en-US"/>
              <a:t>Section Title</a:t>
            </a:r>
          </a:p>
        </p:txBody>
      </p:sp>
      <p:sp>
        <p:nvSpPr>
          <p:cNvPr id="14" name="Text Placeholder 13">
            <a:extLst>
              <a:ext uri="{FF2B5EF4-FFF2-40B4-BE49-F238E27FC236}">
                <a16:creationId xmlns:a16="http://schemas.microsoft.com/office/drawing/2014/main" id="{6883AB59-1B08-CC4A-BDAB-8A015E16CC28}"/>
              </a:ext>
            </a:extLst>
          </p:cNvPr>
          <p:cNvSpPr>
            <a:spLocks noGrp="1"/>
          </p:cNvSpPr>
          <p:nvPr>
            <p:ph type="body" sz="quarter" idx="17"/>
          </p:nvPr>
        </p:nvSpPr>
        <p:spPr>
          <a:xfrm>
            <a:off x="809625" y="942387"/>
            <a:ext cx="2668776" cy="1350938"/>
          </a:xfrm>
        </p:spPr>
        <p:txBody>
          <a:bodyPr>
            <a:noAutofit/>
          </a:bodyPr>
          <a:lstStyle>
            <a:lvl1pPr>
              <a:lnSpc>
                <a:spcPct val="100000"/>
              </a:lnSpc>
              <a:spcBef>
                <a:spcPts val="600"/>
              </a:spcBef>
              <a:defRPr sz="2000" b="0" i="1">
                <a:latin typeface="Georgia" panose="02040502050405020303" pitchFamily="18" charset="0"/>
              </a:defRPr>
            </a:lvl1pPr>
          </a:lstStyle>
          <a:p>
            <a:pPr lvl="0"/>
            <a:r>
              <a:rPr lang="en-US"/>
              <a:t>Click to edit Master text styles</a:t>
            </a:r>
          </a:p>
        </p:txBody>
      </p:sp>
      <p:sp>
        <p:nvSpPr>
          <p:cNvPr id="16" name="Text Placeholder 4">
            <a:extLst>
              <a:ext uri="{FF2B5EF4-FFF2-40B4-BE49-F238E27FC236}">
                <a16:creationId xmlns:a16="http://schemas.microsoft.com/office/drawing/2014/main" id="{1544B92A-E1AD-704D-96D4-CAB486AFE961}"/>
              </a:ext>
            </a:extLst>
          </p:cNvPr>
          <p:cNvSpPr>
            <a:spLocks noGrp="1"/>
          </p:cNvSpPr>
          <p:nvPr>
            <p:ph type="body" sz="quarter" idx="11" hasCustomPrompt="1"/>
          </p:nvPr>
        </p:nvSpPr>
        <p:spPr>
          <a:xfrm>
            <a:off x="809535" y="3651674"/>
            <a:ext cx="3790799" cy="246800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8" name="Text Placeholder 15">
            <a:extLst>
              <a:ext uri="{FF2B5EF4-FFF2-40B4-BE49-F238E27FC236}">
                <a16:creationId xmlns:a16="http://schemas.microsoft.com/office/drawing/2014/main" id="{E63D703D-02E5-2B4D-A18A-7C4427F69842}"/>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2A2CBC14-D13C-3D45-95CF-48E873FEF261}"/>
              </a:ext>
            </a:extLst>
          </p:cNvPr>
          <p:cNvSpPr>
            <a:spLocks noGrp="1"/>
          </p:cNvSpPr>
          <p:nvPr>
            <p:ph type="sldNum" sz="quarter" idx="21"/>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662944118"/>
      </p:ext>
    </p:extLst>
  </p:cSld>
  <p:clrMapOvr>
    <a:masterClrMapping/>
  </p:clrMapOvr>
  <p:transition spd="med"/>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eader and Body on Image">
    <p:bg>
      <p:bgPr>
        <a:solidFill>
          <a:srgbClr val="FFFFFF"/>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63216DD-9FB0-1643-955E-75357F90667B}"/>
              </a:ext>
            </a:extLst>
          </p:cNvPr>
          <p:cNvSpPr>
            <a:spLocks noGrp="1"/>
          </p:cNvSpPr>
          <p:nvPr>
            <p:ph type="pic" sz="quarter" idx="12"/>
          </p:nvPr>
        </p:nvSpPr>
        <p:spPr>
          <a:xfrm>
            <a:off x="0" y="0"/>
            <a:ext cx="12192000" cy="6858000"/>
          </a:xfrm>
        </p:spPr>
        <p:txBody>
          <a:bodyPr>
            <a:noAutofit/>
          </a:bodyPr>
          <a:lstStyle>
            <a:lvl1pPr>
              <a:defRPr>
                <a:solidFill>
                  <a:schemeClr val="bg2"/>
                </a:solidFill>
              </a:defRPr>
            </a:lvl1p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835750"/>
            <a:ext cx="4742180" cy="1014608"/>
          </a:xfrm>
        </p:spPr>
        <p:txBody>
          <a:bodyPr anchor="t">
            <a:noAutofit/>
          </a:bodyPr>
          <a:lstStyle>
            <a:lvl1pPr algn="l">
              <a:lnSpc>
                <a:spcPct val="80000"/>
              </a:lnSpc>
              <a:spcBef>
                <a:spcPts val="0"/>
              </a:spcBef>
              <a:defRPr sz="22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535" y="332269"/>
            <a:ext cx="4742180" cy="402176"/>
          </a:xfrm>
        </p:spPr>
        <p:txBody>
          <a:bodyPr anchor="b">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a:t>Section Title</a:t>
            </a:r>
          </a:p>
        </p:txBody>
      </p:sp>
      <p:sp>
        <p:nvSpPr>
          <p:cNvPr id="14" name="Text Placeholder 4">
            <a:extLst>
              <a:ext uri="{FF2B5EF4-FFF2-40B4-BE49-F238E27FC236}">
                <a16:creationId xmlns:a16="http://schemas.microsoft.com/office/drawing/2014/main" id="{31DA2802-5CCF-5540-ABD1-03DACAF4A550}"/>
              </a:ext>
            </a:extLst>
          </p:cNvPr>
          <p:cNvSpPr>
            <a:spLocks noGrp="1"/>
          </p:cNvSpPr>
          <p:nvPr>
            <p:ph type="body" sz="quarter" idx="21" hasCustomPrompt="1"/>
          </p:nvPr>
        </p:nvSpPr>
        <p:spPr>
          <a:xfrm>
            <a:off x="809535" y="2160586"/>
            <a:ext cx="4742126" cy="4308066"/>
          </a:xfrm>
        </p:spPr>
        <p:txBody>
          <a:bodyPr>
            <a:noAutofit/>
          </a:bodyPr>
          <a:lstStyle>
            <a:lvl1pPr>
              <a:lnSpc>
                <a:spcPct val="90000"/>
              </a:lnSpc>
              <a:spcBef>
                <a:spcPts val="0"/>
              </a:spcBef>
              <a:spcAft>
                <a:spcPts val="600"/>
              </a:spcAft>
              <a:defRPr sz="1400" b="0">
                <a:solidFill>
                  <a:schemeClr val="accent1"/>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lvl2pPr>
            <a:lvl3pPr marL="344488" indent="-169863">
              <a:lnSpc>
                <a:spcPct val="90000"/>
              </a:lnSpc>
              <a:spcBef>
                <a:spcPts val="0"/>
              </a:spcBef>
              <a:spcAft>
                <a:spcPts val="600"/>
              </a:spcAft>
              <a:tabLst/>
              <a:defRPr sz="1400" i="1"/>
            </a:lvl3pPr>
            <a:lvl4pPr marL="520700" indent="-176213">
              <a:lnSpc>
                <a:spcPct val="90000"/>
              </a:lnSpc>
              <a:spcBef>
                <a:spcPts val="0"/>
              </a:spcBef>
              <a:spcAft>
                <a:spcPts val="600"/>
              </a:spcAft>
              <a:tabLst/>
              <a:defRPr sz="1200" b="1"/>
            </a:lvl4pPr>
            <a:lvl5pPr marL="635000" indent="-120650">
              <a:lnSpc>
                <a:spcPct val="90000"/>
              </a:lnSpc>
              <a:spcBef>
                <a:spcPts val="0"/>
              </a:spcBef>
              <a:spcAft>
                <a:spcPts val="600"/>
              </a:spcAft>
              <a:buFont typeface="Arial" panose="020B0604020202020204" pitchFamily="34" charset="0"/>
              <a:buChar char="•"/>
              <a:tabLst/>
              <a:defRPr sz="1200"/>
            </a:lvl5pPr>
            <a:lvl6pPr marL="809625" indent="-174625">
              <a:lnSpc>
                <a:spcPct val="90000"/>
              </a:lnSpc>
              <a:spcBef>
                <a:spcPts val="0"/>
              </a:spcBef>
              <a:spcAft>
                <a:spcPts val="600"/>
              </a:spcAft>
              <a:tabLst/>
              <a:defRPr sz="1200" i="1"/>
            </a:lvl6pPr>
            <a:lvl7pPr marL="973138" indent="-163513">
              <a:lnSpc>
                <a:spcPct val="90000"/>
              </a:lnSpc>
              <a:spcBef>
                <a:spcPts val="0"/>
              </a:spcBef>
              <a:spcAft>
                <a:spcPts val="600"/>
              </a:spcAft>
              <a:tabLst/>
              <a:defRPr sz="1100" b="1"/>
            </a:lvl7pPr>
            <a:lvl8pPr marL="1149350" indent="-176213">
              <a:lnSpc>
                <a:spcPct val="90000"/>
              </a:lnSpc>
              <a:spcBef>
                <a:spcPts val="0"/>
              </a:spcBef>
              <a:spcAft>
                <a:spcPts val="600"/>
              </a:spcAft>
              <a:tabLst/>
              <a:defRPr sz="1100"/>
            </a:lvl8pPr>
            <a:lvl9pPr marL="1323975" indent="-174625">
              <a:lnSpc>
                <a:spcPct val="90000"/>
              </a:lnSpc>
              <a:spcBef>
                <a:spcPts val="0"/>
              </a:spcBef>
              <a:spcAft>
                <a:spcPts val="600"/>
              </a:spcAft>
              <a:tabLst/>
              <a:defRPr sz="1100" i="1"/>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5" name="Text Placeholder 15">
            <a:extLst>
              <a:ext uri="{FF2B5EF4-FFF2-40B4-BE49-F238E27FC236}">
                <a16:creationId xmlns:a16="http://schemas.microsoft.com/office/drawing/2014/main" id="{9BF8AEA9-6902-E942-9C87-29B21CAE0D2D}"/>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a:t> </a:t>
            </a:r>
          </a:p>
        </p:txBody>
      </p:sp>
      <p:sp>
        <p:nvSpPr>
          <p:cNvPr id="17" name="Text Placeholder 2">
            <a:extLst>
              <a:ext uri="{FF2B5EF4-FFF2-40B4-BE49-F238E27FC236}">
                <a16:creationId xmlns:a16="http://schemas.microsoft.com/office/drawing/2014/main" id="{C1F9C68A-FB2E-0E40-B523-FE74E17D60B6}"/>
              </a:ext>
            </a:extLst>
          </p:cNvPr>
          <p:cNvSpPr>
            <a:spLocks noGrp="1"/>
          </p:cNvSpPr>
          <p:nvPr>
            <p:ph type="body" sz="quarter" idx="22" hasCustomPrompt="1"/>
          </p:nvPr>
        </p:nvSpPr>
        <p:spPr>
          <a:xfrm>
            <a:off x="803275" y="1756016"/>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2" name="Slide Number Placeholder 1">
            <a:extLst>
              <a:ext uri="{FF2B5EF4-FFF2-40B4-BE49-F238E27FC236}">
                <a16:creationId xmlns:a16="http://schemas.microsoft.com/office/drawing/2014/main" id="{F597E079-FEAC-C444-8134-2F8EDA3B89AF}"/>
              </a:ext>
            </a:extLst>
          </p:cNvPr>
          <p:cNvSpPr>
            <a:spLocks noGrp="1"/>
          </p:cNvSpPr>
          <p:nvPr>
            <p:ph type="sldNum" sz="quarter" idx="2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3971335973"/>
      </p:ext>
    </p:extLst>
  </p:cSld>
  <p:clrMapOvr>
    <a:masterClrMapping/>
  </p:clrMapOvr>
  <p:transition spd="med"/>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eader and Body on Dark Image">
    <p:bg>
      <p:bgPr>
        <a:solidFill>
          <a:srgbClr val="FFFFFF"/>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263216DD-9FB0-1643-955E-75357F90667B}"/>
              </a:ext>
            </a:extLst>
          </p:cNvPr>
          <p:cNvSpPr>
            <a:spLocks noGrp="1"/>
          </p:cNvSpPr>
          <p:nvPr>
            <p:ph type="pic" sz="quarter" idx="12"/>
          </p:nvPr>
        </p:nvSpPr>
        <p:spPr>
          <a:xfrm>
            <a:off x="0" y="0"/>
            <a:ext cx="12192000" cy="6858000"/>
          </a:xfrm>
        </p:spPr>
        <p:txBody>
          <a:bodyPr>
            <a:noAutofit/>
          </a:bodyPr>
          <a:lstStyle>
            <a:lvl1pPr>
              <a:defRPr>
                <a:solidFill>
                  <a:schemeClr val="bg2"/>
                </a:solidFill>
              </a:defRPr>
            </a:lvl1pPr>
          </a:lstStyle>
          <a:p>
            <a:r>
              <a:rPr lang="en-US"/>
              <a:t>Click icon to add picture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835750"/>
            <a:ext cx="4742180" cy="1014608"/>
          </a:xfrm>
        </p:spPr>
        <p:txBody>
          <a:bodyPr anchor="t">
            <a:noAutofit/>
          </a:bodyPr>
          <a:lstStyle>
            <a:lvl1pPr algn="l">
              <a:lnSpc>
                <a:spcPct val="80000"/>
              </a:lnSpc>
              <a:spcBef>
                <a:spcPts val="0"/>
              </a:spcBef>
              <a:defRPr sz="2200" b="1" i="0" cap="all" spc="-70" baseline="0">
                <a:solidFill>
                  <a:srgbClr val="FFFFFF"/>
                </a:solidFill>
                <a:latin typeface="Arial Black" panose="020B0604020202020204" pitchFamily="34" charset="0"/>
                <a:cs typeface="Arial Black" panose="020B0604020202020204" pitchFamily="34" charset="0"/>
              </a:defRPr>
            </a:lvl1pPr>
          </a:lstStyle>
          <a:p>
            <a:pPr lvl="0"/>
            <a:r>
              <a:rPr lang="en-US"/>
              <a:t>this is where you’ll state your key takeaway</a:t>
            </a:r>
          </a:p>
        </p:txBody>
      </p:sp>
      <p:sp>
        <p:nvSpPr>
          <p:cNvPr id="7" name="Title 1">
            <a:extLst>
              <a:ext uri="{FF2B5EF4-FFF2-40B4-BE49-F238E27FC236}">
                <a16:creationId xmlns:a16="http://schemas.microsoft.com/office/drawing/2014/main" id="{FC11B864-AFB1-AB4F-9F08-C6DEA688F83C}"/>
              </a:ext>
            </a:extLst>
          </p:cNvPr>
          <p:cNvSpPr>
            <a:spLocks noGrp="1"/>
          </p:cNvSpPr>
          <p:nvPr>
            <p:ph type="title" hasCustomPrompt="1"/>
          </p:nvPr>
        </p:nvSpPr>
        <p:spPr>
          <a:xfrm>
            <a:off x="809535" y="332269"/>
            <a:ext cx="4742180" cy="402176"/>
          </a:xfrm>
        </p:spPr>
        <p:txBody>
          <a:bodyPr anchor="b">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a:t>Section Title</a:t>
            </a:r>
          </a:p>
        </p:txBody>
      </p:sp>
      <p:sp>
        <p:nvSpPr>
          <p:cNvPr id="14" name="Text Placeholder 4">
            <a:extLst>
              <a:ext uri="{FF2B5EF4-FFF2-40B4-BE49-F238E27FC236}">
                <a16:creationId xmlns:a16="http://schemas.microsoft.com/office/drawing/2014/main" id="{31DA2802-5CCF-5540-ABD1-03DACAF4A550}"/>
              </a:ext>
            </a:extLst>
          </p:cNvPr>
          <p:cNvSpPr>
            <a:spLocks noGrp="1"/>
          </p:cNvSpPr>
          <p:nvPr>
            <p:ph type="body" sz="quarter" idx="21" hasCustomPrompt="1"/>
          </p:nvPr>
        </p:nvSpPr>
        <p:spPr>
          <a:xfrm>
            <a:off x="809535" y="2160586"/>
            <a:ext cx="4742126" cy="4308066"/>
          </a:xfrm>
        </p:spPr>
        <p:txBody>
          <a:bodyPr>
            <a:noAutofit/>
          </a:bodyPr>
          <a:lstStyle>
            <a:lvl1pPr>
              <a:lnSpc>
                <a:spcPct val="90000"/>
              </a:lnSpc>
              <a:spcBef>
                <a:spcPts val="0"/>
              </a:spcBef>
              <a:spcAft>
                <a:spcPts val="600"/>
              </a:spcAft>
              <a:defRPr sz="1400" b="0">
                <a:solidFill>
                  <a:srgbClr val="FFFFFF"/>
                </a:solidFill>
                <a:latin typeface="Georgia" panose="02040502050405020303" pitchFamily="18" charset="0"/>
              </a:defRPr>
            </a:lvl1pPr>
            <a:lvl2pPr marL="171450" indent="-171450">
              <a:lnSpc>
                <a:spcPct val="90000"/>
              </a:lnSpc>
              <a:spcBef>
                <a:spcPts val="0"/>
              </a:spcBef>
              <a:spcAft>
                <a:spcPts val="600"/>
              </a:spcAft>
              <a:buFont typeface="Arial" panose="020B0604020202020204" pitchFamily="34" charset="0"/>
              <a:buChar char="•"/>
              <a:defRPr sz="1400">
                <a:solidFill>
                  <a:srgbClr val="FFFFFF"/>
                </a:solidFill>
              </a:defRPr>
            </a:lvl2pPr>
            <a:lvl3pPr marL="344488" indent="-169863">
              <a:lnSpc>
                <a:spcPct val="90000"/>
              </a:lnSpc>
              <a:spcBef>
                <a:spcPts val="0"/>
              </a:spcBef>
              <a:spcAft>
                <a:spcPts val="600"/>
              </a:spcAft>
              <a:tabLst/>
              <a:defRPr sz="1400" i="1">
                <a:solidFill>
                  <a:srgbClr val="FFFFFF"/>
                </a:solidFill>
              </a:defRPr>
            </a:lvl3pPr>
            <a:lvl4pPr marL="520700" indent="-176213">
              <a:lnSpc>
                <a:spcPct val="90000"/>
              </a:lnSpc>
              <a:spcBef>
                <a:spcPts val="0"/>
              </a:spcBef>
              <a:spcAft>
                <a:spcPts val="600"/>
              </a:spcAft>
              <a:tabLst/>
              <a:defRPr sz="1200" b="1">
                <a:solidFill>
                  <a:srgbClr val="FFFFFF"/>
                </a:solidFill>
              </a:defRPr>
            </a:lvl4pPr>
            <a:lvl5pPr marL="635000" indent="-120650">
              <a:lnSpc>
                <a:spcPct val="90000"/>
              </a:lnSpc>
              <a:spcBef>
                <a:spcPts val="0"/>
              </a:spcBef>
              <a:spcAft>
                <a:spcPts val="600"/>
              </a:spcAft>
              <a:buFont typeface="Arial" panose="020B0604020202020204" pitchFamily="34" charset="0"/>
              <a:buChar char="•"/>
              <a:tabLst/>
              <a:defRPr sz="1200">
                <a:solidFill>
                  <a:srgbClr val="FFFFFF"/>
                </a:solidFill>
              </a:defRPr>
            </a:lvl5pPr>
            <a:lvl6pPr marL="809625" indent="-174625">
              <a:lnSpc>
                <a:spcPct val="90000"/>
              </a:lnSpc>
              <a:spcBef>
                <a:spcPts val="0"/>
              </a:spcBef>
              <a:spcAft>
                <a:spcPts val="600"/>
              </a:spcAft>
              <a:tabLst/>
              <a:defRPr sz="1200" i="1">
                <a:solidFill>
                  <a:srgbClr val="FFFFFF"/>
                </a:solidFill>
              </a:defRPr>
            </a:lvl6pPr>
            <a:lvl7pPr marL="973138" indent="-163513">
              <a:lnSpc>
                <a:spcPct val="90000"/>
              </a:lnSpc>
              <a:spcBef>
                <a:spcPts val="0"/>
              </a:spcBef>
              <a:spcAft>
                <a:spcPts val="600"/>
              </a:spcAft>
              <a:tabLst/>
              <a:defRPr sz="1100" b="1">
                <a:solidFill>
                  <a:srgbClr val="FFFFFF"/>
                </a:solidFill>
              </a:defRPr>
            </a:lvl7pPr>
            <a:lvl8pPr marL="1149350" indent="-176213">
              <a:lnSpc>
                <a:spcPct val="90000"/>
              </a:lnSpc>
              <a:spcBef>
                <a:spcPts val="0"/>
              </a:spcBef>
              <a:spcAft>
                <a:spcPts val="600"/>
              </a:spcAft>
              <a:tabLst/>
              <a:defRPr sz="1100">
                <a:solidFill>
                  <a:srgbClr val="FFFFFF"/>
                </a:solidFill>
              </a:defRPr>
            </a:lvl8pPr>
            <a:lvl9pPr marL="1323975" indent="-174625">
              <a:lnSpc>
                <a:spcPct val="90000"/>
              </a:lnSpc>
              <a:spcBef>
                <a:spcPts val="0"/>
              </a:spcBef>
              <a:spcAft>
                <a:spcPts val="600"/>
              </a:spcAft>
              <a:tabLst/>
              <a:defRPr sz="1100" i="1">
                <a:solidFill>
                  <a:srgbClr val="FFFFFF"/>
                </a:solidFill>
              </a:defRPr>
            </a:lvl9pPr>
          </a:lstStyle>
          <a:p>
            <a:pPr lvl="0"/>
            <a:r>
              <a:rPr lang="en-US"/>
              <a:t>Body copy</a:t>
            </a:r>
          </a:p>
          <a:p>
            <a:pPr lvl="1"/>
            <a:r>
              <a:rPr lang="en-US"/>
              <a:t>Bullet level 1</a:t>
            </a:r>
          </a:p>
          <a:p>
            <a:pPr lvl="2"/>
            <a:r>
              <a:rPr lang="en-US"/>
              <a:t>Bullet level 2</a:t>
            </a:r>
          </a:p>
          <a:p>
            <a:pPr lvl="3"/>
            <a:r>
              <a:rPr lang="en-US"/>
              <a:t>Bullet level 3</a:t>
            </a:r>
          </a:p>
          <a:p>
            <a:pPr lvl="4"/>
            <a:r>
              <a:rPr lang="en-US"/>
              <a:t>Bullet level 4</a:t>
            </a:r>
          </a:p>
          <a:p>
            <a:pPr lvl="5"/>
            <a:r>
              <a:rPr lang="en-US"/>
              <a:t>Bullet level 5</a:t>
            </a:r>
          </a:p>
          <a:p>
            <a:pPr lvl="6"/>
            <a:r>
              <a:rPr lang="en-US"/>
              <a:t>Bullet level 6</a:t>
            </a:r>
          </a:p>
          <a:p>
            <a:pPr lvl="7"/>
            <a:r>
              <a:rPr lang="en-US"/>
              <a:t>Bullet level 7</a:t>
            </a:r>
          </a:p>
          <a:p>
            <a:pPr lvl="8"/>
            <a:r>
              <a:rPr lang="en-US"/>
              <a:t>Bullet level 8</a:t>
            </a:r>
          </a:p>
        </p:txBody>
      </p:sp>
      <p:sp>
        <p:nvSpPr>
          <p:cNvPr id="17" name="Text Placeholder 2">
            <a:extLst>
              <a:ext uri="{FF2B5EF4-FFF2-40B4-BE49-F238E27FC236}">
                <a16:creationId xmlns:a16="http://schemas.microsoft.com/office/drawing/2014/main" id="{C1F9C68A-FB2E-0E40-B523-FE74E17D60B6}"/>
              </a:ext>
            </a:extLst>
          </p:cNvPr>
          <p:cNvSpPr>
            <a:spLocks noGrp="1"/>
          </p:cNvSpPr>
          <p:nvPr>
            <p:ph type="body" sz="quarter" idx="22" hasCustomPrompt="1"/>
          </p:nvPr>
        </p:nvSpPr>
        <p:spPr>
          <a:xfrm>
            <a:off x="803275" y="1756016"/>
            <a:ext cx="3017520" cy="18288"/>
          </a:xfrm>
          <a:blipFill>
            <a:blip r:embed="rId2"/>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a:t>  </a:t>
            </a:r>
          </a:p>
        </p:txBody>
      </p:sp>
      <p:sp>
        <p:nvSpPr>
          <p:cNvPr id="9" name="Text Placeholder 15">
            <a:extLst>
              <a:ext uri="{FF2B5EF4-FFF2-40B4-BE49-F238E27FC236}">
                <a16:creationId xmlns:a16="http://schemas.microsoft.com/office/drawing/2014/main" id="{6AD33BB6-3556-3842-8A56-592D1B85D3CE}"/>
              </a:ext>
            </a:extLst>
          </p:cNvPr>
          <p:cNvSpPr>
            <a:spLocks noGrp="1"/>
          </p:cNvSpPr>
          <p:nvPr>
            <p:ph type="body" sz="quarter" idx="13" hasCustomPrompt="1"/>
          </p:nvPr>
        </p:nvSpPr>
        <p:spPr>
          <a:xfrm>
            <a:off x="10857521" y="314325"/>
            <a:ext cx="981088" cy="283258"/>
          </a:xfrm>
          <a:blipFill>
            <a:blip r:embed="rId3"/>
            <a:stretch>
              <a:fillRect/>
            </a:stretch>
          </a:blipFill>
        </p:spPr>
        <p:txBody>
          <a:bodyPr/>
          <a:lstStyle>
            <a:lvl1pPr>
              <a:defRPr>
                <a:solidFill>
                  <a:srgbClr val="FFFFFF"/>
                </a:solidFill>
              </a:defRPr>
            </a:lvl1pPr>
          </a:lstStyle>
          <a:p>
            <a:pPr lvl="0"/>
            <a:r>
              <a:rPr lang="en-US"/>
              <a:t> </a:t>
            </a:r>
          </a:p>
        </p:txBody>
      </p:sp>
      <p:sp>
        <p:nvSpPr>
          <p:cNvPr id="2" name="Slide Number Placeholder 1">
            <a:extLst>
              <a:ext uri="{FF2B5EF4-FFF2-40B4-BE49-F238E27FC236}">
                <a16:creationId xmlns:a16="http://schemas.microsoft.com/office/drawing/2014/main" id="{65D5E65A-73C8-4244-A4EF-6CE66BE14661}"/>
              </a:ext>
            </a:extLst>
          </p:cNvPr>
          <p:cNvSpPr>
            <a:spLocks noGrp="1"/>
          </p:cNvSpPr>
          <p:nvPr>
            <p:ph type="sldNum" sz="quarter" idx="23"/>
          </p:nvPr>
        </p:nvSpPr>
        <p:spPr/>
        <p:txBody>
          <a:bodyPr/>
          <a:lstStyle/>
          <a:p>
            <a:fld id="{2C055D05-D81F-ED4A-A185-0C6FCB82940E}" type="slidenum">
              <a:rPr lang="en-US" smtClean="0"/>
              <a:pPr/>
              <a:t>‹#›</a:t>
            </a:fld>
            <a:endParaRPr lang="en-US"/>
          </a:p>
        </p:txBody>
      </p:sp>
    </p:spTree>
    <p:extLst>
      <p:ext uri="{BB962C8B-B14F-4D97-AF65-F5344CB8AC3E}">
        <p14:creationId xmlns:p14="http://schemas.microsoft.com/office/powerpoint/2010/main" val="547701478"/>
      </p:ext>
    </p:extLst>
  </p:cSld>
  <p:clrMapOvr>
    <a:masterClrMapping/>
  </p:clrMapOvr>
  <p:transition spd="med"/>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7.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63" Type="http://schemas.openxmlformats.org/officeDocument/2006/relationships/slideLayout" Target="../slideLayouts/slideLayout124.xml"/><Relationship Id="rId68" Type="http://schemas.openxmlformats.org/officeDocument/2006/relationships/theme" Target="../theme/theme2.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slideLayout" Target="../slideLayouts/slideLayout119.xml"/><Relationship Id="rId66" Type="http://schemas.openxmlformats.org/officeDocument/2006/relationships/slideLayout" Target="../slideLayouts/slideLayout127.xml"/><Relationship Id="rId5" Type="http://schemas.openxmlformats.org/officeDocument/2006/relationships/slideLayout" Target="../slideLayouts/slideLayout66.xml"/><Relationship Id="rId61" Type="http://schemas.openxmlformats.org/officeDocument/2006/relationships/slideLayout" Target="../slideLayouts/slideLayout122.xml"/><Relationship Id="rId19" Type="http://schemas.openxmlformats.org/officeDocument/2006/relationships/slideLayout" Target="../slideLayouts/slideLayout8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slideLayout" Target="../slideLayouts/slideLayout117.xml"/><Relationship Id="rId64" Type="http://schemas.openxmlformats.org/officeDocument/2006/relationships/slideLayout" Target="../slideLayouts/slideLayout125.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59" Type="http://schemas.openxmlformats.org/officeDocument/2006/relationships/slideLayout" Target="../slideLayouts/slideLayout120.xml"/><Relationship Id="rId67" Type="http://schemas.openxmlformats.org/officeDocument/2006/relationships/slideLayout" Target="../slideLayouts/slideLayout128.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62" Type="http://schemas.openxmlformats.org/officeDocument/2006/relationships/slideLayout" Target="../slideLayouts/slideLayout12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slideLayout" Target="../slideLayouts/slideLayout118.xml"/><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60" Type="http://schemas.openxmlformats.org/officeDocument/2006/relationships/slideLayout" Target="../slideLayouts/slideLayout121.xml"/><Relationship Id="rId65" Type="http://schemas.openxmlformats.org/officeDocument/2006/relationships/slideLayout" Target="../slideLayouts/slideLayout126.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9" Type="http://schemas.openxmlformats.org/officeDocument/2006/relationships/slideLayout" Target="../slideLayouts/slideLayout1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theme" Target="../theme/theme4.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8" Type="http://schemas.openxmlformats.org/officeDocument/2006/relationships/slideLayout" Target="../slideLayouts/slideLayout149.xml"/><Relationship Id="rId3" Type="http://schemas.openxmlformats.org/officeDocument/2006/relationships/slideLayout" Target="../slideLayouts/slideLayout144.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294.xml"/><Relationship Id="rId21" Type="http://schemas.openxmlformats.org/officeDocument/2006/relationships/slideLayout" Target="../slideLayouts/slideLayout198.xml"/><Relationship Id="rId42" Type="http://schemas.openxmlformats.org/officeDocument/2006/relationships/slideLayout" Target="../slideLayouts/slideLayout219.xml"/><Relationship Id="rId47" Type="http://schemas.openxmlformats.org/officeDocument/2006/relationships/slideLayout" Target="../slideLayouts/slideLayout224.xml"/><Relationship Id="rId63" Type="http://schemas.openxmlformats.org/officeDocument/2006/relationships/slideLayout" Target="../slideLayouts/slideLayout240.xml"/><Relationship Id="rId68" Type="http://schemas.openxmlformats.org/officeDocument/2006/relationships/slideLayout" Target="../slideLayouts/slideLayout245.xml"/><Relationship Id="rId84" Type="http://schemas.openxmlformats.org/officeDocument/2006/relationships/slideLayout" Target="../slideLayouts/slideLayout261.xml"/><Relationship Id="rId89" Type="http://schemas.openxmlformats.org/officeDocument/2006/relationships/slideLayout" Target="../slideLayouts/slideLayout266.xml"/><Relationship Id="rId112" Type="http://schemas.openxmlformats.org/officeDocument/2006/relationships/slideLayout" Target="../slideLayouts/slideLayout289.xml"/><Relationship Id="rId16" Type="http://schemas.openxmlformats.org/officeDocument/2006/relationships/slideLayout" Target="../slideLayouts/slideLayout193.xml"/><Relationship Id="rId107" Type="http://schemas.openxmlformats.org/officeDocument/2006/relationships/slideLayout" Target="../slideLayouts/slideLayout284.xml"/><Relationship Id="rId11" Type="http://schemas.openxmlformats.org/officeDocument/2006/relationships/slideLayout" Target="../slideLayouts/slideLayout188.xml"/><Relationship Id="rId32" Type="http://schemas.openxmlformats.org/officeDocument/2006/relationships/slideLayout" Target="../slideLayouts/slideLayout209.xml"/><Relationship Id="rId37" Type="http://schemas.openxmlformats.org/officeDocument/2006/relationships/slideLayout" Target="../slideLayouts/slideLayout214.xml"/><Relationship Id="rId53" Type="http://schemas.openxmlformats.org/officeDocument/2006/relationships/slideLayout" Target="../slideLayouts/slideLayout230.xml"/><Relationship Id="rId58" Type="http://schemas.openxmlformats.org/officeDocument/2006/relationships/slideLayout" Target="../slideLayouts/slideLayout235.xml"/><Relationship Id="rId74" Type="http://schemas.openxmlformats.org/officeDocument/2006/relationships/slideLayout" Target="../slideLayouts/slideLayout251.xml"/><Relationship Id="rId79" Type="http://schemas.openxmlformats.org/officeDocument/2006/relationships/slideLayout" Target="../slideLayouts/slideLayout256.xml"/><Relationship Id="rId102" Type="http://schemas.openxmlformats.org/officeDocument/2006/relationships/slideLayout" Target="../slideLayouts/slideLayout279.xml"/><Relationship Id="rId123" Type="http://schemas.openxmlformats.org/officeDocument/2006/relationships/slideLayout" Target="../slideLayouts/slideLayout300.xml"/><Relationship Id="rId128" Type="http://schemas.openxmlformats.org/officeDocument/2006/relationships/slideLayout" Target="../slideLayouts/slideLayout305.xml"/><Relationship Id="rId5" Type="http://schemas.openxmlformats.org/officeDocument/2006/relationships/slideLayout" Target="../slideLayouts/slideLayout182.xml"/><Relationship Id="rId90" Type="http://schemas.openxmlformats.org/officeDocument/2006/relationships/slideLayout" Target="../slideLayouts/slideLayout267.xml"/><Relationship Id="rId95" Type="http://schemas.openxmlformats.org/officeDocument/2006/relationships/slideLayout" Target="../slideLayouts/slideLayout272.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43" Type="http://schemas.openxmlformats.org/officeDocument/2006/relationships/slideLayout" Target="../slideLayouts/slideLayout220.xml"/><Relationship Id="rId48" Type="http://schemas.openxmlformats.org/officeDocument/2006/relationships/slideLayout" Target="../slideLayouts/slideLayout225.xml"/><Relationship Id="rId64" Type="http://schemas.openxmlformats.org/officeDocument/2006/relationships/slideLayout" Target="../slideLayouts/slideLayout241.xml"/><Relationship Id="rId69" Type="http://schemas.openxmlformats.org/officeDocument/2006/relationships/slideLayout" Target="../slideLayouts/slideLayout246.xml"/><Relationship Id="rId113" Type="http://schemas.openxmlformats.org/officeDocument/2006/relationships/slideLayout" Target="../slideLayouts/slideLayout290.xml"/><Relationship Id="rId118" Type="http://schemas.openxmlformats.org/officeDocument/2006/relationships/slideLayout" Target="../slideLayouts/slideLayout295.xml"/><Relationship Id="rId80" Type="http://schemas.openxmlformats.org/officeDocument/2006/relationships/slideLayout" Target="../slideLayouts/slideLayout257.xml"/><Relationship Id="rId85" Type="http://schemas.openxmlformats.org/officeDocument/2006/relationships/slideLayout" Target="../slideLayouts/slideLayout262.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33" Type="http://schemas.openxmlformats.org/officeDocument/2006/relationships/slideLayout" Target="../slideLayouts/slideLayout210.xml"/><Relationship Id="rId38" Type="http://schemas.openxmlformats.org/officeDocument/2006/relationships/slideLayout" Target="../slideLayouts/slideLayout215.xml"/><Relationship Id="rId59" Type="http://schemas.openxmlformats.org/officeDocument/2006/relationships/slideLayout" Target="../slideLayouts/slideLayout236.xml"/><Relationship Id="rId103" Type="http://schemas.openxmlformats.org/officeDocument/2006/relationships/slideLayout" Target="../slideLayouts/slideLayout280.xml"/><Relationship Id="rId108" Type="http://schemas.openxmlformats.org/officeDocument/2006/relationships/slideLayout" Target="../slideLayouts/slideLayout285.xml"/><Relationship Id="rId124" Type="http://schemas.openxmlformats.org/officeDocument/2006/relationships/slideLayout" Target="../slideLayouts/slideLayout301.xml"/><Relationship Id="rId129" Type="http://schemas.openxmlformats.org/officeDocument/2006/relationships/slideLayout" Target="../slideLayouts/slideLayout306.xml"/><Relationship Id="rId54" Type="http://schemas.openxmlformats.org/officeDocument/2006/relationships/slideLayout" Target="../slideLayouts/slideLayout231.xml"/><Relationship Id="rId70" Type="http://schemas.openxmlformats.org/officeDocument/2006/relationships/slideLayout" Target="../slideLayouts/slideLayout247.xml"/><Relationship Id="rId75" Type="http://schemas.openxmlformats.org/officeDocument/2006/relationships/slideLayout" Target="../slideLayouts/slideLayout252.xml"/><Relationship Id="rId91" Type="http://schemas.openxmlformats.org/officeDocument/2006/relationships/slideLayout" Target="../slideLayouts/slideLayout268.xml"/><Relationship Id="rId96" Type="http://schemas.openxmlformats.org/officeDocument/2006/relationships/slideLayout" Target="../slideLayouts/slideLayout27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49" Type="http://schemas.openxmlformats.org/officeDocument/2006/relationships/slideLayout" Target="../slideLayouts/slideLayout226.xml"/><Relationship Id="rId114" Type="http://schemas.openxmlformats.org/officeDocument/2006/relationships/slideLayout" Target="../slideLayouts/slideLayout291.xml"/><Relationship Id="rId119" Type="http://schemas.openxmlformats.org/officeDocument/2006/relationships/slideLayout" Target="../slideLayouts/slideLayout296.xml"/><Relationship Id="rId44" Type="http://schemas.openxmlformats.org/officeDocument/2006/relationships/slideLayout" Target="../slideLayouts/slideLayout221.xml"/><Relationship Id="rId60" Type="http://schemas.openxmlformats.org/officeDocument/2006/relationships/slideLayout" Target="../slideLayouts/slideLayout237.xml"/><Relationship Id="rId65" Type="http://schemas.openxmlformats.org/officeDocument/2006/relationships/slideLayout" Target="../slideLayouts/slideLayout242.xml"/><Relationship Id="rId81" Type="http://schemas.openxmlformats.org/officeDocument/2006/relationships/slideLayout" Target="../slideLayouts/slideLayout258.xml"/><Relationship Id="rId86" Type="http://schemas.openxmlformats.org/officeDocument/2006/relationships/slideLayout" Target="../slideLayouts/slideLayout263.xml"/><Relationship Id="rId130" Type="http://schemas.openxmlformats.org/officeDocument/2006/relationships/slideLayout" Target="../slideLayouts/slideLayout307.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39" Type="http://schemas.openxmlformats.org/officeDocument/2006/relationships/slideLayout" Target="../slideLayouts/slideLayout216.xml"/><Relationship Id="rId109" Type="http://schemas.openxmlformats.org/officeDocument/2006/relationships/slideLayout" Target="../slideLayouts/slideLayout286.xml"/><Relationship Id="rId34" Type="http://schemas.openxmlformats.org/officeDocument/2006/relationships/slideLayout" Target="../slideLayouts/slideLayout211.xml"/><Relationship Id="rId50" Type="http://schemas.openxmlformats.org/officeDocument/2006/relationships/slideLayout" Target="../slideLayouts/slideLayout227.xml"/><Relationship Id="rId55" Type="http://schemas.openxmlformats.org/officeDocument/2006/relationships/slideLayout" Target="../slideLayouts/slideLayout232.xml"/><Relationship Id="rId76" Type="http://schemas.openxmlformats.org/officeDocument/2006/relationships/slideLayout" Target="../slideLayouts/slideLayout253.xml"/><Relationship Id="rId97" Type="http://schemas.openxmlformats.org/officeDocument/2006/relationships/slideLayout" Target="../slideLayouts/slideLayout274.xml"/><Relationship Id="rId104" Type="http://schemas.openxmlformats.org/officeDocument/2006/relationships/slideLayout" Target="../slideLayouts/slideLayout281.xml"/><Relationship Id="rId120" Type="http://schemas.openxmlformats.org/officeDocument/2006/relationships/slideLayout" Target="../slideLayouts/slideLayout297.xml"/><Relationship Id="rId125" Type="http://schemas.openxmlformats.org/officeDocument/2006/relationships/slideLayout" Target="../slideLayouts/slideLayout302.xml"/><Relationship Id="rId7" Type="http://schemas.openxmlformats.org/officeDocument/2006/relationships/slideLayout" Target="../slideLayouts/slideLayout184.xml"/><Relationship Id="rId71" Type="http://schemas.openxmlformats.org/officeDocument/2006/relationships/slideLayout" Target="../slideLayouts/slideLayout248.xml"/><Relationship Id="rId92" Type="http://schemas.openxmlformats.org/officeDocument/2006/relationships/slideLayout" Target="../slideLayouts/slideLayout269.xml"/><Relationship Id="rId2" Type="http://schemas.openxmlformats.org/officeDocument/2006/relationships/slideLayout" Target="../slideLayouts/slideLayout179.xml"/><Relationship Id="rId29" Type="http://schemas.openxmlformats.org/officeDocument/2006/relationships/slideLayout" Target="../slideLayouts/slideLayout206.xml"/><Relationship Id="rId24" Type="http://schemas.openxmlformats.org/officeDocument/2006/relationships/slideLayout" Target="../slideLayouts/slideLayout201.xml"/><Relationship Id="rId40" Type="http://schemas.openxmlformats.org/officeDocument/2006/relationships/slideLayout" Target="../slideLayouts/slideLayout217.xml"/><Relationship Id="rId45" Type="http://schemas.openxmlformats.org/officeDocument/2006/relationships/slideLayout" Target="../slideLayouts/slideLayout222.xml"/><Relationship Id="rId66" Type="http://schemas.openxmlformats.org/officeDocument/2006/relationships/slideLayout" Target="../slideLayouts/slideLayout243.xml"/><Relationship Id="rId87" Type="http://schemas.openxmlformats.org/officeDocument/2006/relationships/slideLayout" Target="../slideLayouts/slideLayout264.xml"/><Relationship Id="rId110" Type="http://schemas.openxmlformats.org/officeDocument/2006/relationships/slideLayout" Target="../slideLayouts/slideLayout287.xml"/><Relationship Id="rId115" Type="http://schemas.openxmlformats.org/officeDocument/2006/relationships/slideLayout" Target="../slideLayouts/slideLayout292.xml"/><Relationship Id="rId131" Type="http://schemas.openxmlformats.org/officeDocument/2006/relationships/slideLayout" Target="../slideLayouts/slideLayout308.xml"/><Relationship Id="rId61" Type="http://schemas.openxmlformats.org/officeDocument/2006/relationships/slideLayout" Target="../slideLayouts/slideLayout238.xml"/><Relationship Id="rId82" Type="http://schemas.openxmlformats.org/officeDocument/2006/relationships/slideLayout" Target="../slideLayouts/slideLayout259.xml"/><Relationship Id="rId19" Type="http://schemas.openxmlformats.org/officeDocument/2006/relationships/slideLayout" Target="../slideLayouts/slideLayout196.xml"/><Relationship Id="rId14" Type="http://schemas.openxmlformats.org/officeDocument/2006/relationships/slideLayout" Target="../slideLayouts/slideLayout191.xml"/><Relationship Id="rId30" Type="http://schemas.openxmlformats.org/officeDocument/2006/relationships/slideLayout" Target="../slideLayouts/slideLayout207.xml"/><Relationship Id="rId35" Type="http://schemas.openxmlformats.org/officeDocument/2006/relationships/slideLayout" Target="../slideLayouts/slideLayout212.xml"/><Relationship Id="rId56" Type="http://schemas.openxmlformats.org/officeDocument/2006/relationships/slideLayout" Target="../slideLayouts/slideLayout233.xml"/><Relationship Id="rId77" Type="http://schemas.openxmlformats.org/officeDocument/2006/relationships/slideLayout" Target="../slideLayouts/slideLayout254.xml"/><Relationship Id="rId100" Type="http://schemas.openxmlformats.org/officeDocument/2006/relationships/slideLayout" Target="../slideLayouts/slideLayout277.xml"/><Relationship Id="rId105" Type="http://schemas.openxmlformats.org/officeDocument/2006/relationships/slideLayout" Target="../slideLayouts/slideLayout282.xml"/><Relationship Id="rId126" Type="http://schemas.openxmlformats.org/officeDocument/2006/relationships/slideLayout" Target="../slideLayouts/slideLayout303.xml"/><Relationship Id="rId8" Type="http://schemas.openxmlformats.org/officeDocument/2006/relationships/slideLayout" Target="../slideLayouts/slideLayout185.xml"/><Relationship Id="rId51" Type="http://schemas.openxmlformats.org/officeDocument/2006/relationships/slideLayout" Target="../slideLayouts/slideLayout228.xml"/><Relationship Id="rId72" Type="http://schemas.openxmlformats.org/officeDocument/2006/relationships/slideLayout" Target="../slideLayouts/slideLayout249.xml"/><Relationship Id="rId93" Type="http://schemas.openxmlformats.org/officeDocument/2006/relationships/slideLayout" Target="../slideLayouts/slideLayout270.xml"/><Relationship Id="rId98" Type="http://schemas.openxmlformats.org/officeDocument/2006/relationships/slideLayout" Target="../slideLayouts/slideLayout275.xml"/><Relationship Id="rId121" Type="http://schemas.openxmlformats.org/officeDocument/2006/relationships/slideLayout" Target="../slideLayouts/slideLayout298.xml"/><Relationship Id="rId3" Type="http://schemas.openxmlformats.org/officeDocument/2006/relationships/slideLayout" Target="../slideLayouts/slideLayout180.xml"/><Relationship Id="rId25" Type="http://schemas.openxmlformats.org/officeDocument/2006/relationships/slideLayout" Target="../slideLayouts/slideLayout202.xml"/><Relationship Id="rId46" Type="http://schemas.openxmlformats.org/officeDocument/2006/relationships/slideLayout" Target="../slideLayouts/slideLayout223.xml"/><Relationship Id="rId67" Type="http://schemas.openxmlformats.org/officeDocument/2006/relationships/slideLayout" Target="../slideLayouts/slideLayout244.xml"/><Relationship Id="rId116" Type="http://schemas.openxmlformats.org/officeDocument/2006/relationships/slideLayout" Target="../slideLayouts/slideLayout293.xml"/><Relationship Id="rId20" Type="http://schemas.openxmlformats.org/officeDocument/2006/relationships/slideLayout" Target="../slideLayouts/slideLayout197.xml"/><Relationship Id="rId41" Type="http://schemas.openxmlformats.org/officeDocument/2006/relationships/slideLayout" Target="../slideLayouts/slideLayout218.xml"/><Relationship Id="rId62" Type="http://schemas.openxmlformats.org/officeDocument/2006/relationships/slideLayout" Target="../slideLayouts/slideLayout239.xml"/><Relationship Id="rId83" Type="http://schemas.openxmlformats.org/officeDocument/2006/relationships/slideLayout" Target="../slideLayouts/slideLayout260.xml"/><Relationship Id="rId88" Type="http://schemas.openxmlformats.org/officeDocument/2006/relationships/slideLayout" Target="../slideLayouts/slideLayout265.xml"/><Relationship Id="rId111" Type="http://schemas.openxmlformats.org/officeDocument/2006/relationships/slideLayout" Target="../slideLayouts/slideLayout288.xml"/><Relationship Id="rId132" Type="http://schemas.openxmlformats.org/officeDocument/2006/relationships/theme" Target="../theme/theme5.xml"/><Relationship Id="rId15" Type="http://schemas.openxmlformats.org/officeDocument/2006/relationships/slideLayout" Target="../slideLayouts/slideLayout192.xml"/><Relationship Id="rId36" Type="http://schemas.openxmlformats.org/officeDocument/2006/relationships/slideLayout" Target="../slideLayouts/slideLayout213.xml"/><Relationship Id="rId57" Type="http://schemas.openxmlformats.org/officeDocument/2006/relationships/slideLayout" Target="../slideLayouts/slideLayout234.xml"/><Relationship Id="rId106" Type="http://schemas.openxmlformats.org/officeDocument/2006/relationships/slideLayout" Target="../slideLayouts/slideLayout283.xml"/><Relationship Id="rId127" Type="http://schemas.openxmlformats.org/officeDocument/2006/relationships/slideLayout" Target="../slideLayouts/slideLayout304.xml"/><Relationship Id="rId10" Type="http://schemas.openxmlformats.org/officeDocument/2006/relationships/slideLayout" Target="../slideLayouts/slideLayout187.xml"/><Relationship Id="rId31" Type="http://schemas.openxmlformats.org/officeDocument/2006/relationships/slideLayout" Target="../slideLayouts/slideLayout208.xml"/><Relationship Id="rId52" Type="http://schemas.openxmlformats.org/officeDocument/2006/relationships/slideLayout" Target="../slideLayouts/slideLayout229.xml"/><Relationship Id="rId73" Type="http://schemas.openxmlformats.org/officeDocument/2006/relationships/slideLayout" Target="../slideLayouts/slideLayout250.xml"/><Relationship Id="rId78" Type="http://schemas.openxmlformats.org/officeDocument/2006/relationships/slideLayout" Target="../slideLayouts/slideLayout255.xml"/><Relationship Id="rId94" Type="http://schemas.openxmlformats.org/officeDocument/2006/relationships/slideLayout" Target="../slideLayouts/slideLayout271.xml"/><Relationship Id="rId99" Type="http://schemas.openxmlformats.org/officeDocument/2006/relationships/slideLayout" Target="../slideLayouts/slideLayout276.xml"/><Relationship Id="rId101" Type="http://schemas.openxmlformats.org/officeDocument/2006/relationships/slideLayout" Target="../slideLayouts/slideLayout278.xml"/><Relationship Id="rId122" Type="http://schemas.openxmlformats.org/officeDocument/2006/relationships/slideLayout" Target="../slideLayouts/slideLayout299.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26" Type="http://schemas.openxmlformats.org/officeDocument/2006/relationships/slideLayout" Target="../slideLayouts/slideLayout2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09535" y="2610679"/>
            <a:ext cx="6396335" cy="959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Autofit/>
          </a:bodyPr>
          <a:lstStyle/>
          <a:p>
            <a:r>
              <a:rPr lang="en-US" dirty="0"/>
              <a:t>type your </a:t>
            </a:r>
            <a:br>
              <a:rPr lang="en-US" dirty="0"/>
            </a:br>
            <a:r>
              <a:rPr lang="en-US" dirty="0"/>
              <a:t>presentation title</a:t>
            </a:r>
          </a:p>
        </p:txBody>
      </p:sp>
      <p:sp>
        <p:nvSpPr>
          <p:cNvPr id="3" name="Body Level One…"/>
          <p:cNvSpPr txBox="1">
            <a:spLocks noGrp="1"/>
          </p:cNvSpPr>
          <p:nvPr>
            <p:ph type="body" idx="1"/>
          </p:nvPr>
        </p:nvSpPr>
        <p:spPr>
          <a:xfrm>
            <a:off x="809535" y="3803374"/>
            <a:ext cx="6396335" cy="410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p>
            <a:r>
              <a:rPr lang="en-US" dirty="0"/>
              <a:t>Here is a subtitle line for additional info about this presentation</a:t>
            </a:r>
          </a:p>
        </p:txBody>
      </p:sp>
      <p:sp>
        <p:nvSpPr>
          <p:cNvPr id="5" name="Slide Number Placeholder 4">
            <a:extLst>
              <a:ext uri="{FF2B5EF4-FFF2-40B4-BE49-F238E27FC236}">
                <a16:creationId xmlns:a16="http://schemas.microsoft.com/office/drawing/2014/main" id="{CAFEEBA7-BF7C-3745-853F-0C05523DF237}"/>
              </a:ext>
            </a:extLst>
          </p:cNvPr>
          <p:cNvSpPr>
            <a:spLocks noGrp="1"/>
          </p:cNvSpPr>
          <p:nvPr>
            <p:ph type="sldNum" sz="quarter" idx="4"/>
          </p:nvPr>
        </p:nvSpPr>
        <p:spPr>
          <a:xfrm>
            <a:off x="11585447" y="6455664"/>
            <a:ext cx="438912" cy="365125"/>
          </a:xfrm>
          <a:prstGeom prst="rect">
            <a:avLst/>
          </a:prstGeom>
        </p:spPr>
        <p:txBody>
          <a:bodyPr vert="horz" lIns="91440" tIns="45720" rIns="91440" bIns="45720" rtlCol="0" anchor="ctr"/>
          <a:lstStyle>
            <a:lvl1pPr algn="r">
              <a:defRPr sz="1000">
                <a:solidFill>
                  <a:schemeClr val="tx2"/>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437851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3900" b="0" i="0" u="none" strike="noStrike" cap="all" spc="-70" baseline="0">
          <a:solidFill>
            <a:schemeClr val="accent4"/>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p:titleStyle>
    <p:bodyStyle>
      <a:lvl1pPr marL="0" marR="0" indent="0" algn="l" defTabSz="914400" rtl="0" latinLnBrk="0">
        <a:lnSpc>
          <a:spcPct val="90000"/>
        </a:lnSpc>
        <a:spcBef>
          <a:spcPts val="2800"/>
        </a:spcBef>
        <a:spcAft>
          <a:spcPts val="0"/>
        </a:spcAft>
        <a:buClrTx/>
        <a:buSzTx/>
        <a:buFontTx/>
        <a:buNone/>
        <a:tabLst/>
        <a:defRPr sz="1600" b="0" i="0" u="none" strike="noStrike" cap="none" spc="0" baseline="0">
          <a:solidFill>
            <a:schemeClr val="accent4"/>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p:bodyStyle>
    <p:otherStyle>
      <a:lvl1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pos="5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00100" y="608191"/>
            <a:ext cx="10591800" cy="33866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p>
            <a:r>
              <a:t>Title Text</a:t>
            </a:r>
          </a:p>
        </p:txBody>
      </p:sp>
      <p:sp>
        <p:nvSpPr>
          <p:cNvPr id="3" name="Body Level One…"/>
          <p:cNvSpPr txBox="1">
            <a:spLocks noGrp="1"/>
          </p:cNvSpPr>
          <p:nvPr>
            <p:ph type="body" idx="1"/>
          </p:nvPr>
        </p:nvSpPr>
        <p:spPr>
          <a:xfrm>
            <a:off x="800098" y="1600200"/>
            <a:ext cx="10591800" cy="4576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p>
            <a:r>
              <a:t>Body Level One</a:t>
            </a:r>
          </a:p>
          <a:p>
            <a:pPr lvl="1"/>
            <a:r>
              <a:t>Body Level Two</a:t>
            </a:r>
          </a:p>
        </p:txBody>
      </p:sp>
      <p:sp>
        <p:nvSpPr>
          <p:cNvPr id="5" name="Slide Number Placeholder 4">
            <a:extLst>
              <a:ext uri="{FF2B5EF4-FFF2-40B4-BE49-F238E27FC236}">
                <a16:creationId xmlns:a16="http://schemas.microsoft.com/office/drawing/2014/main" id="{EBFD4E27-A99F-A04D-B93E-14BEC69A7009}"/>
              </a:ext>
            </a:extLst>
          </p:cNvPr>
          <p:cNvSpPr>
            <a:spLocks noGrp="1"/>
          </p:cNvSpPr>
          <p:nvPr>
            <p:ph type="sldNum" sz="quarter" idx="4"/>
          </p:nvPr>
        </p:nvSpPr>
        <p:spPr>
          <a:xfrm>
            <a:off x="11585448" y="6455664"/>
            <a:ext cx="441960" cy="365125"/>
          </a:xfrm>
          <a:prstGeom prst="rect">
            <a:avLst/>
          </a:prstGeom>
        </p:spPr>
        <p:txBody>
          <a:bodyPr vert="horz" lIns="91440" tIns="45720" rIns="91440" bIns="45720" rtlCol="0" anchor="ctr"/>
          <a:lstStyle>
            <a:lvl1pPr algn="r">
              <a:defRPr sz="1000">
                <a:solidFill>
                  <a:schemeClr val="tx2"/>
                </a:solidFill>
              </a:defRPr>
            </a:lvl1pPr>
          </a:lstStyle>
          <a:p>
            <a:fld id="{2C055D05-D81F-ED4A-A185-0C6FCB82940E}" type="slidenum">
              <a:rPr lang="en-US" smtClean="0"/>
              <a:pPr/>
              <a:t>‹#›</a:t>
            </a:fld>
            <a:endParaRPr lang="en-US"/>
          </a:p>
        </p:txBody>
      </p:sp>
    </p:spTree>
    <p:extLst>
      <p:ext uri="{BB962C8B-B14F-4D97-AF65-F5344CB8AC3E}">
        <p14:creationId xmlns:p14="http://schemas.microsoft.com/office/powerpoint/2010/main" val="15181099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2" r:id="rId45"/>
    <p:sldLayoutId id="2147483773" r:id="rId46"/>
    <p:sldLayoutId id="2147483774" r:id="rId47"/>
    <p:sldLayoutId id="2147483775" r:id="rId48"/>
    <p:sldLayoutId id="2147483776" r:id="rId49"/>
    <p:sldLayoutId id="2147483777" r:id="rId50"/>
    <p:sldLayoutId id="2147483778" r:id="rId51"/>
    <p:sldLayoutId id="2147483779" r:id="rId52"/>
    <p:sldLayoutId id="2147483780" r:id="rId53"/>
    <p:sldLayoutId id="2147483781" r:id="rId54"/>
    <p:sldLayoutId id="2147483782" r:id="rId55"/>
    <p:sldLayoutId id="2147483783" r:id="rId56"/>
    <p:sldLayoutId id="2147483784" r:id="rId57"/>
    <p:sldLayoutId id="2147483785" r:id="rId58"/>
    <p:sldLayoutId id="2147483786" r:id="rId59"/>
    <p:sldLayoutId id="2147483787" r:id="rId60"/>
    <p:sldLayoutId id="2147483788" r:id="rId61"/>
    <p:sldLayoutId id="2147483789" r:id="rId62"/>
    <p:sldLayoutId id="2147483790" r:id="rId63"/>
    <p:sldLayoutId id="2147483791" r:id="rId64"/>
    <p:sldLayoutId id="2147483792" r:id="rId65"/>
    <p:sldLayoutId id="2147483794" r:id="rId66"/>
    <p:sldLayoutId id="2147483832" r:id="rId67"/>
  </p:sldLayoutIdLst>
  <p:transition spd="med"/>
  <p:hf hdr="0" ftr="0" dt="0"/>
  <p:txStyles>
    <p:titleStyle>
      <a:lvl1pPr marL="0" marR="0" indent="0" algn="l" defTabSz="914400" rtl="0" eaLnBrk="1" latinLnBrk="0" hangingPunct="1">
        <a:lnSpc>
          <a:spcPct val="80000"/>
        </a:lnSpc>
        <a:spcBef>
          <a:spcPts val="0"/>
        </a:spcBef>
        <a:spcAft>
          <a:spcPts val="0"/>
        </a:spcAft>
        <a:buClrTx/>
        <a:buSzTx/>
        <a:buFontTx/>
        <a:buNone/>
        <a:tabLst/>
        <a:defRPr sz="2200" b="0" i="0" u="none" strike="noStrike" cap="all" spc="-70" baseline="0">
          <a:solidFill>
            <a:schemeClr val="accent1"/>
          </a:solidFill>
          <a:uFillTx/>
          <a:latin typeface="Arial Black"/>
          <a:ea typeface="Arial Black"/>
          <a:cs typeface="Arial Black"/>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p:titleStyle>
    <p:body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p:bodyStyle>
    <p:otherStyle>
      <a:lvl1pPr marL="0" marR="0" indent="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pos="504">
          <p15:clr>
            <a:srgbClr val="F26B43"/>
          </p15:clr>
        </p15:guide>
        <p15:guide id="3" orient="horz" pos="376">
          <p15:clr>
            <a:srgbClr val="F26B43"/>
          </p15:clr>
        </p15:guide>
        <p15:guide id="4" pos="7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D34904-AE47-6DAA-DA1D-A3801173B8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F0E43D2D-83C6-2DAF-3986-C75570220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58935423-27CA-5C07-9BF3-B3B1C84AD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FAD95-DE9F-4D31-8D37-A2F9FEB72C32}" type="datetimeFigureOut">
              <a:rPr lang="tr-TR" smtClean="0"/>
              <a:t>27.01.2025</a:t>
            </a:fld>
            <a:endParaRPr lang="tr-TR"/>
          </a:p>
        </p:txBody>
      </p:sp>
      <p:sp>
        <p:nvSpPr>
          <p:cNvPr id="5" name="Footer Placeholder 4">
            <a:extLst>
              <a:ext uri="{FF2B5EF4-FFF2-40B4-BE49-F238E27FC236}">
                <a16:creationId xmlns:a16="http://schemas.microsoft.com/office/drawing/2014/main" id="{21C7DC97-41ED-004F-46F3-4D182048D3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DA212D09-D930-68A0-6B76-3176451FE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C260A-C619-4DE0-98FB-6771637F9355}" type="slidenum">
              <a:rPr lang="tr-TR" smtClean="0"/>
              <a:t>‹#›</a:t>
            </a:fld>
            <a:endParaRPr lang="tr-TR"/>
          </a:p>
        </p:txBody>
      </p:sp>
    </p:spTree>
    <p:extLst>
      <p:ext uri="{BB962C8B-B14F-4D97-AF65-F5344CB8AC3E}">
        <p14:creationId xmlns:p14="http://schemas.microsoft.com/office/powerpoint/2010/main" val="373929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00100" y="608191"/>
            <a:ext cx="10591800" cy="338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r>
              <a:t>Title Text</a:t>
            </a:r>
          </a:p>
        </p:txBody>
      </p:sp>
      <p:sp>
        <p:nvSpPr>
          <p:cNvPr id="3" name="Body Level One…"/>
          <p:cNvSpPr txBox="1">
            <a:spLocks noGrp="1"/>
          </p:cNvSpPr>
          <p:nvPr>
            <p:ph type="body" idx="1"/>
          </p:nvPr>
        </p:nvSpPr>
        <p:spPr>
          <a:xfrm>
            <a:off x="800098" y="1600200"/>
            <a:ext cx="10591800" cy="4576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r>
              <a:t>Body Level One</a:t>
            </a:r>
          </a:p>
          <a:p>
            <a:pPr lvl="1"/>
            <a:r>
              <a:t>Body Level Two</a:t>
            </a:r>
          </a:p>
        </p:txBody>
      </p:sp>
      <p:sp>
        <p:nvSpPr>
          <p:cNvPr id="5" name="Slide Number Placeholder 4">
            <a:extLst>
              <a:ext uri="{FF2B5EF4-FFF2-40B4-BE49-F238E27FC236}">
                <a16:creationId xmlns:a16="http://schemas.microsoft.com/office/drawing/2014/main" id="{EBFD4E27-A99F-A04D-B93E-14BEC69A7009}"/>
              </a:ext>
            </a:extLst>
          </p:cNvPr>
          <p:cNvSpPr>
            <a:spLocks noGrp="1"/>
          </p:cNvSpPr>
          <p:nvPr>
            <p:ph type="sldNum" sz="quarter" idx="4"/>
          </p:nvPr>
        </p:nvSpPr>
        <p:spPr>
          <a:xfrm>
            <a:off x="11585448" y="6455664"/>
            <a:ext cx="441960" cy="365125"/>
          </a:xfrm>
          <a:prstGeom prst="rect">
            <a:avLst/>
          </a:prstGeom>
        </p:spPr>
        <p:txBody>
          <a:bodyPr vert="horz" lIns="91440" tIns="45720" rIns="91440" bIns="45720" rtlCol="0" anchor="ctr"/>
          <a:lstStyle>
            <a:lvl1pPr algn="r">
              <a:defRPr sz="1000">
                <a:solidFill>
                  <a:schemeClr val="tx2"/>
                </a:solidFill>
              </a:defRPr>
            </a:lvl1pPr>
          </a:lstStyle>
          <a:p>
            <a:fld id="{2C055D05-D81F-ED4A-A185-0C6FCB82940E}" type="slidenum">
              <a:rPr lang="en-US" smtClean="0"/>
              <a:pPr/>
              <a:t>‹#›</a:t>
            </a:fld>
            <a:endParaRPr lang="en-US"/>
          </a:p>
        </p:txBody>
      </p:sp>
    </p:spTree>
    <p:extLst>
      <p:ext uri="{BB962C8B-B14F-4D97-AF65-F5344CB8AC3E}">
        <p14:creationId xmlns:p14="http://schemas.microsoft.com/office/powerpoint/2010/main" val="224839575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 id="2147483822" r:id="rId27"/>
    <p:sldLayoutId id="2147483823" r:id="rId28"/>
    <p:sldLayoutId id="2147483824" r:id="rId29"/>
    <p:sldLayoutId id="2147483825" r:id="rId30"/>
    <p:sldLayoutId id="2147483826" r:id="rId31"/>
    <p:sldLayoutId id="2147483827" r:id="rId32"/>
    <p:sldLayoutId id="2147483828" r:id="rId33"/>
    <p:sldLayoutId id="2147483829" r:id="rId34"/>
    <p:sldLayoutId id="2147483830" r:id="rId35"/>
    <p:sldLayoutId id="2147483831" r:id="rId36"/>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hf hdr="0" ftr="0" dt="0"/>
  <p:txStyles>
    <p:titleStyle>
      <a:lvl1pPr marL="0" marR="0" indent="0" algn="l" defTabSz="914400" rtl="0" eaLnBrk="1" latinLnBrk="0" hangingPunct="1">
        <a:lnSpc>
          <a:spcPct val="80000"/>
        </a:lnSpc>
        <a:spcBef>
          <a:spcPts val="0"/>
        </a:spcBef>
        <a:spcAft>
          <a:spcPts val="0"/>
        </a:spcAft>
        <a:buClrTx/>
        <a:buSzTx/>
        <a:buFontTx/>
        <a:buNone/>
        <a:tabLst/>
        <a:defRPr sz="2200" b="0" i="0" u="none" strike="noStrike" cap="all" spc="-70" baseline="0">
          <a:solidFill>
            <a:schemeClr val="accent1"/>
          </a:solidFill>
          <a:uFillTx/>
          <a:latin typeface="Arial Black"/>
          <a:ea typeface="Arial Black"/>
          <a:cs typeface="Arial Black"/>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p:titleStyle>
    <p:body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p:bodyStyle>
    <p:otherStyle>
      <a:lvl1pPr marL="0" marR="0" indent="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D4291-29E7-B9D4-D19F-6795FA64937C}"/>
              </a:ext>
            </a:extLst>
          </p:cNvPr>
          <p:cNvSpPr>
            <a:spLocks noGrp="1"/>
          </p:cNvSpPr>
          <p:nvPr>
            <p:ph type="title"/>
          </p:nvPr>
        </p:nvSpPr>
        <p:spPr>
          <a:xfrm>
            <a:off x="550863" y="430442"/>
            <a:ext cx="9468000" cy="910996"/>
          </a:xfrm>
          <a:prstGeom prst="rect">
            <a:avLst/>
          </a:prstGeom>
        </p:spPr>
        <p:txBody>
          <a:bodyPr vert="horz" lIns="0" tIns="0" rIns="0" bIns="0" rtlCol="0" anchor="t" anchorCtr="0">
            <a:noAutofit/>
          </a:bodyPr>
          <a:lstStyle/>
          <a:p>
            <a:r>
              <a:rPr lang="en-GB"/>
              <a:t>Click here to add your title</a:t>
            </a:r>
            <a:endParaRPr lang="en-US"/>
          </a:p>
        </p:txBody>
      </p:sp>
      <p:sp>
        <p:nvSpPr>
          <p:cNvPr id="3" name="Text Placeholder 2">
            <a:extLst>
              <a:ext uri="{FF2B5EF4-FFF2-40B4-BE49-F238E27FC236}">
                <a16:creationId xmlns:a16="http://schemas.microsoft.com/office/drawing/2014/main" id="{07758FCB-BFFA-1C6E-ECAE-F82092491436}"/>
              </a:ext>
            </a:extLst>
          </p:cNvPr>
          <p:cNvSpPr>
            <a:spLocks noGrp="1"/>
          </p:cNvSpPr>
          <p:nvPr>
            <p:ph type="body" idx="1"/>
          </p:nvPr>
        </p:nvSpPr>
        <p:spPr>
          <a:xfrm>
            <a:off x="550863" y="1989137"/>
            <a:ext cx="11090275" cy="4140201"/>
          </a:xfrm>
          <a:prstGeom prst="rect">
            <a:avLst/>
          </a:prstGeom>
        </p:spPr>
        <p:txBody>
          <a:bodyPr vert="horz" lIns="0" tIns="0" rIns="0" bIns="0" rtlCol="0" anchor="t" anchorCtr="0">
            <a:noAutofit/>
          </a:bodyPr>
          <a:lstStyle/>
          <a:p>
            <a:pPr lvl="0"/>
            <a:r>
              <a:rPr lang="en-GB"/>
              <a:t>Click here to add your body copy</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B3C6EDD-7778-332A-68F2-8BC35288E565}"/>
              </a:ext>
            </a:extLst>
          </p:cNvPr>
          <p:cNvSpPr>
            <a:spLocks noGrp="1"/>
          </p:cNvSpPr>
          <p:nvPr>
            <p:ph type="ftr" sz="quarter" idx="3"/>
          </p:nvPr>
        </p:nvSpPr>
        <p:spPr>
          <a:xfrm>
            <a:off x="550863" y="6416675"/>
            <a:ext cx="4114800" cy="122272"/>
          </a:xfrm>
          <a:prstGeom prst="rect">
            <a:avLst/>
          </a:prstGeom>
        </p:spPr>
        <p:txBody>
          <a:bodyPr vert="horz" lIns="0" tIns="0" rIns="0" bIns="0" rtlCol="0" anchor="t" anchorCtr="0"/>
          <a:lstStyle>
            <a:lvl1pPr algn="l">
              <a:defRPr sz="800" b="0" i="0">
                <a:solidFill>
                  <a:schemeClr val="tx1"/>
                </a:solidFill>
                <a:latin typeface="Poppins Light" pitchFamily="2" charset="77"/>
                <a:cs typeface="Poppins Light" pitchFamily="2" charset="77"/>
              </a:defRPr>
            </a:lvl1pPr>
          </a:lstStyle>
          <a:p>
            <a:endParaRPr lang="en-US"/>
          </a:p>
        </p:txBody>
      </p:sp>
      <p:sp>
        <p:nvSpPr>
          <p:cNvPr id="6" name="Slide Number Placeholder 5">
            <a:extLst>
              <a:ext uri="{FF2B5EF4-FFF2-40B4-BE49-F238E27FC236}">
                <a16:creationId xmlns:a16="http://schemas.microsoft.com/office/drawing/2014/main" id="{C251D081-260D-FB8C-6463-548254BB1006}"/>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tx1"/>
                </a:solidFill>
                <a:latin typeface="Poppins Light" pitchFamily="2" charset="77"/>
                <a:cs typeface="Poppins Light" pitchFamily="2" charset="77"/>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539831159"/>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 id="2147483862" r:id="rId28"/>
    <p:sldLayoutId id="2147483863" r:id="rId29"/>
    <p:sldLayoutId id="2147483864" r:id="rId30"/>
    <p:sldLayoutId id="2147483865" r:id="rId31"/>
    <p:sldLayoutId id="2147483866" r:id="rId32"/>
    <p:sldLayoutId id="2147483867" r:id="rId33"/>
    <p:sldLayoutId id="2147483868" r:id="rId34"/>
    <p:sldLayoutId id="2147483869" r:id="rId35"/>
    <p:sldLayoutId id="2147483870" r:id="rId36"/>
    <p:sldLayoutId id="2147483871" r:id="rId37"/>
    <p:sldLayoutId id="2147483872" r:id="rId38"/>
    <p:sldLayoutId id="2147483873" r:id="rId39"/>
    <p:sldLayoutId id="2147483874" r:id="rId40"/>
    <p:sldLayoutId id="2147483875" r:id="rId41"/>
    <p:sldLayoutId id="2147483876" r:id="rId42"/>
    <p:sldLayoutId id="2147483877" r:id="rId43"/>
    <p:sldLayoutId id="2147483878" r:id="rId44"/>
    <p:sldLayoutId id="2147483879" r:id="rId45"/>
    <p:sldLayoutId id="2147483880" r:id="rId46"/>
    <p:sldLayoutId id="2147483881" r:id="rId47"/>
    <p:sldLayoutId id="2147483882" r:id="rId48"/>
    <p:sldLayoutId id="2147483883" r:id="rId49"/>
    <p:sldLayoutId id="2147483884" r:id="rId50"/>
    <p:sldLayoutId id="2147483885" r:id="rId51"/>
    <p:sldLayoutId id="2147483886" r:id="rId52"/>
    <p:sldLayoutId id="2147483887" r:id="rId53"/>
    <p:sldLayoutId id="2147483888" r:id="rId54"/>
    <p:sldLayoutId id="2147483889" r:id="rId55"/>
    <p:sldLayoutId id="2147483890" r:id="rId56"/>
    <p:sldLayoutId id="2147483891" r:id="rId57"/>
    <p:sldLayoutId id="2147483892" r:id="rId58"/>
    <p:sldLayoutId id="2147483893" r:id="rId59"/>
    <p:sldLayoutId id="2147483894" r:id="rId60"/>
    <p:sldLayoutId id="2147483895" r:id="rId61"/>
    <p:sldLayoutId id="2147483896" r:id="rId62"/>
    <p:sldLayoutId id="2147483897" r:id="rId63"/>
    <p:sldLayoutId id="2147483898" r:id="rId64"/>
    <p:sldLayoutId id="2147483899" r:id="rId65"/>
    <p:sldLayoutId id="2147483900" r:id="rId66"/>
    <p:sldLayoutId id="2147483901" r:id="rId67"/>
    <p:sldLayoutId id="2147483902" r:id="rId68"/>
    <p:sldLayoutId id="2147483903" r:id="rId69"/>
    <p:sldLayoutId id="2147483904" r:id="rId70"/>
    <p:sldLayoutId id="2147483905" r:id="rId71"/>
    <p:sldLayoutId id="2147483906" r:id="rId72"/>
    <p:sldLayoutId id="2147483907" r:id="rId73"/>
    <p:sldLayoutId id="2147483908" r:id="rId74"/>
    <p:sldLayoutId id="2147483909" r:id="rId75"/>
    <p:sldLayoutId id="2147483910" r:id="rId76"/>
    <p:sldLayoutId id="2147483911" r:id="rId77"/>
    <p:sldLayoutId id="2147483912" r:id="rId78"/>
    <p:sldLayoutId id="2147483913" r:id="rId79"/>
    <p:sldLayoutId id="2147483914" r:id="rId80"/>
    <p:sldLayoutId id="2147483915" r:id="rId81"/>
    <p:sldLayoutId id="2147483916" r:id="rId82"/>
    <p:sldLayoutId id="2147483917" r:id="rId83"/>
    <p:sldLayoutId id="2147483918" r:id="rId84"/>
    <p:sldLayoutId id="2147483919" r:id="rId85"/>
    <p:sldLayoutId id="2147483920" r:id="rId86"/>
    <p:sldLayoutId id="2147483921" r:id="rId87"/>
    <p:sldLayoutId id="2147483922" r:id="rId88"/>
    <p:sldLayoutId id="2147483923" r:id="rId89"/>
    <p:sldLayoutId id="2147483924" r:id="rId90"/>
    <p:sldLayoutId id="2147483925" r:id="rId91"/>
    <p:sldLayoutId id="2147483926" r:id="rId92"/>
    <p:sldLayoutId id="2147483927" r:id="rId93"/>
    <p:sldLayoutId id="2147483928" r:id="rId94"/>
    <p:sldLayoutId id="2147483929" r:id="rId95"/>
    <p:sldLayoutId id="2147483930" r:id="rId96"/>
    <p:sldLayoutId id="2147483931" r:id="rId97"/>
    <p:sldLayoutId id="2147483932" r:id="rId98"/>
    <p:sldLayoutId id="2147483933" r:id="rId99"/>
    <p:sldLayoutId id="2147483934" r:id="rId100"/>
    <p:sldLayoutId id="2147483935" r:id="rId101"/>
    <p:sldLayoutId id="2147483936" r:id="rId102"/>
    <p:sldLayoutId id="2147483937" r:id="rId103"/>
    <p:sldLayoutId id="2147483938" r:id="rId104"/>
    <p:sldLayoutId id="2147483939" r:id="rId105"/>
    <p:sldLayoutId id="2147483940" r:id="rId106"/>
    <p:sldLayoutId id="2147483941" r:id="rId107"/>
    <p:sldLayoutId id="2147483942" r:id="rId108"/>
    <p:sldLayoutId id="2147483943" r:id="rId109"/>
    <p:sldLayoutId id="2147483944" r:id="rId110"/>
    <p:sldLayoutId id="2147483945" r:id="rId111"/>
    <p:sldLayoutId id="2147483946" r:id="rId112"/>
    <p:sldLayoutId id="2147483947" r:id="rId113"/>
    <p:sldLayoutId id="2147483948" r:id="rId114"/>
    <p:sldLayoutId id="2147483949" r:id="rId115"/>
    <p:sldLayoutId id="2147483950" r:id="rId116"/>
    <p:sldLayoutId id="2147483951" r:id="rId117"/>
    <p:sldLayoutId id="2147483952" r:id="rId118"/>
    <p:sldLayoutId id="2147483953" r:id="rId119"/>
    <p:sldLayoutId id="2147483954" r:id="rId120"/>
    <p:sldLayoutId id="2147483955" r:id="rId121"/>
    <p:sldLayoutId id="2147483956" r:id="rId122"/>
    <p:sldLayoutId id="2147483957" r:id="rId123"/>
    <p:sldLayoutId id="2147483958" r:id="rId124"/>
    <p:sldLayoutId id="2147483959" r:id="rId125"/>
    <p:sldLayoutId id="2147483960" r:id="rId126"/>
    <p:sldLayoutId id="2147483961" r:id="rId127"/>
    <p:sldLayoutId id="2147483962" r:id="rId128"/>
    <p:sldLayoutId id="2147483963" r:id="rId129"/>
    <p:sldLayoutId id="2147483964" r:id="rId130"/>
    <p:sldLayoutId id="2147483965" r:id="rId131"/>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Poppins Light" pitchFamily="2" charset="77"/>
          <a:ea typeface="+mj-ea"/>
          <a:cs typeface="Poppins Light" pitchFamily="2" charset="77"/>
        </a:defRPr>
      </a:lvl1pPr>
    </p:titleStyle>
    <p:body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6" pos="347">
          <p15:clr>
            <a:srgbClr val="F26B43"/>
          </p15:clr>
        </p15:guide>
        <p15:guide id="7" pos="7333">
          <p15:clr>
            <a:srgbClr val="F26B43"/>
          </p15:clr>
        </p15:guide>
        <p15:guide id="8"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178.xml"/><Relationship Id="rId5" Type="http://schemas.openxmlformats.org/officeDocument/2006/relationships/image" Target="../media/image39.sv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0.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40.xml"/><Relationship Id="rId4" Type="http://schemas.openxmlformats.org/officeDocument/2006/relationships/image" Target="../media/image62.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40.xml"/><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40.xml"/><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40.xml"/></Relationships>
</file>

<file path=ppt/slides/_rels/slide2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40.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close up of a building&#10;&#10;Description automatically generated">
            <a:extLst>
              <a:ext uri="{FF2B5EF4-FFF2-40B4-BE49-F238E27FC236}">
                <a16:creationId xmlns:a16="http://schemas.microsoft.com/office/drawing/2014/main" id="{D0C00BF0-DC5E-EA13-0483-BB1F5EAF52BA}"/>
              </a:ext>
            </a:extLst>
          </p:cNvPr>
          <p:cNvPicPr>
            <a:picLocks noGrp="1" noChangeAspect="1"/>
          </p:cNvPicPr>
          <p:nvPr>
            <p:ph type="pic" sz="quarter" idx="17"/>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Effect>
                      <a14:brightnessContrast bright="-40000"/>
                    </a14:imgEffect>
                  </a14:imgLayer>
                </a14:imgProps>
              </a:ext>
            </a:extLst>
          </a:blip>
          <a:srcRect/>
          <a:stretch>
            <a:fillRect/>
          </a:stretch>
        </p:blipFill>
        <p:spPr>
          <a:xfrm>
            <a:off x="0" y="0"/>
            <a:ext cx="12192001" cy="6858000"/>
          </a:xfrm>
        </p:spPr>
      </p:pic>
      <p:sp>
        <p:nvSpPr>
          <p:cNvPr id="44" name="Title 43">
            <a:extLst>
              <a:ext uri="{FF2B5EF4-FFF2-40B4-BE49-F238E27FC236}">
                <a16:creationId xmlns:a16="http://schemas.microsoft.com/office/drawing/2014/main" id="{EA8D917B-0712-BCC6-E773-0E7BE12DD1C8}"/>
              </a:ext>
            </a:extLst>
          </p:cNvPr>
          <p:cNvSpPr>
            <a:spLocks noGrp="1"/>
          </p:cNvSpPr>
          <p:nvPr>
            <p:ph type="ctrTitle"/>
          </p:nvPr>
        </p:nvSpPr>
        <p:spPr>
          <a:xfrm>
            <a:off x="326856" y="1504670"/>
            <a:ext cx="8779959" cy="1555523"/>
          </a:xfrm>
        </p:spPr>
        <p:txBody>
          <a:bodyPr/>
          <a:lstStyle/>
          <a:p>
            <a:r>
              <a:rPr kumimoji="0" lang="tr-TR" sz="3500" b="1" i="0" u="none" strike="noStrike" cap="none" spc="0" normalizeH="0" baseline="0" dirty="0">
                <a:ln>
                  <a:noFill/>
                </a:ln>
                <a:solidFill>
                  <a:srgbClr val="FFFFFF"/>
                </a:solidFill>
                <a:effectLst/>
                <a:uFillTx/>
                <a:latin typeface="Poppins" panose="00000500000000000000" pitchFamily="2" charset="0"/>
                <a:ea typeface="Arial"/>
                <a:cs typeface="Poppins" panose="00000500000000000000" pitchFamily="2" charset="0"/>
                <a:sym typeface="Arial"/>
              </a:rPr>
              <a:t>WPP’</a:t>
            </a:r>
            <a:r>
              <a:rPr kumimoji="0" lang="en-US" sz="3500" b="1" i="0" u="none" strike="noStrike" cap="none" spc="0" normalizeH="0" baseline="0" dirty="0">
                <a:ln>
                  <a:noFill/>
                </a:ln>
                <a:solidFill>
                  <a:srgbClr val="FFFFFF"/>
                </a:solidFill>
                <a:effectLst/>
                <a:uFillTx/>
                <a:latin typeface="Poppins" panose="00000500000000000000" pitchFamily="2" charset="0"/>
                <a:ea typeface="Arial"/>
                <a:cs typeface="Poppins" panose="00000500000000000000" pitchFamily="2" charset="0"/>
                <a:sym typeface="Arial"/>
              </a:rPr>
              <a:t>DE BU AY</a:t>
            </a:r>
            <a:endParaRPr lang="en-US" sz="3500" dirty="0"/>
          </a:p>
        </p:txBody>
      </p:sp>
      <p:sp>
        <p:nvSpPr>
          <p:cNvPr id="45" name="Subtitle 44">
            <a:extLst>
              <a:ext uri="{FF2B5EF4-FFF2-40B4-BE49-F238E27FC236}">
                <a16:creationId xmlns:a16="http://schemas.microsoft.com/office/drawing/2014/main" id="{084967D6-A0C3-8D13-1ED1-3210F27D84F3}"/>
              </a:ext>
            </a:extLst>
          </p:cNvPr>
          <p:cNvSpPr>
            <a:spLocks noGrp="1"/>
          </p:cNvSpPr>
          <p:nvPr>
            <p:ph type="subTitle" idx="1"/>
          </p:nvPr>
        </p:nvSpPr>
        <p:spPr>
          <a:xfrm>
            <a:off x="326856" y="3159719"/>
            <a:ext cx="2399565" cy="755007"/>
          </a:xfrm>
        </p:spPr>
        <p:txBody>
          <a:bodyPr/>
          <a:lstStyle/>
          <a:p>
            <a:pPr marL="0" marR="0" indent="0" algn="ctr" defTabSz="914400" rtl="0" fontAlgn="auto" latinLnBrk="0" hangingPunct="0">
              <a:lnSpc>
                <a:spcPct val="100000"/>
              </a:lnSpc>
              <a:spcBef>
                <a:spcPts val="0"/>
              </a:spcBef>
              <a:spcAft>
                <a:spcPts val="0"/>
              </a:spcAft>
              <a:buClrTx/>
              <a:buSzTx/>
              <a:buFontTx/>
              <a:buNone/>
              <a:tabLst/>
            </a:pPr>
            <a:r>
              <a:rPr lang="en-US" sz="3500" b="1" dirty="0">
                <a:solidFill>
                  <a:srgbClr val="FFFFFF"/>
                </a:solidFill>
                <a:latin typeface="Poppins" panose="00000500000000000000" pitchFamily="2" charset="0"/>
                <a:ea typeface="Arial"/>
                <a:cs typeface="Poppins" panose="00000500000000000000" pitchFamily="2" charset="0"/>
                <a:sym typeface="Arial"/>
              </a:rPr>
              <a:t>OCAK </a:t>
            </a:r>
            <a:br>
              <a:rPr lang="en-US" sz="3500" b="1" dirty="0">
                <a:solidFill>
                  <a:srgbClr val="FFFFFF"/>
                </a:solidFill>
                <a:latin typeface="Poppins" panose="00000500000000000000" pitchFamily="2" charset="0"/>
                <a:ea typeface="Arial"/>
                <a:cs typeface="Poppins" panose="00000500000000000000" pitchFamily="2" charset="0"/>
                <a:sym typeface="Arial"/>
              </a:rPr>
            </a:br>
            <a:r>
              <a:rPr lang="tr-TR" sz="3500" b="1" dirty="0">
                <a:solidFill>
                  <a:srgbClr val="FFFFFF"/>
                </a:solidFill>
                <a:latin typeface="Poppins" panose="00000500000000000000" pitchFamily="2" charset="0"/>
                <a:ea typeface="Arial"/>
                <a:cs typeface="Poppins" panose="00000500000000000000" pitchFamily="2" charset="0"/>
                <a:sym typeface="Arial"/>
              </a:rPr>
              <a:t>AYI</a:t>
            </a:r>
            <a:r>
              <a:rPr kumimoji="0" lang="tr-TR" sz="3500" b="1" i="0" u="none" strike="noStrike" cap="none" spc="0" normalizeH="0" baseline="0" dirty="0">
                <a:ln>
                  <a:noFill/>
                </a:ln>
                <a:solidFill>
                  <a:srgbClr val="FFFFFF"/>
                </a:solidFill>
                <a:effectLst/>
                <a:uFillTx/>
                <a:latin typeface="Poppins" panose="00000500000000000000" pitchFamily="2" charset="0"/>
                <a:ea typeface="Arial"/>
                <a:cs typeface="Poppins" panose="00000500000000000000" pitchFamily="2" charset="0"/>
                <a:sym typeface="Arial"/>
              </a:rPr>
              <a:t> ÖZETİ</a:t>
            </a:r>
          </a:p>
        </p:txBody>
      </p:sp>
      <p:cxnSp>
        <p:nvCxnSpPr>
          <p:cNvPr id="10" name="Straight Connector 9">
            <a:extLst>
              <a:ext uri="{FF2B5EF4-FFF2-40B4-BE49-F238E27FC236}">
                <a16:creationId xmlns:a16="http://schemas.microsoft.com/office/drawing/2014/main" id="{0185023D-3DAF-5B10-1368-7D0383D6880B}"/>
              </a:ext>
            </a:extLst>
          </p:cNvPr>
          <p:cNvCxnSpPr>
            <a:cxnSpLocks/>
          </p:cNvCxnSpPr>
          <p:nvPr/>
        </p:nvCxnSpPr>
        <p:spPr>
          <a:xfrm>
            <a:off x="452691" y="4249144"/>
            <a:ext cx="227373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GroupM_SingleColor_Logo_Navy_RGB.png">
            <a:extLst>
              <a:ext uri="{FF2B5EF4-FFF2-40B4-BE49-F238E27FC236}">
                <a16:creationId xmlns:a16="http://schemas.microsoft.com/office/drawing/2014/main" id="{3CDCF178-F501-664E-E0FA-523D538630C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524160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16EC3E-8FA3-EBC6-1FE6-FC47951E2593}"/>
              </a:ext>
            </a:extLst>
          </p:cNvPr>
          <p:cNvSpPr txBox="1"/>
          <p:nvPr/>
        </p:nvSpPr>
        <p:spPr>
          <a:xfrm>
            <a:off x="330558" y="221148"/>
            <a:ext cx="9521365" cy="630942"/>
          </a:xfrm>
          <a:prstGeom prst="rect">
            <a:avLst/>
          </a:prstGeom>
          <a:noFill/>
        </p:spPr>
        <p:txBody>
          <a:bodyPr wrap="square">
            <a:spAutoFit/>
          </a:bodyPr>
          <a:lstStyle/>
          <a:p>
            <a:r>
              <a:rPr lang="da-DK"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t>2024’ÜN EN İYİ 5 BASIN REKLAMI</a:t>
            </a:r>
            <a:endParaRPr lang="en-US" sz="3500" dirty="0">
              <a:solidFill>
                <a:srgbClr val="002060"/>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62A23044-24E9-49D8-EDCA-6EA08498A6B3}"/>
              </a:ext>
            </a:extLst>
          </p:cNvPr>
          <p:cNvSpPr txBox="1"/>
          <p:nvPr/>
        </p:nvSpPr>
        <p:spPr>
          <a:xfrm>
            <a:off x="6583681" y="4309703"/>
            <a:ext cx="4753337" cy="2127185"/>
          </a:xfrm>
          <a:prstGeom prst="rect">
            <a:avLst/>
          </a:prstGeom>
          <a:noFill/>
        </p:spPr>
        <p:txBody>
          <a:bodyPr wrap="square">
            <a:spAutoFit/>
          </a:bodyPr>
          <a:lstStyle/>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5. Yürüyenler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“Yürüyüş yok, oyun yok”</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İngiltere erkek futbol takımının bu yaz Euro 2024'ün son engelinde finalde İspanya'ya yenilmesinin ardından, markalar taziyelerini sunmak için bir araya geldi. Walkers olayın üç unsurunu bu basit ama etkili görüntüde birleştirdi. Kalp şeklinde gevrek, kırık, ancak çatlak çizgileri St George haçının şeklini oluşturuyor.</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5" name="TextBox 4">
            <a:extLst>
              <a:ext uri="{FF2B5EF4-FFF2-40B4-BE49-F238E27FC236}">
                <a16:creationId xmlns:a16="http://schemas.microsoft.com/office/drawing/2014/main" id="{16D14C88-CC8F-EC41-72EB-A3BB2D01384E}"/>
              </a:ext>
            </a:extLst>
          </p:cNvPr>
          <p:cNvSpPr txBox="1"/>
          <p:nvPr/>
        </p:nvSpPr>
        <p:spPr>
          <a:xfrm>
            <a:off x="541474" y="4293047"/>
            <a:ext cx="5066846" cy="2127185"/>
          </a:xfrm>
          <a:prstGeom prst="rect">
            <a:avLst/>
          </a:prstGeom>
          <a:noFill/>
        </p:spPr>
        <p:txBody>
          <a:bodyPr wrap="square">
            <a:spAutoFit/>
          </a:bodyPr>
          <a:lstStyle/>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4. Mülteci</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“En güvensiz yolculuk”</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Birleşik Krallık merkezli yardım kuruluşu Refugease, soğuk denizde aşağıya doğru yüzen bir çocuk ayakkabısının bu tüyler ürpertici görüntüsüyle, göçmenlerin Kanal geçişlerinin acımasız gerçekliğini eve getirdi. İşe gidip gelenleri göz önünde bulundurarak aşağıya doğru sürüklenen kopya şu çağrıyı yapıyor."</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16" name="Oval 15">
            <a:extLst>
              <a:ext uri="{FF2B5EF4-FFF2-40B4-BE49-F238E27FC236}">
                <a16:creationId xmlns:a16="http://schemas.microsoft.com/office/drawing/2014/main" id="{E7B08C0F-F10F-B995-2346-65D6CCF6F6F8}"/>
              </a:ext>
            </a:extLst>
          </p:cNvPr>
          <p:cNvSpPr/>
          <p:nvPr/>
        </p:nvSpPr>
        <p:spPr>
          <a:xfrm>
            <a:off x="6101841" y="4309703"/>
            <a:ext cx="377442" cy="3675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45A707D9-A837-E86B-17E0-7090C9563798}"/>
              </a:ext>
            </a:extLst>
          </p:cNvPr>
          <p:cNvSpPr/>
          <p:nvPr/>
        </p:nvSpPr>
        <p:spPr>
          <a:xfrm>
            <a:off x="141837" y="4293047"/>
            <a:ext cx="377442" cy="3675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glowing sign with white text&#10;&#10;Description automatically generated with medium confidence">
            <a:extLst>
              <a:ext uri="{FF2B5EF4-FFF2-40B4-BE49-F238E27FC236}">
                <a16:creationId xmlns:a16="http://schemas.microsoft.com/office/drawing/2014/main" id="{70DE85D6-0229-5434-1E24-5FAF428E0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965" y="1154925"/>
            <a:ext cx="9521366" cy="2786743"/>
          </a:xfrm>
          <a:prstGeom prst="rect">
            <a:avLst/>
          </a:prstGeom>
        </p:spPr>
      </p:pic>
    </p:spTree>
    <p:extLst>
      <p:ext uri="{BB962C8B-B14F-4D97-AF65-F5344CB8AC3E}">
        <p14:creationId xmlns:p14="http://schemas.microsoft.com/office/powerpoint/2010/main" val="180108704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1096-162D-1767-5796-DA15E44B2DCF}"/>
              </a:ext>
            </a:extLst>
          </p:cNvPr>
          <p:cNvSpPr>
            <a:spLocks noGrp="1"/>
          </p:cNvSpPr>
          <p:nvPr>
            <p:ph type="title"/>
          </p:nvPr>
        </p:nvSpPr>
        <p:spPr>
          <a:xfrm>
            <a:off x="741594" y="1260482"/>
            <a:ext cx="6025930" cy="3130908"/>
          </a:xfrm>
        </p:spPr>
        <p:txBody>
          <a:bodyPr/>
          <a:lstStyle/>
          <a:p>
            <a:r>
              <a:rPr lang="tr-TR" sz="3500" b="1" dirty="0">
                <a:effectLst/>
                <a:latin typeface="Poppins" panose="00000500000000000000" pitchFamily="2" charset="0"/>
                <a:ea typeface="Aptos" panose="020B0004020202020204" pitchFamily="34" charset="0"/>
                <a:cs typeface="Poppins" panose="00000500000000000000" pitchFamily="2" charset="0"/>
              </a:rPr>
              <a:t>THE NORTH FACE, AVRUPA'DAKİ SOSYAL MEDYA HESABI İÇİN SHARE CREATIVE'İ SEÇTİ</a:t>
            </a:r>
            <a:endParaRPr lang="en-US" sz="3500"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87510336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Oval 77">
            <a:extLst>
              <a:ext uri="{FF2B5EF4-FFF2-40B4-BE49-F238E27FC236}">
                <a16:creationId xmlns:a16="http://schemas.microsoft.com/office/drawing/2014/main" id="{CF4F337E-02E7-110D-CFC8-0672D6627A68}"/>
              </a:ext>
            </a:extLst>
          </p:cNvPr>
          <p:cNvSpPr/>
          <p:nvPr/>
        </p:nvSpPr>
        <p:spPr>
          <a:xfrm>
            <a:off x="-889962" y="-409463"/>
            <a:ext cx="6132522" cy="4529483"/>
          </a:xfrm>
          <a:prstGeom prst="ellipse">
            <a:avLst/>
          </a:prstGeom>
          <a:solidFill>
            <a:srgbClr val="00206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0" name="TextBox 9">
            <a:extLst>
              <a:ext uri="{FF2B5EF4-FFF2-40B4-BE49-F238E27FC236}">
                <a16:creationId xmlns:a16="http://schemas.microsoft.com/office/drawing/2014/main" id="{25BACDBD-75F3-7AD4-4E7A-F400FCEC4D63}"/>
              </a:ext>
            </a:extLst>
          </p:cNvPr>
          <p:cNvSpPr txBox="1"/>
          <p:nvPr/>
        </p:nvSpPr>
        <p:spPr>
          <a:xfrm>
            <a:off x="243421" y="171197"/>
            <a:ext cx="4459208" cy="3160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Aft>
                <a:spcPts val="800"/>
              </a:spcAft>
            </a:pPr>
            <a:r>
              <a:rPr lang="en-US" sz="3500" b="1" kern="100" dirty="0">
                <a:solidFill>
                  <a:srgbClr val="FFFFFF"/>
                </a:solidFill>
                <a:effectLst/>
                <a:latin typeface="Poppins" panose="00000500000000000000" pitchFamily="2" charset="0"/>
                <a:ea typeface="Aptos" panose="020B0004020202020204" pitchFamily="34" charset="0"/>
                <a:cs typeface="Poppins" panose="00000500000000000000" pitchFamily="2" charset="0"/>
              </a:rPr>
              <a:t>THE NORTH FACE, AVRUPA'DAKİ SOSYAL MEDYA HESABI İÇİN SHARE CREATIVE'İ SEÇTİ</a:t>
            </a:r>
          </a:p>
        </p:txBody>
      </p:sp>
      <p:sp>
        <p:nvSpPr>
          <p:cNvPr id="12" name="TextBox 11">
            <a:extLst>
              <a:ext uri="{FF2B5EF4-FFF2-40B4-BE49-F238E27FC236}">
                <a16:creationId xmlns:a16="http://schemas.microsoft.com/office/drawing/2014/main" id="{8C374082-7A02-2F06-E4F1-FD5D97AC19F7}"/>
              </a:ext>
            </a:extLst>
          </p:cNvPr>
          <p:cNvSpPr txBox="1"/>
          <p:nvPr/>
        </p:nvSpPr>
        <p:spPr>
          <a:xfrm>
            <a:off x="4426524" y="4420487"/>
            <a:ext cx="7820219" cy="1692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300" dirty="0">
                <a:solidFill>
                  <a:srgbClr val="002060"/>
                </a:solidFill>
                <a:latin typeface="Poppins" panose="00000500000000000000" pitchFamily="2" charset="0"/>
                <a:cs typeface="Poppins" panose="00000500000000000000" pitchFamily="2" charset="0"/>
              </a:rPr>
              <a:t>The North Face, </a:t>
            </a:r>
            <a:r>
              <a:rPr lang="en-US" sz="1300" dirty="0" err="1">
                <a:solidFill>
                  <a:srgbClr val="002060"/>
                </a:solidFill>
                <a:latin typeface="Poppins" panose="00000500000000000000" pitchFamily="2" charset="0"/>
                <a:cs typeface="Poppins" panose="00000500000000000000" pitchFamily="2" charset="0"/>
              </a:rPr>
              <a:t>rekabetçi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bir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sürecin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ardından</a:t>
            </a:r>
            <a:r>
              <a:rPr lang="en-US" sz="1300" dirty="0">
                <a:solidFill>
                  <a:srgbClr val="002060"/>
                </a:solidFill>
                <a:latin typeface="Poppins" panose="00000500000000000000" pitchFamily="2" charset="0"/>
                <a:cs typeface="Poppins" panose="00000500000000000000" pitchFamily="2" charset="0"/>
              </a:rPr>
              <a:t> Share </a:t>
            </a:r>
            <a:r>
              <a:rPr lang="en-US" sz="1300" dirty="0" err="1">
                <a:solidFill>
                  <a:srgbClr val="002060"/>
                </a:solidFill>
                <a:latin typeface="Poppins" panose="00000500000000000000" pitchFamily="2" charset="0"/>
                <a:cs typeface="Poppins" panose="00000500000000000000" pitchFamily="2" charset="0"/>
              </a:rPr>
              <a:t>Creative'i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Avrupa'daki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sosyal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medya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ajansı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olarak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atadı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Daha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önce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markanın</a:t>
            </a:r>
            <a:r>
              <a:rPr lang="en-US" sz="1300" dirty="0">
                <a:solidFill>
                  <a:srgbClr val="002060"/>
                </a:solidFill>
                <a:latin typeface="Poppins" panose="00000500000000000000" pitchFamily="2" charset="0"/>
                <a:cs typeface="Poppins" panose="00000500000000000000" pitchFamily="2" charset="0"/>
              </a:rPr>
              <a:t> Instagram </a:t>
            </a:r>
            <a:r>
              <a:rPr lang="en-US" sz="1300" dirty="0" err="1">
                <a:solidFill>
                  <a:srgbClr val="002060"/>
                </a:solidFill>
                <a:latin typeface="Poppins" panose="00000500000000000000" pitchFamily="2" charset="0"/>
                <a:cs typeface="Poppins" panose="00000500000000000000" pitchFamily="2" charset="0"/>
              </a:rPr>
              <a:t>kanallarını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başlatan</a:t>
            </a:r>
            <a:r>
              <a:rPr lang="en-US" sz="1300" dirty="0">
                <a:solidFill>
                  <a:srgbClr val="002060"/>
                </a:solidFill>
                <a:latin typeface="Poppins" panose="00000500000000000000" pitchFamily="2" charset="0"/>
                <a:cs typeface="Poppins" panose="00000500000000000000" pitchFamily="2" charset="0"/>
              </a:rPr>
              <a:t> Share Creative, </a:t>
            </a:r>
            <a:r>
              <a:rPr lang="en-US" sz="1300" dirty="0" err="1">
                <a:solidFill>
                  <a:srgbClr val="002060"/>
                </a:solidFill>
                <a:latin typeface="Poppins" panose="00000500000000000000" pitchFamily="2" charset="0"/>
                <a:cs typeface="Poppins" panose="00000500000000000000" pitchFamily="2" charset="0"/>
              </a:rPr>
              <a:t>şimdi</a:t>
            </a:r>
            <a:r>
              <a:rPr lang="en-US" sz="1300" dirty="0">
                <a:solidFill>
                  <a:srgbClr val="002060"/>
                </a:solidFill>
                <a:latin typeface="Poppins" panose="00000500000000000000" pitchFamily="2" charset="0"/>
                <a:cs typeface="Poppins" panose="00000500000000000000" pitchFamily="2" charset="0"/>
              </a:rPr>
              <a:t> The North </a:t>
            </a:r>
            <a:r>
              <a:rPr lang="en-US" sz="1300" dirty="0" err="1">
                <a:solidFill>
                  <a:srgbClr val="002060"/>
                </a:solidFill>
                <a:latin typeface="Poppins" panose="00000500000000000000" pitchFamily="2" charset="0"/>
                <a:cs typeface="Poppins" panose="00000500000000000000" pitchFamily="2" charset="0"/>
              </a:rPr>
              <a:t>Face'in</a:t>
            </a:r>
            <a:r>
              <a:rPr lang="en-US" sz="1300" dirty="0">
                <a:solidFill>
                  <a:srgbClr val="002060"/>
                </a:solidFill>
                <a:latin typeface="Poppins" panose="00000500000000000000" pitchFamily="2" charset="0"/>
                <a:cs typeface="Poppins" panose="00000500000000000000" pitchFamily="2" charset="0"/>
              </a:rPr>
              <a:t> TikTok, Instagram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Strava </a:t>
            </a:r>
            <a:r>
              <a:rPr lang="en-US" sz="1300" dirty="0" err="1">
                <a:solidFill>
                  <a:srgbClr val="002060"/>
                </a:solidFill>
                <a:latin typeface="Poppins" panose="00000500000000000000" pitchFamily="2" charset="0"/>
                <a:cs typeface="Poppins" panose="00000500000000000000" pitchFamily="2" charset="0"/>
              </a:rPr>
              <a:t>hesaplarında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liderlik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edecek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izleyici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analizleri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için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teknoloji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kullanacak</a:t>
            </a:r>
            <a:r>
              <a:rPr lang="en-US" sz="1300" dirty="0">
                <a:solidFill>
                  <a:srgbClr val="002060"/>
                </a:solidFill>
                <a:latin typeface="Poppins" panose="00000500000000000000" pitchFamily="2" charset="0"/>
                <a:cs typeface="Poppins" panose="00000500000000000000" pitchFamily="2" charset="0"/>
              </a:rPr>
              <a:t>. EMEA </a:t>
            </a:r>
            <a:r>
              <a:rPr lang="en-US" sz="1300" dirty="0" err="1">
                <a:solidFill>
                  <a:srgbClr val="002060"/>
                </a:solidFill>
                <a:latin typeface="Poppins" panose="00000500000000000000" pitchFamily="2" charset="0"/>
                <a:cs typeface="Poppins" panose="00000500000000000000" pitchFamily="2" charset="0"/>
              </a:rPr>
              <a:t>iletişim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direktörü</a:t>
            </a:r>
            <a:r>
              <a:rPr lang="en-US" sz="1300" dirty="0">
                <a:solidFill>
                  <a:srgbClr val="002060"/>
                </a:solidFill>
                <a:latin typeface="Poppins" panose="00000500000000000000" pitchFamily="2" charset="0"/>
                <a:cs typeface="Poppins" panose="00000500000000000000" pitchFamily="2" charset="0"/>
              </a:rPr>
              <a:t> Jack Ibbetson, "</a:t>
            </a:r>
            <a:r>
              <a:rPr lang="en-US" sz="1300" dirty="0" err="1">
                <a:solidFill>
                  <a:srgbClr val="002060"/>
                </a:solidFill>
                <a:latin typeface="Poppins" panose="00000500000000000000" pitchFamily="2" charset="0"/>
                <a:cs typeface="Poppins" panose="00000500000000000000" pitchFamily="2" charset="0"/>
              </a:rPr>
              <a:t>Kaşiflere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ilham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verip</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onları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donatmak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misyonumuzun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merkezinde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yer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alıyor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bu</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yaklaşımı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ilerletmek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için</a:t>
            </a:r>
            <a:r>
              <a:rPr lang="en-US" sz="1300" dirty="0">
                <a:solidFill>
                  <a:srgbClr val="002060"/>
                </a:solidFill>
                <a:latin typeface="Poppins" panose="00000500000000000000" pitchFamily="2" charset="0"/>
                <a:cs typeface="Poppins" panose="00000500000000000000" pitchFamily="2" charset="0"/>
              </a:rPr>
              <a:t> Share </a:t>
            </a:r>
            <a:r>
              <a:rPr lang="en-US" sz="1300" dirty="0" err="1">
                <a:solidFill>
                  <a:srgbClr val="002060"/>
                </a:solidFill>
                <a:latin typeface="Poppins" panose="00000500000000000000" pitchFamily="2" charset="0"/>
                <a:cs typeface="Poppins" panose="00000500000000000000" pitchFamily="2" charset="0"/>
              </a:rPr>
              <a:t>ekibiyle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çalışmaktan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heyecan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duyuyoruz</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dedi</a:t>
            </a:r>
            <a:r>
              <a:rPr lang="en-US" sz="1300" dirty="0">
                <a:solidFill>
                  <a:srgbClr val="002060"/>
                </a:solidFill>
                <a:latin typeface="Poppins" panose="00000500000000000000" pitchFamily="2" charset="0"/>
                <a:cs typeface="Poppins" panose="00000500000000000000" pitchFamily="2" charset="0"/>
              </a:rPr>
              <a:t>. Share </a:t>
            </a:r>
            <a:r>
              <a:rPr lang="en-US" sz="1300" dirty="0" err="1">
                <a:solidFill>
                  <a:srgbClr val="002060"/>
                </a:solidFill>
                <a:latin typeface="Poppins" panose="00000500000000000000" pitchFamily="2" charset="0"/>
                <a:cs typeface="Poppins" panose="00000500000000000000" pitchFamily="2" charset="0"/>
              </a:rPr>
              <a:t>Creative'in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kreatif</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direktörü</a:t>
            </a:r>
            <a:r>
              <a:rPr lang="en-US" sz="1300" dirty="0">
                <a:solidFill>
                  <a:srgbClr val="002060"/>
                </a:solidFill>
                <a:latin typeface="Poppins" panose="00000500000000000000" pitchFamily="2" charset="0"/>
                <a:cs typeface="Poppins" panose="00000500000000000000" pitchFamily="2" charset="0"/>
              </a:rPr>
              <a:t> Alex Hill </a:t>
            </a:r>
            <a:r>
              <a:rPr lang="en-US" sz="1300" dirty="0" err="1">
                <a:solidFill>
                  <a:srgbClr val="002060"/>
                </a:solidFill>
                <a:latin typeface="Poppins" panose="00000500000000000000" pitchFamily="2" charset="0"/>
                <a:cs typeface="Poppins" panose="00000500000000000000" pitchFamily="2" charset="0"/>
              </a:rPr>
              <a:t>ise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Sosyal</a:t>
            </a:r>
            <a:r>
              <a:rPr lang="en-US" sz="1300" dirty="0">
                <a:solidFill>
                  <a:srgbClr val="002060"/>
                </a:solidFill>
                <a:latin typeface="Poppins" panose="00000500000000000000" pitchFamily="2" charset="0"/>
                <a:cs typeface="Poppins" panose="00000500000000000000" pitchFamily="2" charset="0"/>
              </a:rPr>
              <a:t> 3.0 </a:t>
            </a:r>
            <a:r>
              <a:rPr lang="en-US" sz="1300" dirty="0" err="1">
                <a:solidFill>
                  <a:srgbClr val="002060"/>
                </a:solidFill>
                <a:latin typeface="Poppins" panose="00000500000000000000" pitchFamily="2" charset="0"/>
                <a:cs typeface="Poppins" panose="00000500000000000000" pitchFamily="2" charset="0"/>
              </a:rPr>
              <a:t>çağında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daha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özgün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yaratıcı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içerik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talebine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duygusal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bağ</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kurarak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yanıt</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vereceğiz</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Sabırsızlanıyoruz</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dedi</a:t>
            </a:r>
            <a:r>
              <a:rPr lang="en-US" sz="1300" dirty="0">
                <a:solidFill>
                  <a:srgbClr val="002060"/>
                </a:solidFill>
                <a:latin typeface="Poppins" panose="00000500000000000000" pitchFamily="2" charset="0"/>
                <a:cs typeface="Poppins" panose="00000500000000000000" pitchFamily="2" charset="0"/>
              </a:rPr>
              <a:t>.</a:t>
            </a:r>
          </a:p>
        </p:txBody>
      </p:sp>
      <p:pic>
        <p:nvPicPr>
          <p:cNvPr id="2" name="Picture 1" descr="The North Face: Share Creative will lead its TikTok, Instagram and Strava accounts">
            <a:extLst>
              <a:ext uri="{FF2B5EF4-FFF2-40B4-BE49-F238E27FC236}">
                <a16:creationId xmlns:a16="http://schemas.microsoft.com/office/drawing/2014/main" id="{23CCE5ED-666E-B099-1036-ACDE3DC9ED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85567" y="874246"/>
            <a:ext cx="4206433" cy="2807434"/>
          </a:xfrm>
          <a:prstGeom prst="rect">
            <a:avLst/>
          </a:prstGeom>
          <a:noFill/>
          <a:ln>
            <a:noFill/>
          </a:ln>
        </p:spPr>
      </p:pic>
      <p:grpSp>
        <p:nvGrpSpPr>
          <p:cNvPr id="3" name="Group 2">
            <a:extLst>
              <a:ext uri="{FF2B5EF4-FFF2-40B4-BE49-F238E27FC236}">
                <a16:creationId xmlns:a16="http://schemas.microsoft.com/office/drawing/2014/main" id="{5186E0E7-7441-459D-5995-BCB3055AB463}"/>
              </a:ext>
            </a:extLst>
          </p:cNvPr>
          <p:cNvGrpSpPr/>
          <p:nvPr/>
        </p:nvGrpSpPr>
        <p:grpSpPr>
          <a:xfrm rot="16200000">
            <a:off x="348725" y="2202246"/>
            <a:ext cx="1602265" cy="5212770"/>
            <a:chOff x="448330" y="497159"/>
            <a:chExt cx="1602265" cy="5212770"/>
          </a:xfrm>
        </p:grpSpPr>
        <p:grpSp>
          <p:nvGrpSpPr>
            <p:cNvPr id="5" name="Group 4">
              <a:extLst>
                <a:ext uri="{FF2B5EF4-FFF2-40B4-BE49-F238E27FC236}">
                  <a16:creationId xmlns:a16="http://schemas.microsoft.com/office/drawing/2014/main" id="{83E3AF53-246C-AD64-6676-10B5FA24B580}"/>
                </a:ext>
              </a:extLst>
            </p:cNvPr>
            <p:cNvGrpSpPr/>
            <p:nvPr/>
          </p:nvGrpSpPr>
          <p:grpSpPr>
            <a:xfrm rot="5400000">
              <a:off x="-1361044" y="2351432"/>
              <a:ext cx="5212770" cy="1504224"/>
              <a:chOff x="8036172" y="3249408"/>
              <a:chExt cx="8608056" cy="2483965"/>
            </a:xfrm>
          </p:grpSpPr>
          <p:sp>
            <p:nvSpPr>
              <p:cNvPr id="9" name="Freeform 13">
                <a:extLst>
                  <a:ext uri="{FF2B5EF4-FFF2-40B4-BE49-F238E27FC236}">
                    <a16:creationId xmlns:a16="http://schemas.microsoft.com/office/drawing/2014/main" id="{EBAB3543-AF6F-A1C3-2880-299E361E7FA9}"/>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1" name="Freeform 14">
                <a:extLst>
                  <a:ext uri="{FF2B5EF4-FFF2-40B4-BE49-F238E27FC236}">
                    <a16:creationId xmlns:a16="http://schemas.microsoft.com/office/drawing/2014/main" id="{EC57B537-62AD-7146-2E79-8ED6FC495795}"/>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13" name="Freeform 15">
                <a:extLst>
                  <a:ext uri="{FF2B5EF4-FFF2-40B4-BE49-F238E27FC236}">
                    <a16:creationId xmlns:a16="http://schemas.microsoft.com/office/drawing/2014/main" id="{75A90E74-0F03-FC83-D72C-18DD6349DB85}"/>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14" name="Freeform 16">
                <a:extLst>
                  <a:ext uri="{FF2B5EF4-FFF2-40B4-BE49-F238E27FC236}">
                    <a16:creationId xmlns:a16="http://schemas.microsoft.com/office/drawing/2014/main" id="{0FD4A4E2-0346-2393-EC0F-0F429B694DA2}"/>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15" name="Freeform 17">
                <a:extLst>
                  <a:ext uri="{FF2B5EF4-FFF2-40B4-BE49-F238E27FC236}">
                    <a16:creationId xmlns:a16="http://schemas.microsoft.com/office/drawing/2014/main" id="{82FA53FA-ACED-F758-827D-D8113BE7115A}"/>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17" name="Freeform 18">
                <a:extLst>
                  <a:ext uri="{FF2B5EF4-FFF2-40B4-BE49-F238E27FC236}">
                    <a16:creationId xmlns:a16="http://schemas.microsoft.com/office/drawing/2014/main" id="{0A76F53F-698C-B85A-4239-652DD0D0EE30}"/>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8" name="Freeform 19">
                <a:extLst>
                  <a:ext uri="{FF2B5EF4-FFF2-40B4-BE49-F238E27FC236}">
                    <a16:creationId xmlns:a16="http://schemas.microsoft.com/office/drawing/2014/main" id="{79881BF9-CC52-4B02-DA9B-54A1F7FB9FA7}"/>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rgbClr val="007BFF"/>
                </a:solidFill>
                <a:prstDash val="solid"/>
                <a:miter/>
              </a:ln>
            </p:spPr>
            <p:txBody>
              <a:bodyPr rtlCol="0" anchor="ctr"/>
              <a:lstStyle/>
              <a:p>
                <a:endParaRPr lang="en-US" dirty="0"/>
              </a:p>
            </p:txBody>
          </p:sp>
          <p:sp>
            <p:nvSpPr>
              <p:cNvPr id="19" name="Freeform 20">
                <a:extLst>
                  <a:ext uri="{FF2B5EF4-FFF2-40B4-BE49-F238E27FC236}">
                    <a16:creationId xmlns:a16="http://schemas.microsoft.com/office/drawing/2014/main" id="{3A4A656D-627E-7EC4-F52B-3148C1F78012}"/>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20" name="Freeform 21">
                <a:extLst>
                  <a:ext uri="{FF2B5EF4-FFF2-40B4-BE49-F238E27FC236}">
                    <a16:creationId xmlns:a16="http://schemas.microsoft.com/office/drawing/2014/main" id="{B7C89F96-49CB-79AC-6325-CF123B7B3D1C}"/>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21" name="Freeform 22">
                <a:extLst>
                  <a:ext uri="{FF2B5EF4-FFF2-40B4-BE49-F238E27FC236}">
                    <a16:creationId xmlns:a16="http://schemas.microsoft.com/office/drawing/2014/main" id="{651A6411-6EE6-09F7-096D-14EDEAA9D278}"/>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22" name="Freeform 23">
                <a:extLst>
                  <a:ext uri="{FF2B5EF4-FFF2-40B4-BE49-F238E27FC236}">
                    <a16:creationId xmlns:a16="http://schemas.microsoft.com/office/drawing/2014/main" id="{7D1E1FB0-C6E4-173B-8921-62C60539F45C}"/>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23" name="Freeform 26">
                <a:extLst>
                  <a:ext uri="{FF2B5EF4-FFF2-40B4-BE49-F238E27FC236}">
                    <a16:creationId xmlns:a16="http://schemas.microsoft.com/office/drawing/2014/main" id="{45269ABA-9B07-3BA5-1A8C-0B192ED1FA58}"/>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24" name="Freeform 27">
                <a:extLst>
                  <a:ext uri="{FF2B5EF4-FFF2-40B4-BE49-F238E27FC236}">
                    <a16:creationId xmlns:a16="http://schemas.microsoft.com/office/drawing/2014/main" id="{77758675-45F3-16D5-67D0-BE5A1121B9F1}"/>
                  </a:ext>
                </a:extLst>
              </p:cNvPr>
              <p:cNvSpPr/>
              <p:nvPr/>
            </p:nvSpPr>
            <p:spPr>
              <a:xfrm>
                <a:off x="10911751"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25" name="Freeform 28">
                <a:extLst>
                  <a:ext uri="{FF2B5EF4-FFF2-40B4-BE49-F238E27FC236}">
                    <a16:creationId xmlns:a16="http://schemas.microsoft.com/office/drawing/2014/main" id="{F351545F-C3E7-9E93-2B0F-9A8EE02A3928}"/>
                  </a:ext>
                </a:extLst>
              </p:cNvPr>
              <p:cNvSpPr/>
              <p:nvPr/>
            </p:nvSpPr>
            <p:spPr>
              <a:xfrm>
                <a:off x="11271436"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26" name="Freeform 29">
                <a:extLst>
                  <a:ext uri="{FF2B5EF4-FFF2-40B4-BE49-F238E27FC236}">
                    <a16:creationId xmlns:a16="http://schemas.microsoft.com/office/drawing/2014/main" id="{349A7C92-7B8F-E982-B101-5AAFA91D3CD5}"/>
                  </a:ext>
                </a:extLst>
              </p:cNvPr>
              <p:cNvSpPr/>
              <p:nvPr/>
            </p:nvSpPr>
            <p:spPr>
              <a:xfrm>
                <a:off x="10907049" y="32494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27" name="Freeform 30">
                <a:extLst>
                  <a:ext uri="{FF2B5EF4-FFF2-40B4-BE49-F238E27FC236}">
                    <a16:creationId xmlns:a16="http://schemas.microsoft.com/office/drawing/2014/main" id="{3A6B74A5-A166-E630-8F65-B68049E6C2C0}"/>
                  </a:ext>
                </a:extLst>
              </p:cNvPr>
              <p:cNvSpPr/>
              <p:nvPr/>
            </p:nvSpPr>
            <p:spPr>
              <a:xfrm>
                <a:off x="8753537"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28" name="Freeform 31">
                <a:extLst>
                  <a:ext uri="{FF2B5EF4-FFF2-40B4-BE49-F238E27FC236}">
                    <a16:creationId xmlns:a16="http://schemas.microsoft.com/office/drawing/2014/main" id="{812536DE-2798-F886-D0D5-42EF4DCB2447}"/>
                  </a:ext>
                </a:extLst>
              </p:cNvPr>
              <p:cNvSpPr/>
              <p:nvPr/>
            </p:nvSpPr>
            <p:spPr>
              <a:xfrm>
                <a:off x="9826905" y="3252984"/>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29" name="Freeform 32">
                <a:extLst>
                  <a:ext uri="{FF2B5EF4-FFF2-40B4-BE49-F238E27FC236}">
                    <a16:creationId xmlns:a16="http://schemas.microsoft.com/office/drawing/2014/main" id="{0CB43AC4-F108-5F5D-C248-D120D971FA2C}"/>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30" name="Freeform 34">
                <a:extLst>
                  <a:ext uri="{FF2B5EF4-FFF2-40B4-BE49-F238E27FC236}">
                    <a16:creationId xmlns:a16="http://schemas.microsoft.com/office/drawing/2014/main" id="{ED391F1F-A115-6C93-1F50-E6A4E3B071BB}"/>
                  </a:ext>
                </a:extLst>
              </p:cNvPr>
              <p:cNvSpPr/>
              <p:nvPr/>
            </p:nvSpPr>
            <p:spPr>
              <a:xfrm>
                <a:off x="14505208" y="448960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31" name="Freeform 35">
                <a:extLst>
                  <a:ext uri="{FF2B5EF4-FFF2-40B4-BE49-F238E27FC236}">
                    <a16:creationId xmlns:a16="http://schemas.microsoft.com/office/drawing/2014/main" id="{DC73511D-622C-590C-9326-B46AD7E87639}"/>
                  </a:ext>
                </a:extLst>
              </p:cNvPr>
              <p:cNvSpPr/>
              <p:nvPr/>
            </p:nvSpPr>
            <p:spPr>
              <a:xfrm>
                <a:off x="8752487"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32" name="Freeform 36">
                <a:extLst>
                  <a:ext uri="{FF2B5EF4-FFF2-40B4-BE49-F238E27FC236}">
                    <a16:creationId xmlns:a16="http://schemas.microsoft.com/office/drawing/2014/main" id="{68AE3DCA-A9EC-5185-0DB9-98268B5998DF}"/>
                  </a:ext>
                </a:extLst>
              </p:cNvPr>
              <p:cNvSpPr/>
              <p:nvPr/>
            </p:nvSpPr>
            <p:spPr>
              <a:xfrm>
                <a:off x="8036172" y="448960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33" name="Freeform 37">
                <a:extLst>
                  <a:ext uri="{FF2B5EF4-FFF2-40B4-BE49-F238E27FC236}">
                    <a16:creationId xmlns:a16="http://schemas.microsoft.com/office/drawing/2014/main" id="{3CB4649B-B80A-C326-73D2-CB3115D162CC}"/>
                  </a:ext>
                </a:extLst>
              </p:cNvPr>
              <p:cNvSpPr/>
              <p:nvPr/>
            </p:nvSpPr>
            <p:spPr>
              <a:xfrm>
                <a:off x="13064078" y="5114765"/>
                <a:ext cx="359687" cy="618607"/>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34" name="Freeform 40">
                <a:extLst>
                  <a:ext uri="{FF2B5EF4-FFF2-40B4-BE49-F238E27FC236}">
                    <a16:creationId xmlns:a16="http://schemas.microsoft.com/office/drawing/2014/main" id="{120CC888-C144-260C-94FC-DD31B7B311CC}"/>
                  </a:ext>
                </a:extLst>
              </p:cNvPr>
              <p:cNvSpPr/>
              <p:nvPr/>
            </p:nvSpPr>
            <p:spPr>
              <a:xfrm>
                <a:off x="13423763" y="5114766"/>
                <a:ext cx="719371"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35" name="Freeform 41">
                <a:extLst>
                  <a:ext uri="{FF2B5EF4-FFF2-40B4-BE49-F238E27FC236}">
                    <a16:creationId xmlns:a16="http://schemas.microsoft.com/office/drawing/2014/main" id="{863B6580-9CB3-ECCB-16A2-9327E740F7AD}"/>
                  </a:ext>
                </a:extLst>
              </p:cNvPr>
              <p:cNvSpPr/>
              <p:nvPr/>
            </p:nvSpPr>
            <p:spPr>
              <a:xfrm>
                <a:off x="14145519" y="5114766"/>
                <a:ext cx="359685" cy="618607"/>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rgbClr val="007BFF"/>
                </a:solidFill>
                <a:prstDash val="solid"/>
                <a:miter/>
              </a:ln>
            </p:spPr>
            <p:txBody>
              <a:bodyPr rtlCol="0" anchor="ctr"/>
              <a:lstStyle/>
              <a:p>
                <a:endParaRPr lang="en-US" dirty="0"/>
              </a:p>
            </p:txBody>
          </p:sp>
          <p:sp>
            <p:nvSpPr>
              <p:cNvPr id="36" name="Freeform 42">
                <a:extLst>
                  <a:ext uri="{FF2B5EF4-FFF2-40B4-BE49-F238E27FC236}">
                    <a16:creationId xmlns:a16="http://schemas.microsoft.com/office/drawing/2014/main" id="{349638E3-7DB4-E9E0-ED00-B2416AF72657}"/>
                  </a:ext>
                </a:extLst>
              </p:cNvPr>
              <p:cNvSpPr/>
              <p:nvPr/>
            </p:nvSpPr>
            <p:spPr>
              <a:xfrm>
                <a:off x="14147991" y="4489607"/>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37" name="Freeform 53">
                <a:extLst>
                  <a:ext uri="{FF2B5EF4-FFF2-40B4-BE49-F238E27FC236}">
                    <a16:creationId xmlns:a16="http://schemas.microsoft.com/office/drawing/2014/main" id="{9379054D-49BF-28A3-7EC7-D767049213D6}"/>
                  </a:ext>
                </a:extLst>
              </p:cNvPr>
              <p:cNvSpPr/>
              <p:nvPr/>
            </p:nvSpPr>
            <p:spPr>
              <a:xfrm>
                <a:off x="15565167" y="51112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38" name="Freeform 54">
                <a:extLst>
                  <a:ext uri="{FF2B5EF4-FFF2-40B4-BE49-F238E27FC236}">
                    <a16:creationId xmlns:a16="http://schemas.microsoft.com/office/drawing/2014/main" id="{E1BB0939-9F68-A90F-ADC6-44970826CFCF}"/>
                  </a:ext>
                </a:extLst>
              </p:cNvPr>
              <p:cNvSpPr/>
              <p:nvPr/>
            </p:nvSpPr>
            <p:spPr>
              <a:xfrm>
                <a:off x="16284541" y="3871002"/>
                <a:ext cx="359687" cy="618607"/>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rgbClr val="007BFF"/>
                </a:solidFill>
                <a:prstDash val="solid"/>
                <a:miter/>
              </a:ln>
            </p:spPr>
            <p:txBody>
              <a:bodyPr rtlCol="0" anchor="ctr"/>
              <a:lstStyle/>
              <a:p>
                <a:endParaRPr lang="en-US" dirty="0"/>
              </a:p>
            </p:txBody>
          </p:sp>
          <p:sp>
            <p:nvSpPr>
              <p:cNvPr id="39" name="Freeform 55">
                <a:extLst>
                  <a:ext uri="{FF2B5EF4-FFF2-40B4-BE49-F238E27FC236}">
                    <a16:creationId xmlns:a16="http://schemas.microsoft.com/office/drawing/2014/main" id="{87C9AAAF-CDDF-29BF-17ED-C1010A06894B}"/>
                  </a:ext>
                </a:extLst>
              </p:cNvPr>
              <p:cNvSpPr/>
              <p:nvPr/>
            </p:nvSpPr>
            <p:spPr>
              <a:xfrm>
                <a:off x="15211273" y="448961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40" name="Freeform 56">
                <a:extLst>
                  <a:ext uri="{FF2B5EF4-FFF2-40B4-BE49-F238E27FC236}">
                    <a16:creationId xmlns:a16="http://schemas.microsoft.com/office/drawing/2014/main" id="{71E51430-A487-4F8A-7F0C-E8C43385FE9E}"/>
                  </a:ext>
                </a:extLst>
              </p:cNvPr>
              <p:cNvSpPr/>
              <p:nvPr/>
            </p:nvSpPr>
            <p:spPr>
              <a:xfrm>
                <a:off x="15211273" y="3871000"/>
                <a:ext cx="359685" cy="618607"/>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41" name="Freeform 57">
                <a:extLst>
                  <a:ext uri="{FF2B5EF4-FFF2-40B4-BE49-F238E27FC236}">
                    <a16:creationId xmlns:a16="http://schemas.microsoft.com/office/drawing/2014/main" id="{D7AA5DBC-BDA2-1455-4EFE-E646030E4537}"/>
                  </a:ext>
                </a:extLst>
              </p:cNvPr>
              <p:cNvSpPr/>
              <p:nvPr/>
            </p:nvSpPr>
            <p:spPr>
              <a:xfrm>
                <a:off x="15570958" y="387100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grpSp>
        <p:sp>
          <p:nvSpPr>
            <p:cNvPr id="6" name="Oval 5">
              <a:extLst>
                <a:ext uri="{FF2B5EF4-FFF2-40B4-BE49-F238E27FC236}">
                  <a16:creationId xmlns:a16="http://schemas.microsoft.com/office/drawing/2014/main" id="{B26C1E8D-7E48-E96A-CB4A-853096CB28F8}"/>
                </a:ext>
              </a:extLst>
            </p:cNvPr>
            <p:cNvSpPr/>
            <p:nvPr/>
          </p:nvSpPr>
          <p:spPr>
            <a:xfrm>
              <a:off x="1993085" y="1784903"/>
              <a:ext cx="57510" cy="57510"/>
            </a:xfrm>
            <a:prstGeom prst="ellipse">
              <a:avLst/>
            </a:prstGeom>
            <a:solidFill>
              <a:schemeClr val="accent1"/>
            </a:solidFill>
            <a:ln>
              <a:solidFill>
                <a:srgbClr val="007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16A4F4D-051C-6EED-850F-1617A085C94A}"/>
                </a:ext>
              </a:extLst>
            </p:cNvPr>
            <p:cNvSpPr/>
            <p:nvPr/>
          </p:nvSpPr>
          <p:spPr>
            <a:xfrm>
              <a:off x="448330" y="3086530"/>
              <a:ext cx="57510" cy="57510"/>
            </a:xfrm>
            <a:prstGeom prst="ellipse">
              <a:avLst/>
            </a:prstGeom>
            <a:solidFill>
              <a:schemeClr val="accent1"/>
            </a:solidFill>
            <a:ln>
              <a:solidFill>
                <a:srgbClr val="007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E37C261-A40D-1984-042D-DD6C6C950C9F}"/>
                </a:ext>
              </a:extLst>
            </p:cNvPr>
            <p:cNvSpPr/>
            <p:nvPr/>
          </p:nvSpPr>
          <p:spPr>
            <a:xfrm>
              <a:off x="844828" y="5486184"/>
              <a:ext cx="57510" cy="57510"/>
            </a:xfrm>
            <a:prstGeom prst="ellipse">
              <a:avLst/>
            </a:prstGeom>
            <a:solidFill>
              <a:schemeClr val="accent1"/>
            </a:solidFill>
            <a:ln>
              <a:solidFill>
                <a:srgbClr val="007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F6F3E8DC-434B-F7B0-1194-D219D4CAD98B}"/>
              </a:ext>
            </a:extLst>
          </p:cNvPr>
          <p:cNvGrpSpPr/>
          <p:nvPr/>
        </p:nvGrpSpPr>
        <p:grpSpPr>
          <a:xfrm rot="16200000">
            <a:off x="389221" y="2583632"/>
            <a:ext cx="1602265" cy="5212770"/>
            <a:chOff x="448330" y="497159"/>
            <a:chExt cx="1602265" cy="5212770"/>
          </a:xfrm>
        </p:grpSpPr>
        <p:grpSp>
          <p:nvGrpSpPr>
            <p:cNvPr id="43" name="Group 42">
              <a:extLst>
                <a:ext uri="{FF2B5EF4-FFF2-40B4-BE49-F238E27FC236}">
                  <a16:creationId xmlns:a16="http://schemas.microsoft.com/office/drawing/2014/main" id="{3F8CAD9F-DDFB-3897-20F3-EF7B88A593C3}"/>
                </a:ext>
              </a:extLst>
            </p:cNvPr>
            <p:cNvGrpSpPr/>
            <p:nvPr/>
          </p:nvGrpSpPr>
          <p:grpSpPr>
            <a:xfrm rot="5400000">
              <a:off x="-1361044" y="2351432"/>
              <a:ext cx="5212770" cy="1504224"/>
              <a:chOff x="8036172" y="3249408"/>
              <a:chExt cx="8608056" cy="2483965"/>
            </a:xfrm>
          </p:grpSpPr>
          <p:sp>
            <p:nvSpPr>
              <p:cNvPr id="47" name="Freeform 13">
                <a:extLst>
                  <a:ext uri="{FF2B5EF4-FFF2-40B4-BE49-F238E27FC236}">
                    <a16:creationId xmlns:a16="http://schemas.microsoft.com/office/drawing/2014/main" id="{DB544968-7195-3C2F-E36F-9AA5911D3B1B}"/>
                  </a:ext>
                </a:extLst>
              </p:cNvPr>
              <p:cNvSpPr/>
              <p:nvPr/>
            </p:nvSpPr>
            <p:spPr>
              <a:xfrm>
                <a:off x="9107532"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48" name="Freeform 14">
                <a:extLst>
                  <a:ext uri="{FF2B5EF4-FFF2-40B4-BE49-F238E27FC236}">
                    <a16:creationId xmlns:a16="http://schemas.microsoft.com/office/drawing/2014/main" id="{88C48B2A-B15F-97D4-A6D1-1A535A5B7CB1}"/>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49" name="Freeform 15">
                <a:extLst>
                  <a:ext uri="{FF2B5EF4-FFF2-40B4-BE49-F238E27FC236}">
                    <a16:creationId xmlns:a16="http://schemas.microsoft.com/office/drawing/2014/main" id="{2AB02541-B5AC-7DA4-44D8-EA5549F82D20}"/>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50" name="Freeform 16">
                <a:extLst>
                  <a:ext uri="{FF2B5EF4-FFF2-40B4-BE49-F238E27FC236}">
                    <a16:creationId xmlns:a16="http://schemas.microsoft.com/office/drawing/2014/main" id="{870A89D8-09D0-D1D9-E96D-6B47538E199E}"/>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51" name="Freeform 17">
                <a:extLst>
                  <a:ext uri="{FF2B5EF4-FFF2-40B4-BE49-F238E27FC236}">
                    <a16:creationId xmlns:a16="http://schemas.microsoft.com/office/drawing/2014/main" id="{A14A0BD4-9A40-5925-9718-FBCA05C31366}"/>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52" name="Freeform 18">
                <a:extLst>
                  <a:ext uri="{FF2B5EF4-FFF2-40B4-BE49-F238E27FC236}">
                    <a16:creationId xmlns:a16="http://schemas.microsoft.com/office/drawing/2014/main" id="{CE688980-435C-6899-48BB-97867B8A3F59}"/>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53" name="Freeform 19">
                <a:extLst>
                  <a:ext uri="{FF2B5EF4-FFF2-40B4-BE49-F238E27FC236}">
                    <a16:creationId xmlns:a16="http://schemas.microsoft.com/office/drawing/2014/main" id="{8AE3929C-B0E0-BAF0-DA2E-739922F8CEEA}"/>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rgbClr val="007BFF"/>
                </a:solidFill>
                <a:prstDash val="solid"/>
                <a:miter/>
              </a:ln>
            </p:spPr>
            <p:txBody>
              <a:bodyPr rtlCol="0" anchor="ctr"/>
              <a:lstStyle/>
              <a:p>
                <a:endParaRPr lang="en-US" dirty="0"/>
              </a:p>
            </p:txBody>
          </p:sp>
          <p:sp>
            <p:nvSpPr>
              <p:cNvPr id="54" name="Freeform 20">
                <a:extLst>
                  <a:ext uri="{FF2B5EF4-FFF2-40B4-BE49-F238E27FC236}">
                    <a16:creationId xmlns:a16="http://schemas.microsoft.com/office/drawing/2014/main" id="{27C0AD38-1394-63AF-B306-FDC8AE969F8D}"/>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55" name="Freeform 21">
                <a:extLst>
                  <a:ext uri="{FF2B5EF4-FFF2-40B4-BE49-F238E27FC236}">
                    <a16:creationId xmlns:a16="http://schemas.microsoft.com/office/drawing/2014/main" id="{4CB7B865-36A2-5F94-B70C-A4ED34014495}"/>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56" name="Freeform 22">
                <a:extLst>
                  <a:ext uri="{FF2B5EF4-FFF2-40B4-BE49-F238E27FC236}">
                    <a16:creationId xmlns:a16="http://schemas.microsoft.com/office/drawing/2014/main" id="{5FFFECF0-83DC-A943-10C7-D88700AE58F4}"/>
                  </a:ext>
                </a:extLst>
              </p:cNvPr>
              <p:cNvSpPr/>
              <p:nvPr/>
            </p:nvSpPr>
            <p:spPr>
              <a:xfrm>
                <a:off x="13064079" y="448960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57" name="Freeform 23">
                <a:extLst>
                  <a:ext uri="{FF2B5EF4-FFF2-40B4-BE49-F238E27FC236}">
                    <a16:creationId xmlns:a16="http://schemas.microsoft.com/office/drawing/2014/main" id="{D809229A-C840-21C6-0874-DF1B42987394}"/>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58" name="Freeform 26">
                <a:extLst>
                  <a:ext uri="{FF2B5EF4-FFF2-40B4-BE49-F238E27FC236}">
                    <a16:creationId xmlns:a16="http://schemas.microsoft.com/office/drawing/2014/main" id="{7DD616E0-58C3-E99A-9C67-06901C3D59BA}"/>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59" name="Freeform 27">
                <a:extLst>
                  <a:ext uri="{FF2B5EF4-FFF2-40B4-BE49-F238E27FC236}">
                    <a16:creationId xmlns:a16="http://schemas.microsoft.com/office/drawing/2014/main" id="{BBCF3AE9-2C31-685D-593C-DFAEA58F4725}"/>
                  </a:ext>
                </a:extLst>
              </p:cNvPr>
              <p:cNvSpPr/>
              <p:nvPr/>
            </p:nvSpPr>
            <p:spPr>
              <a:xfrm>
                <a:off x="10911751"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60" name="Freeform 28">
                <a:extLst>
                  <a:ext uri="{FF2B5EF4-FFF2-40B4-BE49-F238E27FC236}">
                    <a16:creationId xmlns:a16="http://schemas.microsoft.com/office/drawing/2014/main" id="{C3E0FD62-1035-F663-7049-443AD6C2C9B5}"/>
                  </a:ext>
                </a:extLst>
              </p:cNvPr>
              <p:cNvSpPr/>
              <p:nvPr/>
            </p:nvSpPr>
            <p:spPr>
              <a:xfrm>
                <a:off x="11271436"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61" name="Freeform 29">
                <a:extLst>
                  <a:ext uri="{FF2B5EF4-FFF2-40B4-BE49-F238E27FC236}">
                    <a16:creationId xmlns:a16="http://schemas.microsoft.com/office/drawing/2014/main" id="{164704B7-7543-67FA-F19D-E5BCB0D4EF66}"/>
                  </a:ext>
                </a:extLst>
              </p:cNvPr>
              <p:cNvSpPr/>
              <p:nvPr/>
            </p:nvSpPr>
            <p:spPr>
              <a:xfrm>
                <a:off x="10907049" y="32494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62" name="Freeform 30">
                <a:extLst>
                  <a:ext uri="{FF2B5EF4-FFF2-40B4-BE49-F238E27FC236}">
                    <a16:creationId xmlns:a16="http://schemas.microsoft.com/office/drawing/2014/main" id="{E64BC3EB-AB8A-6252-C236-9E2948A1E51C}"/>
                  </a:ext>
                </a:extLst>
              </p:cNvPr>
              <p:cNvSpPr/>
              <p:nvPr/>
            </p:nvSpPr>
            <p:spPr>
              <a:xfrm>
                <a:off x="8753537"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63" name="Freeform 31">
                <a:extLst>
                  <a:ext uri="{FF2B5EF4-FFF2-40B4-BE49-F238E27FC236}">
                    <a16:creationId xmlns:a16="http://schemas.microsoft.com/office/drawing/2014/main" id="{3EF914AD-97F0-B574-BB0A-9E6D502680E4}"/>
                  </a:ext>
                </a:extLst>
              </p:cNvPr>
              <p:cNvSpPr/>
              <p:nvPr/>
            </p:nvSpPr>
            <p:spPr>
              <a:xfrm>
                <a:off x="9826905" y="3252984"/>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64" name="Freeform 32">
                <a:extLst>
                  <a:ext uri="{FF2B5EF4-FFF2-40B4-BE49-F238E27FC236}">
                    <a16:creationId xmlns:a16="http://schemas.microsoft.com/office/drawing/2014/main" id="{8AB2D067-9D61-56F4-FDEF-39E4FE6DB069}"/>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65" name="Freeform 34">
                <a:extLst>
                  <a:ext uri="{FF2B5EF4-FFF2-40B4-BE49-F238E27FC236}">
                    <a16:creationId xmlns:a16="http://schemas.microsoft.com/office/drawing/2014/main" id="{9CE8305E-8173-D58B-24CE-67B4183E11A8}"/>
                  </a:ext>
                </a:extLst>
              </p:cNvPr>
              <p:cNvSpPr/>
              <p:nvPr/>
            </p:nvSpPr>
            <p:spPr>
              <a:xfrm>
                <a:off x="14505208" y="4489609"/>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66" name="Freeform 35">
                <a:extLst>
                  <a:ext uri="{FF2B5EF4-FFF2-40B4-BE49-F238E27FC236}">
                    <a16:creationId xmlns:a16="http://schemas.microsoft.com/office/drawing/2014/main" id="{456960FB-C52E-6609-98F7-D084C6895610}"/>
                  </a:ext>
                </a:extLst>
              </p:cNvPr>
              <p:cNvSpPr/>
              <p:nvPr/>
            </p:nvSpPr>
            <p:spPr>
              <a:xfrm>
                <a:off x="8752487"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67" name="Freeform 36">
                <a:extLst>
                  <a:ext uri="{FF2B5EF4-FFF2-40B4-BE49-F238E27FC236}">
                    <a16:creationId xmlns:a16="http://schemas.microsoft.com/office/drawing/2014/main" id="{1A63FDF5-31BF-20BA-91CF-1A1EB700365A}"/>
                  </a:ext>
                </a:extLst>
              </p:cNvPr>
              <p:cNvSpPr/>
              <p:nvPr/>
            </p:nvSpPr>
            <p:spPr>
              <a:xfrm>
                <a:off x="8036172" y="448960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68" name="Freeform 37">
                <a:extLst>
                  <a:ext uri="{FF2B5EF4-FFF2-40B4-BE49-F238E27FC236}">
                    <a16:creationId xmlns:a16="http://schemas.microsoft.com/office/drawing/2014/main" id="{4DB6115F-85A9-6177-C162-B049EF974481}"/>
                  </a:ext>
                </a:extLst>
              </p:cNvPr>
              <p:cNvSpPr/>
              <p:nvPr/>
            </p:nvSpPr>
            <p:spPr>
              <a:xfrm>
                <a:off x="13064078" y="5114765"/>
                <a:ext cx="359687" cy="618607"/>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69" name="Freeform 40">
                <a:extLst>
                  <a:ext uri="{FF2B5EF4-FFF2-40B4-BE49-F238E27FC236}">
                    <a16:creationId xmlns:a16="http://schemas.microsoft.com/office/drawing/2014/main" id="{3B889773-0519-5B78-8FF5-5740BE762FD7}"/>
                  </a:ext>
                </a:extLst>
              </p:cNvPr>
              <p:cNvSpPr/>
              <p:nvPr/>
            </p:nvSpPr>
            <p:spPr>
              <a:xfrm>
                <a:off x="13423763" y="5114766"/>
                <a:ext cx="719371"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70" name="Freeform 41">
                <a:extLst>
                  <a:ext uri="{FF2B5EF4-FFF2-40B4-BE49-F238E27FC236}">
                    <a16:creationId xmlns:a16="http://schemas.microsoft.com/office/drawing/2014/main" id="{0C4513EF-01B6-F6FA-935E-DF2B40460862}"/>
                  </a:ext>
                </a:extLst>
              </p:cNvPr>
              <p:cNvSpPr/>
              <p:nvPr/>
            </p:nvSpPr>
            <p:spPr>
              <a:xfrm>
                <a:off x="14145519" y="5114766"/>
                <a:ext cx="359685" cy="618607"/>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rgbClr val="007BFF"/>
                </a:solidFill>
                <a:prstDash val="solid"/>
                <a:miter/>
              </a:ln>
            </p:spPr>
            <p:txBody>
              <a:bodyPr rtlCol="0" anchor="ctr"/>
              <a:lstStyle/>
              <a:p>
                <a:endParaRPr lang="en-US" dirty="0"/>
              </a:p>
            </p:txBody>
          </p:sp>
          <p:sp>
            <p:nvSpPr>
              <p:cNvPr id="71" name="Freeform 42">
                <a:extLst>
                  <a:ext uri="{FF2B5EF4-FFF2-40B4-BE49-F238E27FC236}">
                    <a16:creationId xmlns:a16="http://schemas.microsoft.com/office/drawing/2014/main" id="{73AC809A-19C8-45DB-252A-222D1E8C1AEA}"/>
                  </a:ext>
                </a:extLst>
              </p:cNvPr>
              <p:cNvSpPr/>
              <p:nvPr/>
            </p:nvSpPr>
            <p:spPr>
              <a:xfrm>
                <a:off x="14147991" y="4489607"/>
                <a:ext cx="359687"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72" name="Freeform 53">
                <a:extLst>
                  <a:ext uri="{FF2B5EF4-FFF2-40B4-BE49-F238E27FC236}">
                    <a16:creationId xmlns:a16="http://schemas.microsoft.com/office/drawing/2014/main" id="{FEF905C9-D3CB-A51F-B966-E293A7782C13}"/>
                  </a:ext>
                </a:extLst>
              </p:cNvPr>
              <p:cNvSpPr/>
              <p:nvPr/>
            </p:nvSpPr>
            <p:spPr>
              <a:xfrm>
                <a:off x="15565167" y="51112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73" name="Freeform 54">
                <a:extLst>
                  <a:ext uri="{FF2B5EF4-FFF2-40B4-BE49-F238E27FC236}">
                    <a16:creationId xmlns:a16="http://schemas.microsoft.com/office/drawing/2014/main" id="{13A6C0E5-AB0F-9E19-3A86-6293A06B4638}"/>
                  </a:ext>
                </a:extLst>
              </p:cNvPr>
              <p:cNvSpPr/>
              <p:nvPr/>
            </p:nvSpPr>
            <p:spPr>
              <a:xfrm>
                <a:off x="16284541" y="3871002"/>
                <a:ext cx="359687" cy="618607"/>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rgbClr val="007BFF"/>
                </a:solidFill>
                <a:prstDash val="solid"/>
                <a:miter/>
              </a:ln>
            </p:spPr>
            <p:txBody>
              <a:bodyPr rtlCol="0" anchor="ctr"/>
              <a:lstStyle/>
              <a:p>
                <a:endParaRPr lang="en-US" dirty="0"/>
              </a:p>
            </p:txBody>
          </p:sp>
          <p:sp>
            <p:nvSpPr>
              <p:cNvPr id="74" name="Freeform 55">
                <a:extLst>
                  <a:ext uri="{FF2B5EF4-FFF2-40B4-BE49-F238E27FC236}">
                    <a16:creationId xmlns:a16="http://schemas.microsoft.com/office/drawing/2014/main" id="{8F4ADCBC-F0A5-0517-5D89-E0741C870EE7}"/>
                  </a:ext>
                </a:extLst>
              </p:cNvPr>
              <p:cNvSpPr/>
              <p:nvPr/>
            </p:nvSpPr>
            <p:spPr>
              <a:xfrm>
                <a:off x="15211272" y="448961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75" name="Freeform 56">
                <a:extLst>
                  <a:ext uri="{FF2B5EF4-FFF2-40B4-BE49-F238E27FC236}">
                    <a16:creationId xmlns:a16="http://schemas.microsoft.com/office/drawing/2014/main" id="{7F87D0AB-CF28-1EC4-384C-26C202D92FEE}"/>
                  </a:ext>
                </a:extLst>
              </p:cNvPr>
              <p:cNvSpPr/>
              <p:nvPr/>
            </p:nvSpPr>
            <p:spPr>
              <a:xfrm>
                <a:off x="15211273" y="3871000"/>
                <a:ext cx="359685" cy="618607"/>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76" name="Freeform 57">
                <a:extLst>
                  <a:ext uri="{FF2B5EF4-FFF2-40B4-BE49-F238E27FC236}">
                    <a16:creationId xmlns:a16="http://schemas.microsoft.com/office/drawing/2014/main" id="{61A187B9-9787-C9C4-E735-4B1E44032FD8}"/>
                  </a:ext>
                </a:extLst>
              </p:cNvPr>
              <p:cNvSpPr/>
              <p:nvPr/>
            </p:nvSpPr>
            <p:spPr>
              <a:xfrm>
                <a:off x="15570958" y="387100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grpSp>
        <p:sp>
          <p:nvSpPr>
            <p:cNvPr id="44" name="Oval 43">
              <a:extLst>
                <a:ext uri="{FF2B5EF4-FFF2-40B4-BE49-F238E27FC236}">
                  <a16:creationId xmlns:a16="http://schemas.microsoft.com/office/drawing/2014/main" id="{79C03983-3412-7F9B-6EF3-FC0499B85AF8}"/>
                </a:ext>
              </a:extLst>
            </p:cNvPr>
            <p:cNvSpPr/>
            <p:nvPr/>
          </p:nvSpPr>
          <p:spPr>
            <a:xfrm>
              <a:off x="1993085" y="1784903"/>
              <a:ext cx="57510" cy="57510"/>
            </a:xfrm>
            <a:prstGeom prst="ellipse">
              <a:avLst/>
            </a:prstGeom>
            <a:solidFill>
              <a:schemeClr val="accent1"/>
            </a:solidFill>
            <a:ln>
              <a:solidFill>
                <a:srgbClr val="007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BDFC9013-F90B-48C4-E725-4F477DE102AB}"/>
                </a:ext>
              </a:extLst>
            </p:cNvPr>
            <p:cNvSpPr/>
            <p:nvPr/>
          </p:nvSpPr>
          <p:spPr>
            <a:xfrm>
              <a:off x="448330" y="3086530"/>
              <a:ext cx="57510" cy="57510"/>
            </a:xfrm>
            <a:prstGeom prst="ellipse">
              <a:avLst/>
            </a:prstGeom>
            <a:solidFill>
              <a:schemeClr val="accent1"/>
            </a:solidFill>
            <a:ln>
              <a:solidFill>
                <a:srgbClr val="007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92427AB8-66D5-C4B8-6E2C-868E4CE9B155}"/>
                </a:ext>
              </a:extLst>
            </p:cNvPr>
            <p:cNvSpPr/>
            <p:nvPr/>
          </p:nvSpPr>
          <p:spPr>
            <a:xfrm>
              <a:off x="844828" y="5486184"/>
              <a:ext cx="57510" cy="57510"/>
            </a:xfrm>
            <a:prstGeom prst="ellipse">
              <a:avLst/>
            </a:prstGeom>
            <a:solidFill>
              <a:schemeClr val="accent1"/>
            </a:solidFill>
            <a:ln>
              <a:solidFill>
                <a:srgbClr val="007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0923767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CFC3AD-98E3-0045-AE96-F2732DFBF15B}"/>
              </a:ext>
            </a:extLst>
          </p:cNvPr>
          <p:cNvSpPr>
            <a:spLocks noGrp="1"/>
          </p:cNvSpPr>
          <p:nvPr>
            <p:ph type="body" idx="1"/>
          </p:nvPr>
        </p:nvSpPr>
        <p:spPr>
          <a:xfrm>
            <a:off x="940071" y="2026920"/>
            <a:ext cx="4406357" cy="3386824"/>
          </a:xfrm>
        </p:spPr>
        <p:txBody>
          <a:bodyPr/>
          <a:lstStyle/>
          <a:p>
            <a:r>
              <a:rPr lang="tr-TR" sz="3500" b="1" dirty="0">
                <a:solidFill>
                  <a:srgbClr val="FFFFFF"/>
                </a:solidFill>
                <a:effectLst/>
                <a:latin typeface="Poppins" panose="00000500000000000000" pitchFamily="2" charset="0"/>
                <a:ea typeface="Aptos" panose="020B0004020202020204" pitchFamily="34" charset="0"/>
                <a:cs typeface="Poppins" panose="00000500000000000000" pitchFamily="2" charset="0"/>
              </a:rPr>
              <a:t>'M</a:t>
            </a:r>
            <a:r>
              <a:rPr lang="en-US" sz="3500" b="1" dirty="0">
                <a:solidFill>
                  <a:srgbClr val="FFFFFF"/>
                </a:solidFill>
                <a:effectLst/>
                <a:latin typeface="Poppins" panose="00000500000000000000" pitchFamily="2" charset="0"/>
                <a:ea typeface="Aptos" panose="020B0004020202020204" pitchFamily="34" charset="0"/>
                <a:cs typeface="Poppins" panose="00000500000000000000" pitchFamily="2" charset="0"/>
              </a:rPr>
              <a:t>ÜKEMMEL İNSAN</a:t>
            </a:r>
            <a:r>
              <a:rPr lang="tr-TR" sz="3500" b="1" dirty="0">
                <a:solidFill>
                  <a:srgbClr val="FFFFFF"/>
                </a:solidFill>
                <a:effectLst/>
                <a:latin typeface="Poppins" panose="00000500000000000000" pitchFamily="2" charset="0"/>
                <a:ea typeface="Aptos" panose="020B0004020202020204" pitchFamily="34" charset="0"/>
                <a:cs typeface="Poppins" panose="00000500000000000000" pitchFamily="2" charset="0"/>
              </a:rPr>
              <a:t>’ </a:t>
            </a:r>
            <a:r>
              <a:rPr lang="en-US" sz="3500" b="1" dirty="0">
                <a:solidFill>
                  <a:srgbClr val="FFFFFF"/>
                </a:solidFill>
                <a:effectLst/>
                <a:latin typeface="Poppins" panose="00000500000000000000" pitchFamily="2" charset="0"/>
                <a:ea typeface="Aptos" panose="020B0004020202020204" pitchFamily="34" charset="0"/>
                <a:cs typeface="Poppins" panose="00000500000000000000" pitchFamily="2" charset="0"/>
              </a:rPr>
              <a:t>MARKANIZI SATIN ALMIYOR</a:t>
            </a:r>
            <a:br>
              <a:rPr lang="en-US" sz="3500" b="1" dirty="0">
                <a:solidFill>
                  <a:srgbClr val="FFFFFF"/>
                </a:solidFill>
                <a:effectLst/>
                <a:latin typeface="Poppins" panose="00000500000000000000" pitchFamily="2" charset="0"/>
                <a:ea typeface="Aptos" panose="020B0004020202020204" pitchFamily="34" charset="0"/>
                <a:cs typeface="Poppins" panose="00000500000000000000" pitchFamily="2" charset="0"/>
              </a:rPr>
            </a:br>
            <a:endParaRPr lang="en-US" sz="3500" dirty="0">
              <a:solidFill>
                <a:srgbClr val="FFFFFF"/>
              </a:solidFill>
              <a:latin typeface="Poppins" panose="00000500000000000000" pitchFamily="2" charset="0"/>
              <a:cs typeface="Poppins" panose="00000500000000000000" pitchFamily="2" charset="0"/>
            </a:endParaRPr>
          </a:p>
        </p:txBody>
      </p:sp>
      <p:sp>
        <p:nvSpPr>
          <p:cNvPr id="4" name="Slide Number Placeholder 3">
            <a:extLst>
              <a:ext uri="{FF2B5EF4-FFF2-40B4-BE49-F238E27FC236}">
                <a16:creationId xmlns:a16="http://schemas.microsoft.com/office/drawing/2014/main" id="{DEB732D1-E5E5-62B9-285C-7B576598FE28}"/>
              </a:ext>
            </a:extLst>
          </p:cNvPr>
          <p:cNvSpPr>
            <a:spLocks noGrp="1"/>
          </p:cNvSpPr>
          <p:nvPr>
            <p:ph type="sldNum" sz="quarter" idx="19"/>
          </p:nvPr>
        </p:nvSpPr>
        <p:spPr>
          <a:xfrm>
            <a:off x="11353800" y="6416675"/>
            <a:ext cx="287338" cy="12227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0D356-6DCB-1E45-8811-333E786CA1EC}" type="slidenum">
              <a:rPr kumimoji="0" lang="en-US" sz="800" b="0" i="0" u="none" strike="noStrike" kern="1200" cap="none" spc="0" normalizeH="0" baseline="0" noProof="0" smtClean="0">
                <a:ln>
                  <a:noFill/>
                </a:ln>
                <a:solidFill>
                  <a:srgbClr val="FFFFFF"/>
                </a:solidFill>
                <a:effectLst/>
                <a:uLnTx/>
                <a:uFillTx/>
                <a:latin typeface="Poppins Light" pitchFamily="2" charset="77"/>
                <a:ea typeface="+mn-ea"/>
                <a:cs typeface="Poppins Light"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srgbClr val="FFFFFF"/>
              </a:solidFill>
              <a:effectLst/>
              <a:uLnTx/>
              <a:uFillTx/>
              <a:latin typeface="Poppins Light" pitchFamily="2" charset="77"/>
              <a:ea typeface="+mn-ea"/>
              <a:cs typeface="Poppins Light" pitchFamily="2" charset="77"/>
            </a:endParaRPr>
          </a:p>
        </p:txBody>
      </p:sp>
    </p:spTree>
    <p:extLst>
      <p:ext uri="{BB962C8B-B14F-4D97-AF65-F5344CB8AC3E}">
        <p14:creationId xmlns:p14="http://schemas.microsoft.com/office/powerpoint/2010/main" val="1194511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B3057-0A62-8B01-A17B-26BB1BD0EEA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8B906FA-1658-893D-CAA6-92C8C870E22D}"/>
              </a:ext>
            </a:extLst>
          </p:cNvPr>
          <p:cNvSpPr/>
          <p:nvPr/>
        </p:nvSpPr>
        <p:spPr>
          <a:xfrm>
            <a:off x="0" y="0"/>
            <a:ext cx="889000" cy="341833"/>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TextBox 3">
            <a:extLst>
              <a:ext uri="{FF2B5EF4-FFF2-40B4-BE49-F238E27FC236}">
                <a16:creationId xmlns:a16="http://schemas.microsoft.com/office/drawing/2014/main" id="{B45114EF-7E34-4E47-2FDC-5B43D3C557CF}"/>
              </a:ext>
            </a:extLst>
          </p:cNvPr>
          <p:cNvSpPr txBox="1"/>
          <p:nvPr/>
        </p:nvSpPr>
        <p:spPr>
          <a:xfrm>
            <a:off x="633673" y="2437670"/>
            <a:ext cx="5354730" cy="3712748"/>
          </a:xfrm>
          <a:prstGeom prst="rect">
            <a:avLst/>
          </a:prstGeom>
          <a:noFill/>
        </p:spPr>
        <p:txBody>
          <a:bodyPr wrap="square">
            <a:spAutoFit/>
          </a:bodyPr>
          <a:lstStyle/>
          <a:p>
            <a:pPr marL="0" marR="0">
              <a:lnSpc>
                <a:spcPct val="115000"/>
              </a:lnSpc>
              <a:spcAft>
                <a:spcPts val="800"/>
              </a:spcAft>
            </a:pPr>
            <a:r>
              <a:rPr lang="en-US" sz="1300" b="1"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b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b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İzleyicilerin başına tuhaf bir şey geldi. Pazarladığımız insanların gerçek insanlara benzemesinin üzerinden çok zaman geçmiş gibi görünmüyor. Ancak markaların yeni arabalarını piyasaya sürerken içgörü, ödül belgeleri ve açılış konuşmalarında hedef kitleyi nasıl tanımladıklarına göre bir şeyler değişti </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a:t>
            </a: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sadece tartışma uğruna).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Yeni bir uber müşterisi ortaya çıktı ve hepimiz onun etik olarak kazandığı paranın peşindeyiz. Açık fikirli, sosyal açıdan bilinçli, yaşam boyu öğrenen, bireysel ama takım oyuncusu ve her şeyden önce özgün kişilerdirler.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7" name="TextBox 6">
            <a:extLst>
              <a:ext uri="{FF2B5EF4-FFF2-40B4-BE49-F238E27FC236}">
                <a16:creationId xmlns:a16="http://schemas.microsoft.com/office/drawing/2014/main" id="{6754EE32-9C24-62C7-0E47-24005ECD58FA}"/>
              </a:ext>
            </a:extLst>
          </p:cNvPr>
          <p:cNvSpPr txBox="1"/>
          <p:nvPr/>
        </p:nvSpPr>
        <p:spPr>
          <a:xfrm>
            <a:off x="482336" y="109251"/>
            <a:ext cx="10261432" cy="1708160"/>
          </a:xfrm>
          <a:prstGeom prst="rect">
            <a:avLst/>
          </a:prstGeom>
          <a:noFill/>
        </p:spPr>
        <p:txBody>
          <a:bodyPr wrap="square">
            <a:spAutoFit/>
          </a:bodyPr>
          <a:lstStyle/>
          <a:p>
            <a:r>
              <a:rPr lang="en-US"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t>‘MÜKEMMEL İNSAN</a:t>
            </a:r>
            <a:r>
              <a:rPr lang="tr-TR"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t>MARKANIZI SATIN ALMIYOR</a:t>
            </a:r>
            <a:br>
              <a:rPr lang="tr-TR"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br>
            <a:endParaRPr lang="tr-TR" sz="3500" b="1" dirty="0">
              <a:solidFill>
                <a:srgbClr val="002060"/>
              </a:solidFill>
              <a:latin typeface="Poppins" panose="00000500000000000000" pitchFamily="2" charset="0"/>
              <a:cs typeface="Poppins" panose="00000500000000000000" pitchFamily="2" charset="0"/>
            </a:endParaRPr>
          </a:p>
        </p:txBody>
      </p:sp>
      <p:sp>
        <p:nvSpPr>
          <p:cNvPr id="8" name="AutoShape 2">
            <a:extLst>
              <a:ext uri="{FF2B5EF4-FFF2-40B4-BE49-F238E27FC236}">
                <a16:creationId xmlns:a16="http://schemas.microsoft.com/office/drawing/2014/main" id="{336281C8-C847-C605-A159-2177B0C9A22A}"/>
              </a:ext>
            </a:extLst>
          </p:cNvPr>
          <p:cNvSpPr>
            <a:spLocks noChangeAspect="1" noChangeArrowheads="1"/>
          </p:cNvSpPr>
          <p:nvPr/>
        </p:nvSpPr>
        <p:spPr bwMode="auto">
          <a:xfrm>
            <a:off x="5943599" y="3276599"/>
            <a:ext cx="4405745" cy="44057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6" name="Group 5">
            <a:extLst>
              <a:ext uri="{FF2B5EF4-FFF2-40B4-BE49-F238E27FC236}">
                <a16:creationId xmlns:a16="http://schemas.microsoft.com/office/drawing/2014/main" id="{38A2B84B-2727-FC4B-982B-F5F17AC7EA17}"/>
              </a:ext>
            </a:extLst>
          </p:cNvPr>
          <p:cNvGrpSpPr/>
          <p:nvPr/>
        </p:nvGrpSpPr>
        <p:grpSpPr>
          <a:xfrm>
            <a:off x="115102" y="2657022"/>
            <a:ext cx="367234" cy="341833"/>
            <a:chOff x="8094113" y="5776238"/>
            <a:chExt cx="3738441" cy="3743928"/>
          </a:xfrm>
        </p:grpSpPr>
        <p:sp>
          <p:nvSpPr>
            <p:cNvPr id="9" name="Freeform 6">
              <a:extLst>
                <a:ext uri="{FF2B5EF4-FFF2-40B4-BE49-F238E27FC236}">
                  <a16:creationId xmlns:a16="http://schemas.microsoft.com/office/drawing/2014/main" id="{B496D00F-F7F5-2EFF-BFF9-15A0239C0665}"/>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endParaRPr lang="en-US" dirty="0"/>
            </a:p>
          </p:txBody>
        </p:sp>
        <p:sp>
          <p:nvSpPr>
            <p:cNvPr id="11" name="Freeform 7">
              <a:extLst>
                <a:ext uri="{FF2B5EF4-FFF2-40B4-BE49-F238E27FC236}">
                  <a16:creationId xmlns:a16="http://schemas.microsoft.com/office/drawing/2014/main" id="{118EB9E9-247F-D9EA-DADA-F2A8304D055F}"/>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endParaRPr lang="en-US" dirty="0"/>
            </a:p>
          </p:txBody>
        </p:sp>
        <p:sp>
          <p:nvSpPr>
            <p:cNvPr id="12" name="Freeform 9">
              <a:extLst>
                <a:ext uri="{FF2B5EF4-FFF2-40B4-BE49-F238E27FC236}">
                  <a16:creationId xmlns:a16="http://schemas.microsoft.com/office/drawing/2014/main" id="{6F86EE02-FC6B-007F-13C1-9EF9AD6BA67C}"/>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endParaRPr lang="en-US" dirty="0"/>
            </a:p>
          </p:txBody>
        </p:sp>
        <p:sp>
          <p:nvSpPr>
            <p:cNvPr id="13" name="Freeform 10">
              <a:extLst>
                <a:ext uri="{FF2B5EF4-FFF2-40B4-BE49-F238E27FC236}">
                  <a16:creationId xmlns:a16="http://schemas.microsoft.com/office/drawing/2014/main" id="{5EB4D0AE-B399-F75E-99D7-81931AE94520}"/>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endParaRPr lang="en-US" dirty="0"/>
            </a:p>
          </p:txBody>
        </p:sp>
      </p:grpSp>
      <p:grpSp>
        <p:nvGrpSpPr>
          <p:cNvPr id="14" name="Group 13">
            <a:extLst>
              <a:ext uri="{FF2B5EF4-FFF2-40B4-BE49-F238E27FC236}">
                <a16:creationId xmlns:a16="http://schemas.microsoft.com/office/drawing/2014/main" id="{B8F68095-643B-804D-0401-D7F132897364}"/>
              </a:ext>
            </a:extLst>
          </p:cNvPr>
          <p:cNvGrpSpPr/>
          <p:nvPr/>
        </p:nvGrpSpPr>
        <p:grpSpPr>
          <a:xfrm>
            <a:off x="115102" y="4497868"/>
            <a:ext cx="367234" cy="341833"/>
            <a:chOff x="8094113" y="5776238"/>
            <a:chExt cx="3738441" cy="3743928"/>
          </a:xfrm>
        </p:grpSpPr>
        <p:sp>
          <p:nvSpPr>
            <p:cNvPr id="15" name="Freeform 6">
              <a:extLst>
                <a:ext uri="{FF2B5EF4-FFF2-40B4-BE49-F238E27FC236}">
                  <a16:creationId xmlns:a16="http://schemas.microsoft.com/office/drawing/2014/main" id="{8B950E23-37D7-B6B6-AB16-1F39E0C48DDE}"/>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endParaRPr lang="en-US" dirty="0"/>
            </a:p>
          </p:txBody>
        </p:sp>
        <p:sp>
          <p:nvSpPr>
            <p:cNvPr id="16" name="Freeform 7">
              <a:extLst>
                <a:ext uri="{FF2B5EF4-FFF2-40B4-BE49-F238E27FC236}">
                  <a16:creationId xmlns:a16="http://schemas.microsoft.com/office/drawing/2014/main" id="{45F58F2E-A757-CEA3-C859-8EA75AE8FE7D}"/>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endParaRPr lang="en-US" dirty="0"/>
            </a:p>
          </p:txBody>
        </p:sp>
        <p:sp>
          <p:nvSpPr>
            <p:cNvPr id="17" name="Freeform 9">
              <a:extLst>
                <a:ext uri="{FF2B5EF4-FFF2-40B4-BE49-F238E27FC236}">
                  <a16:creationId xmlns:a16="http://schemas.microsoft.com/office/drawing/2014/main" id="{7C9A63DF-F11B-8B5B-B47C-CB83BD8076CE}"/>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endParaRPr lang="en-US" dirty="0"/>
            </a:p>
          </p:txBody>
        </p:sp>
        <p:sp>
          <p:nvSpPr>
            <p:cNvPr id="18" name="Freeform 10">
              <a:extLst>
                <a:ext uri="{FF2B5EF4-FFF2-40B4-BE49-F238E27FC236}">
                  <a16:creationId xmlns:a16="http://schemas.microsoft.com/office/drawing/2014/main" id="{6713AAC6-0BCA-4DF4-E817-861FA0170E49}"/>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endParaRPr lang="en-US" dirty="0"/>
            </a:p>
          </p:txBody>
        </p:sp>
      </p:grpSp>
      <p:pic>
        <p:nvPicPr>
          <p:cNvPr id="2" name="Picture 1" descr="A person running with bags in front of a colorful wall&#10;&#10;Description automatically generated">
            <a:extLst>
              <a:ext uri="{FF2B5EF4-FFF2-40B4-BE49-F238E27FC236}">
                <a16:creationId xmlns:a16="http://schemas.microsoft.com/office/drawing/2014/main" id="{58B051F5-2034-B688-8B69-6351BB907B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89392" y="2338355"/>
            <a:ext cx="5502608" cy="3075389"/>
          </a:xfrm>
          <a:prstGeom prst="rect">
            <a:avLst/>
          </a:prstGeom>
        </p:spPr>
      </p:pic>
    </p:spTree>
    <p:extLst>
      <p:ext uri="{BB962C8B-B14F-4D97-AF65-F5344CB8AC3E}">
        <p14:creationId xmlns:p14="http://schemas.microsoft.com/office/powerpoint/2010/main" val="113040013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E3ADEA-D2C1-9161-D28A-BCC69E9FD0E0}"/>
              </a:ext>
            </a:extLst>
          </p:cNvPr>
          <p:cNvSpPr/>
          <p:nvPr/>
        </p:nvSpPr>
        <p:spPr>
          <a:xfrm>
            <a:off x="0" y="0"/>
            <a:ext cx="889000" cy="341833"/>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TextBox 3">
            <a:extLst>
              <a:ext uri="{FF2B5EF4-FFF2-40B4-BE49-F238E27FC236}">
                <a16:creationId xmlns:a16="http://schemas.microsoft.com/office/drawing/2014/main" id="{7493D94B-5127-4D54-52F5-97962F07B362}"/>
              </a:ext>
            </a:extLst>
          </p:cNvPr>
          <p:cNvSpPr txBox="1"/>
          <p:nvPr/>
        </p:nvSpPr>
        <p:spPr>
          <a:xfrm>
            <a:off x="549783" y="1913875"/>
            <a:ext cx="4548048" cy="2587311"/>
          </a:xfrm>
          <a:prstGeom prst="rect">
            <a:avLst/>
          </a:prstGeom>
          <a:noFill/>
        </p:spPr>
        <p:txBody>
          <a:bodyPr wrap="square">
            <a:spAutoFit/>
          </a:bodyPr>
          <a:lstStyle/>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Ama öyle değiller, çünkü bu tarif, ödenecek faturaları, endişelenecek çocukları ve akşam yemeğini hazırlamak için bile zar zor zamanları olan, bırakın rafın kenarında durup, akşam yemeğinin kökeni hakkında sızlanıp duran gerçek bir kişiye ait değil. bunun kendi değerlerini yansıtıp yansıtmadığı (her halükarda, kristalize edecek zihinsel kapasiteye sahip değillerdir).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7" name="TextBox 6">
            <a:extLst>
              <a:ext uri="{FF2B5EF4-FFF2-40B4-BE49-F238E27FC236}">
                <a16:creationId xmlns:a16="http://schemas.microsoft.com/office/drawing/2014/main" id="{D42D5A36-1A41-ABB1-A942-956E2FEA63DC}"/>
              </a:ext>
            </a:extLst>
          </p:cNvPr>
          <p:cNvSpPr txBox="1"/>
          <p:nvPr/>
        </p:nvSpPr>
        <p:spPr>
          <a:xfrm>
            <a:off x="482336" y="109251"/>
            <a:ext cx="10261432" cy="1708160"/>
          </a:xfrm>
          <a:prstGeom prst="rect">
            <a:avLst/>
          </a:prstGeom>
          <a:noFill/>
        </p:spPr>
        <p:txBody>
          <a:bodyPr wrap="square">
            <a:spAutoFit/>
          </a:bodyPr>
          <a:lstStyle/>
          <a:p>
            <a:r>
              <a:rPr lang="en-US"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t>‘MÜKEMMEL İNSAN</a:t>
            </a:r>
            <a:r>
              <a:rPr lang="tr-TR"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t>MARKANIZI SATIN ALMIYOR</a:t>
            </a:r>
            <a:br>
              <a:rPr lang="tr-TR"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br>
            <a:endParaRPr lang="tr-TR" sz="3500" b="1" dirty="0">
              <a:solidFill>
                <a:srgbClr val="002060"/>
              </a:solidFill>
              <a:latin typeface="Poppins" panose="00000500000000000000" pitchFamily="2" charset="0"/>
              <a:cs typeface="Poppins" panose="00000500000000000000" pitchFamily="2" charset="0"/>
            </a:endParaRPr>
          </a:p>
        </p:txBody>
      </p:sp>
      <p:sp>
        <p:nvSpPr>
          <p:cNvPr id="8" name="AutoShape 2">
            <a:extLst>
              <a:ext uri="{FF2B5EF4-FFF2-40B4-BE49-F238E27FC236}">
                <a16:creationId xmlns:a16="http://schemas.microsoft.com/office/drawing/2014/main" id="{ABC089B6-87A9-5277-8D7A-CF6EEBDAC88B}"/>
              </a:ext>
            </a:extLst>
          </p:cNvPr>
          <p:cNvSpPr>
            <a:spLocks noChangeAspect="1" noChangeArrowheads="1"/>
          </p:cNvSpPr>
          <p:nvPr/>
        </p:nvSpPr>
        <p:spPr bwMode="auto">
          <a:xfrm>
            <a:off x="5943599" y="3276599"/>
            <a:ext cx="4405745" cy="44057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14" name="Group 13">
            <a:extLst>
              <a:ext uri="{FF2B5EF4-FFF2-40B4-BE49-F238E27FC236}">
                <a16:creationId xmlns:a16="http://schemas.microsoft.com/office/drawing/2014/main" id="{5388EAB9-0959-289C-70BB-5D8F727F622A}"/>
              </a:ext>
            </a:extLst>
          </p:cNvPr>
          <p:cNvGrpSpPr/>
          <p:nvPr/>
        </p:nvGrpSpPr>
        <p:grpSpPr>
          <a:xfrm>
            <a:off x="115102" y="2299952"/>
            <a:ext cx="367234" cy="341833"/>
            <a:chOff x="8094113" y="5776238"/>
            <a:chExt cx="3738441" cy="3743928"/>
          </a:xfrm>
        </p:grpSpPr>
        <p:sp>
          <p:nvSpPr>
            <p:cNvPr id="15" name="Freeform 6">
              <a:extLst>
                <a:ext uri="{FF2B5EF4-FFF2-40B4-BE49-F238E27FC236}">
                  <a16:creationId xmlns:a16="http://schemas.microsoft.com/office/drawing/2014/main" id="{0A06AA1A-8815-AEF3-5E13-8A655330A0F6}"/>
                </a:ext>
              </a:extLst>
            </p:cNvPr>
            <p:cNvSpPr/>
            <p:nvPr/>
          </p:nvSpPr>
          <p:spPr>
            <a:xfrm>
              <a:off x="8094113" y="5776238"/>
              <a:ext cx="1869220" cy="1871964"/>
            </a:xfrm>
            <a:custGeom>
              <a:avLst/>
              <a:gdLst>
                <a:gd name="connsiteX0" fmla="*/ 1869221 w 1869220"/>
                <a:gd name="connsiteY0" fmla="*/ 0 h 1871964"/>
                <a:gd name="connsiteX1" fmla="*/ 1869221 w 1869220"/>
                <a:gd name="connsiteY1" fmla="*/ 1871964 h 1871964"/>
                <a:gd name="connsiteX2" fmla="*/ 0 w 1869220"/>
                <a:gd name="connsiteY2" fmla="*/ 1871964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4"/>
                  </a:lnTo>
                  <a:lnTo>
                    <a:pt x="0" y="1871964"/>
                  </a:lnTo>
                  <a:cubicBezTo>
                    <a:pt x="0" y="838129"/>
                    <a:pt x="836901" y="0"/>
                    <a:pt x="1869221" y="0"/>
                  </a:cubicBezTo>
                  <a:close/>
                </a:path>
              </a:pathLst>
            </a:custGeom>
            <a:solidFill>
              <a:schemeClr val="accent1"/>
            </a:solidFill>
            <a:ln w="8185" cap="flat">
              <a:noFill/>
              <a:prstDash val="solid"/>
              <a:miter/>
            </a:ln>
          </p:spPr>
          <p:txBody>
            <a:bodyPr rtlCol="0" anchor="ctr"/>
            <a:lstStyle/>
            <a:p>
              <a:endParaRPr lang="en-US" dirty="0"/>
            </a:p>
          </p:txBody>
        </p:sp>
        <p:sp>
          <p:nvSpPr>
            <p:cNvPr id="16" name="Freeform 7">
              <a:extLst>
                <a:ext uri="{FF2B5EF4-FFF2-40B4-BE49-F238E27FC236}">
                  <a16:creationId xmlns:a16="http://schemas.microsoft.com/office/drawing/2014/main" id="{F6E0C483-EB49-AAA1-E26B-E361F62884EF}"/>
                </a:ext>
              </a:extLst>
            </p:cNvPr>
            <p:cNvSpPr/>
            <p:nvPr/>
          </p:nvSpPr>
          <p:spPr>
            <a:xfrm>
              <a:off x="9963334" y="5776238"/>
              <a:ext cx="1869220" cy="1871964"/>
            </a:xfrm>
            <a:custGeom>
              <a:avLst/>
              <a:gdLst>
                <a:gd name="connsiteX0" fmla="*/ 1869221 w 1869220"/>
                <a:gd name="connsiteY0" fmla="*/ 1871964 h 1871964"/>
                <a:gd name="connsiteX1" fmla="*/ 0 w 1869220"/>
                <a:gd name="connsiteY1" fmla="*/ 1871964 h 1871964"/>
                <a:gd name="connsiteX2" fmla="*/ 0 w 1869220"/>
                <a:gd name="connsiteY2" fmla="*/ 0 h 1871964"/>
                <a:gd name="connsiteX3" fmla="*/ 1869221 w 1869220"/>
                <a:gd name="connsiteY3" fmla="*/ 1871964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1871964"/>
                  </a:moveTo>
                  <a:lnTo>
                    <a:pt x="0" y="1871964"/>
                  </a:lnTo>
                  <a:lnTo>
                    <a:pt x="0" y="0"/>
                  </a:lnTo>
                  <a:cubicBezTo>
                    <a:pt x="1032320" y="0"/>
                    <a:pt x="1869221" y="838129"/>
                    <a:pt x="1869221" y="1871964"/>
                  </a:cubicBezTo>
                  <a:close/>
                </a:path>
              </a:pathLst>
            </a:custGeom>
            <a:solidFill>
              <a:schemeClr val="accent1">
                <a:alpha val="50000"/>
              </a:schemeClr>
            </a:solidFill>
            <a:ln w="8185" cap="flat">
              <a:noFill/>
              <a:prstDash val="solid"/>
              <a:miter/>
            </a:ln>
          </p:spPr>
          <p:txBody>
            <a:bodyPr rtlCol="0" anchor="ctr"/>
            <a:lstStyle/>
            <a:p>
              <a:endParaRPr lang="en-US" dirty="0"/>
            </a:p>
          </p:txBody>
        </p:sp>
        <p:sp>
          <p:nvSpPr>
            <p:cNvPr id="17" name="Freeform 9">
              <a:extLst>
                <a:ext uri="{FF2B5EF4-FFF2-40B4-BE49-F238E27FC236}">
                  <a16:creationId xmlns:a16="http://schemas.microsoft.com/office/drawing/2014/main" id="{3CDE51E8-5EFE-CEF0-518D-8E4E24B79536}"/>
                </a:ext>
              </a:extLst>
            </p:cNvPr>
            <p:cNvSpPr/>
            <p:nvPr/>
          </p:nvSpPr>
          <p:spPr>
            <a:xfrm>
              <a:off x="8094113" y="7648202"/>
              <a:ext cx="1869220" cy="1871964"/>
            </a:xfrm>
            <a:custGeom>
              <a:avLst/>
              <a:gdLst>
                <a:gd name="connsiteX0" fmla="*/ 1869221 w 1869220"/>
                <a:gd name="connsiteY0" fmla="*/ 0 h 1871964"/>
                <a:gd name="connsiteX1" fmla="*/ 1869221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lnTo>
                    <a:pt x="1869221" y="1871965"/>
                  </a:lnTo>
                  <a:cubicBezTo>
                    <a:pt x="836901" y="1871965"/>
                    <a:pt x="0" y="1033835"/>
                    <a:pt x="0" y="0"/>
                  </a:cubicBezTo>
                  <a:lnTo>
                    <a:pt x="1869221" y="0"/>
                  </a:lnTo>
                  <a:close/>
                </a:path>
              </a:pathLst>
            </a:custGeom>
            <a:solidFill>
              <a:schemeClr val="accent1">
                <a:alpha val="75000"/>
              </a:schemeClr>
            </a:solidFill>
            <a:ln w="8185" cap="flat">
              <a:noFill/>
              <a:prstDash val="solid"/>
              <a:miter/>
            </a:ln>
          </p:spPr>
          <p:txBody>
            <a:bodyPr rtlCol="0" anchor="ctr"/>
            <a:lstStyle/>
            <a:p>
              <a:endParaRPr lang="en-US" dirty="0"/>
            </a:p>
          </p:txBody>
        </p:sp>
        <p:sp>
          <p:nvSpPr>
            <p:cNvPr id="18" name="Freeform 10">
              <a:extLst>
                <a:ext uri="{FF2B5EF4-FFF2-40B4-BE49-F238E27FC236}">
                  <a16:creationId xmlns:a16="http://schemas.microsoft.com/office/drawing/2014/main" id="{48BF769C-9BE7-4A8E-D513-C4BF842C9BF0}"/>
                </a:ext>
              </a:extLst>
            </p:cNvPr>
            <p:cNvSpPr/>
            <p:nvPr/>
          </p:nvSpPr>
          <p:spPr>
            <a:xfrm>
              <a:off x="9963334" y="7648202"/>
              <a:ext cx="1869220" cy="1871964"/>
            </a:xfrm>
            <a:custGeom>
              <a:avLst/>
              <a:gdLst>
                <a:gd name="connsiteX0" fmla="*/ 1869221 w 1869220"/>
                <a:gd name="connsiteY0" fmla="*/ 0 h 1871964"/>
                <a:gd name="connsiteX1" fmla="*/ 0 w 1869220"/>
                <a:gd name="connsiteY1" fmla="*/ 1871965 h 1871964"/>
                <a:gd name="connsiteX2" fmla="*/ 0 w 1869220"/>
                <a:gd name="connsiteY2" fmla="*/ 0 h 1871964"/>
                <a:gd name="connsiteX3" fmla="*/ 1869221 w 1869220"/>
                <a:gd name="connsiteY3" fmla="*/ 0 h 1871964"/>
              </a:gdLst>
              <a:ahLst/>
              <a:cxnLst>
                <a:cxn ang="0">
                  <a:pos x="connsiteX0" y="connsiteY0"/>
                </a:cxn>
                <a:cxn ang="0">
                  <a:pos x="connsiteX1" y="connsiteY1"/>
                </a:cxn>
                <a:cxn ang="0">
                  <a:pos x="connsiteX2" y="connsiteY2"/>
                </a:cxn>
                <a:cxn ang="0">
                  <a:pos x="connsiteX3" y="connsiteY3"/>
                </a:cxn>
              </a:cxnLst>
              <a:rect l="l" t="t" r="r" b="b"/>
              <a:pathLst>
                <a:path w="1869220" h="1871964">
                  <a:moveTo>
                    <a:pt x="1869221" y="0"/>
                  </a:moveTo>
                  <a:cubicBezTo>
                    <a:pt x="1869221" y="1033835"/>
                    <a:pt x="1032320" y="1871965"/>
                    <a:pt x="0" y="1871965"/>
                  </a:cubicBezTo>
                  <a:lnTo>
                    <a:pt x="0" y="0"/>
                  </a:lnTo>
                  <a:lnTo>
                    <a:pt x="1869221" y="0"/>
                  </a:lnTo>
                  <a:close/>
                </a:path>
              </a:pathLst>
            </a:custGeom>
            <a:solidFill>
              <a:schemeClr val="accent1">
                <a:alpha val="25000"/>
              </a:schemeClr>
            </a:solidFill>
            <a:ln w="8185" cap="flat">
              <a:noFill/>
              <a:prstDash val="solid"/>
              <a:miter/>
            </a:ln>
          </p:spPr>
          <p:txBody>
            <a:bodyPr rtlCol="0" anchor="ctr"/>
            <a:lstStyle/>
            <a:p>
              <a:endParaRPr lang="en-US" dirty="0"/>
            </a:p>
          </p:txBody>
        </p:sp>
      </p:grpSp>
      <p:pic>
        <p:nvPicPr>
          <p:cNvPr id="10" name="Picture 9" descr="A person touching a screen with a finger&#10;&#10;Description automatically generated">
            <a:extLst>
              <a:ext uri="{FF2B5EF4-FFF2-40B4-BE49-F238E27FC236}">
                <a16:creationId xmlns:a16="http://schemas.microsoft.com/office/drawing/2014/main" id="{6778A4D1-1C2F-2CA2-D889-68CEBE7CE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280" y="1612665"/>
            <a:ext cx="5181720" cy="3189732"/>
          </a:xfrm>
          <a:prstGeom prst="rect">
            <a:avLst/>
          </a:prstGeom>
        </p:spPr>
      </p:pic>
      <p:pic>
        <p:nvPicPr>
          <p:cNvPr id="24" name="Graphic 23">
            <a:extLst>
              <a:ext uri="{FF2B5EF4-FFF2-40B4-BE49-F238E27FC236}">
                <a16:creationId xmlns:a16="http://schemas.microsoft.com/office/drawing/2014/main" id="{41231F86-47AB-0503-CEC5-3FBE1034FC9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5040590"/>
            <a:ext cx="4548048" cy="2303178"/>
          </a:xfrm>
          <a:prstGeom prst="rect">
            <a:avLst/>
          </a:prstGeom>
        </p:spPr>
      </p:pic>
    </p:spTree>
    <p:extLst>
      <p:ext uri="{BB962C8B-B14F-4D97-AF65-F5344CB8AC3E}">
        <p14:creationId xmlns:p14="http://schemas.microsoft.com/office/powerpoint/2010/main" val="202334831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6406E-26C5-6C70-11EF-43DC26CB2FE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5B8A0E7-5B99-8D77-9209-54F64B116894}"/>
              </a:ext>
            </a:extLst>
          </p:cNvPr>
          <p:cNvSpPr>
            <a:spLocks noGrp="1"/>
          </p:cNvSpPr>
          <p:nvPr>
            <p:ph type="body" sz="quarter" idx="11"/>
          </p:nvPr>
        </p:nvSpPr>
        <p:spPr>
          <a:xfrm>
            <a:off x="809481" y="3075999"/>
            <a:ext cx="6396335" cy="706002"/>
          </a:xfrm>
        </p:spPr>
        <p:txBody>
          <a:bodyPr/>
          <a:lstStyle/>
          <a:p>
            <a:r>
              <a:rPr lang="en-US" sz="3500" b="1" dirty="0">
                <a:latin typeface="Poppins" panose="00000500000000000000" pitchFamily="2" charset="0"/>
                <a:cs typeface="Poppins" panose="00000500000000000000" pitchFamily="2" charset="0"/>
              </a:rPr>
              <a:t>PLAYSTATION SPOTU GÜNLÜK YAŞAMI OYUNLAŞTIRIYOR</a:t>
            </a:r>
            <a:endParaRPr lang="en-US" sz="3500" dirty="0">
              <a:solidFill>
                <a:srgbClr val="FFFFFF"/>
              </a:solidFill>
              <a:latin typeface="Poppins" panose="00000500000000000000" pitchFamily="2" charset="0"/>
              <a:cs typeface="Poppins" panose="00000500000000000000" pitchFamily="2" charset="0"/>
            </a:endParaRPr>
          </a:p>
        </p:txBody>
      </p:sp>
      <p:sp>
        <p:nvSpPr>
          <p:cNvPr id="4" name="Slide Number Placeholder 3">
            <a:extLst>
              <a:ext uri="{FF2B5EF4-FFF2-40B4-BE49-F238E27FC236}">
                <a16:creationId xmlns:a16="http://schemas.microsoft.com/office/drawing/2014/main" id="{0F08F826-E882-B7BD-1EF3-A5811E807B5F}"/>
              </a:ext>
            </a:extLst>
          </p:cNvPr>
          <p:cNvSpPr>
            <a:spLocks noGrp="1"/>
          </p:cNvSpPr>
          <p:nvPr>
            <p:ph type="sldNum" sz="quarter" idx="4294967295"/>
          </p:nvPr>
        </p:nvSpPr>
        <p:spPr>
          <a:xfrm>
            <a:off x="11904663" y="6416675"/>
            <a:ext cx="287337" cy="1222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0D356-6DCB-1E45-8811-333E786CA1EC}" type="slidenum">
              <a:rPr kumimoji="0" lang="en-US" sz="800" b="0" i="0" u="none" strike="noStrike" kern="1200" cap="none" spc="0" normalizeH="0" baseline="0" noProof="0" smtClean="0">
                <a:ln>
                  <a:noFill/>
                </a:ln>
                <a:solidFill>
                  <a:srgbClr val="FFFFFF"/>
                </a:solidFill>
                <a:effectLst/>
                <a:uLnTx/>
                <a:uFillTx/>
                <a:latin typeface="Poppins Light" pitchFamily="2" charset="77"/>
                <a:ea typeface="+mn-ea"/>
                <a:cs typeface="Poppins Light"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srgbClr val="FFFFFF"/>
              </a:solidFill>
              <a:effectLst/>
              <a:uLnTx/>
              <a:uFillTx/>
              <a:latin typeface="Poppins Light" pitchFamily="2" charset="77"/>
              <a:ea typeface="+mn-ea"/>
              <a:cs typeface="Poppins Light" pitchFamily="2" charset="77"/>
            </a:endParaRPr>
          </a:p>
        </p:txBody>
      </p:sp>
      <p:sp>
        <p:nvSpPr>
          <p:cNvPr id="20" name="Oval 19">
            <a:extLst>
              <a:ext uri="{FF2B5EF4-FFF2-40B4-BE49-F238E27FC236}">
                <a16:creationId xmlns:a16="http://schemas.microsoft.com/office/drawing/2014/main" id="{98874E71-A3EE-AA9F-10B3-4A608560989E}"/>
              </a:ext>
            </a:extLst>
          </p:cNvPr>
          <p:cNvSpPr/>
          <p:nvPr/>
        </p:nvSpPr>
        <p:spPr>
          <a:xfrm>
            <a:off x="7463246" y="1489167"/>
            <a:ext cx="6156962" cy="6662056"/>
          </a:xfrm>
          <a:prstGeom prst="ellipse">
            <a:avLst/>
          </a:prstGeom>
          <a:solidFill>
            <a:srgbClr val="0A275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1" name="Oval 20">
            <a:extLst>
              <a:ext uri="{FF2B5EF4-FFF2-40B4-BE49-F238E27FC236}">
                <a16:creationId xmlns:a16="http://schemas.microsoft.com/office/drawing/2014/main" id="{C9A5B8C9-B798-A1E1-E82E-8EA18F98AAF7}"/>
              </a:ext>
            </a:extLst>
          </p:cNvPr>
          <p:cNvSpPr/>
          <p:nvPr/>
        </p:nvSpPr>
        <p:spPr>
          <a:xfrm>
            <a:off x="9048207" y="4223657"/>
            <a:ext cx="1711256" cy="1759132"/>
          </a:xfrm>
          <a:prstGeom prst="ellipse">
            <a:avLst/>
          </a:prstGeom>
          <a:solidFill>
            <a:srgbClr val="007B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3" name="Oval 22">
            <a:extLst>
              <a:ext uri="{FF2B5EF4-FFF2-40B4-BE49-F238E27FC236}">
                <a16:creationId xmlns:a16="http://schemas.microsoft.com/office/drawing/2014/main" id="{C4389BE0-BCB3-9C6B-4C8D-AAAA8ED7EE31}"/>
              </a:ext>
            </a:extLst>
          </p:cNvPr>
          <p:cNvSpPr/>
          <p:nvPr/>
        </p:nvSpPr>
        <p:spPr>
          <a:xfrm>
            <a:off x="9649097" y="3178629"/>
            <a:ext cx="1776549" cy="1602377"/>
          </a:xfrm>
          <a:prstGeom prst="ellipse">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4" name="Oval 23">
            <a:extLst>
              <a:ext uri="{FF2B5EF4-FFF2-40B4-BE49-F238E27FC236}">
                <a16:creationId xmlns:a16="http://schemas.microsoft.com/office/drawing/2014/main" id="{2B2599C9-7BF7-4C31-58C3-0003D60ACC52}"/>
              </a:ext>
            </a:extLst>
          </p:cNvPr>
          <p:cNvSpPr/>
          <p:nvPr/>
        </p:nvSpPr>
        <p:spPr>
          <a:xfrm>
            <a:off x="10193407" y="4302034"/>
            <a:ext cx="1711256" cy="1680755"/>
          </a:xfrm>
          <a:prstGeom prst="ellipse">
            <a:avLst/>
          </a:prstGeom>
          <a:solidFill>
            <a:schemeClr val="accent5">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60065931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803BAB68-B81E-5DE2-B2E9-9F4DB5849C00}"/>
              </a:ext>
            </a:extLst>
          </p:cNvPr>
          <p:cNvGrpSpPr/>
          <p:nvPr/>
        </p:nvGrpSpPr>
        <p:grpSpPr>
          <a:xfrm rot="10800000">
            <a:off x="6090212" y="1286719"/>
            <a:ext cx="12876833" cy="5614679"/>
            <a:chOff x="1433408" y="7020187"/>
            <a:chExt cx="7764473" cy="3230549"/>
          </a:xfrm>
        </p:grpSpPr>
        <p:grpSp>
          <p:nvGrpSpPr>
            <p:cNvPr id="50" name="Group 49">
              <a:extLst>
                <a:ext uri="{FF2B5EF4-FFF2-40B4-BE49-F238E27FC236}">
                  <a16:creationId xmlns:a16="http://schemas.microsoft.com/office/drawing/2014/main" id="{C491A71C-DB1D-C015-3C3C-1EE2CEE5519A}"/>
                </a:ext>
              </a:extLst>
            </p:cNvPr>
            <p:cNvGrpSpPr/>
            <p:nvPr/>
          </p:nvGrpSpPr>
          <p:grpSpPr>
            <a:xfrm>
              <a:off x="1433408" y="7020187"/>
              <a:ext cx="7764473" cy="3230549"/>
              <a:chOff x="6756757" y="-623337"/>
              <a:chExt cx="7538783" cy="3136612"/>
            </a:xfrm>
          </p:grpSpPr>
          <p:sp>
            <p:nvSpPr>
              <p:cNvPr id="52" name="Freeform 90">
                <a:extLst>
                  <a:ext uri="{FF2B5EF4-FFF2-40B4-BE49-F238E27FC236}">
                    <a16:creationId xmlns:a16="http://schemas.microsoft.com/office/drawing/2014/main" id="{3BCA8CF6-F09B-AF7C-372F-427D2016B2F1}"/>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53" name="Freeform 91">
                <a:extLst>
                  <a:ext uri="{FF2B5EF4-FFF2-40B4-BE49-F238E27FC236}">
                    <a16:creationId xmlns:a16="http://schemas.microsoft.com/office/drawing/2014/main" id="{F4C6B66E-F1D5-E3CF-61C4-5A2C19BF59AB}"/>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54" name="Freeform 92">
                <a:extLst>
                  <a:ext uri="{FF2B5EF4-FFF2-40B4-BE49-F238E27FC236}">
                    <a16:creationId xmlns:a16="http://schemas.microsoft.com/office/drawing/2014/main" id="{549416AF-2AD9-DB6F-2129-CDA95C7374C6}"/>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55" name="Freeform 93">
                <a:extLst>
                  <a:ext uri="{FF2B5EF4-FFF2-40B4-BE49-F238E27FC236}">
                    <a16:creationId xmlns:a16="http://schemas.microsoft.com/office/drawing/2014/main" id="{72CEFD03-E712-28C0-1837-885C0B1B6240}"/>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56" name="Freeform 94">
                <a:extLst>
                  <a:ext uri="{FF2B5EF4-FFF2-40B4-BE49-F238E27FC236}">
                    <a16:creationId xmlns:a16="http://schemas.microsoft.com/office/drawing/2014/main" id="{8375F992-D40E-8472-BC08-623DED3E6D2F}"/>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57" name="Freeform 95">
                <a:extLst>
                  <a:ext uri="{FF2B5EF4-FFF2-40B4-BE49-F238E27FC236}">
                    <a16:creationId xmlns:a16="http://schemas.microsoft.com/office/drawing/2014/main" id="{072ACFF5-8EBD-7761-30F2-8A3367B70B47}"/>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rgbClr val="007BFF"/>
                </a:solidFill>
                <a:prstDash val="solid"/>
                <a:miter/>
              </a:ln>
            </p:spPr>
            <p:txBody>
              <a:bodyPr rtlCol="0" anchor="ctr"/>
              <a:lstStyle/>
              <a:p>
                <a:endParaRPr lang="en-US" dirty="0"/>
              </a:p>
            </p:txBody>
          </p:sp>
          <p:sp>
            <p:nvSpPr>
              <p:cNvPr id="58" name="Freeform 96">
                <a:extLst>
                  <a:ext uri="{FF2B5EF4-FFF2-40B4-BE49-F238E27FC236}">
                    <a16:creationId xmlns:a16="http://schemas.microsoft.com/office/drawing/2014/main" id="{0400D61A-82E2-B675-F48E-150F4C986A6C}"/>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59" name="Freeform 97">
                <a:extLst>
                  <a:ext uri="{FF2B5EF4-FFF2-40B4-BE49-F238E27FC236}">
                    <a16:creationId xmlns:a16="http://schemas.microsoft.com/office/drawing/2014/main" id="{CB452F16-047F-D90F-5922-E375B64BBE5A}"/>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60" name="Freeform 98">
                <a:extLst>
                  <a:ext uri="{FF2B5EF4-FFF2-40B4-BE49-F238E27FC236}">
                    <a16:creationId xmlns:a16="http://schemas.microsoft.com/office/drawing/2014/main" id="{870E6A7E-B112-9A4E-210E-010440C83715}"/>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61" name="Freeform 99">
                <a:extLst>
                  <a:ext uri="{FF2B5EF4-FFF2-40B4-BE49-F238E27FC236}">
                    <a16:creationId xmlns:a16="http://schemas.microsoft.com/office/drawing/2014/main" id="{D7324ABD-87E3-2EDC-8E44-E89331CF4678}"/>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62" name="Freeform 100">
                <a:extLst>
                  <a:ext uri="{FF2B5EF4-FFF2-40B4-BE49-F238E27FC236}">
                    <a16:creationId xmlns:a16="http://schemas.microsoft.com/office/drawing/2014/main" id="{2AB60B84-5775-B3CD-70D4-1D2359F70AA6}"/>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63" name="Freeform 101">
                <a:extLst>
                  <a:ext uri="{FF2B5EF4-FFF2-40B4-BE49-F238E27FC236}">
                    <a16:creationId xmlns:a16="http://schemas.microsoft.com/office/drawing/2014/main" id="{975465BC-8567-C7DC-13E7-C944D2C836DD}"/>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1024" name="Freeform 102">
                <a:extLst>
                  <a:ext uri="{FF2B5EF4-FFF2-40B4-BE49-F238E27FC236}">
                    <a16:creationId xmlns:a16="http://schemas.microsoft.com/office/drawing/2014/main" id="{DFF0845B-50B9-E773-6923-3F49F97CB5E9}"/>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1026" name="Freeform 103">
                <a:extLst>
                  <a:ext uri="{FF2B5EF4-FFF2-40B4-BE49-F238E27FC236}">
                    <a16:creationId xmlns:a16="http://schemas.microsoft.com/office/drawing/2014/main" id="{4BF3AE5F-F2D1-5F95-EB95-A6E0A2A28B3D}"/>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027" name="Freeform 104">
                <a:extLst>
                  <a:ext uri="{FF2B5EF4-FFF2-40B4-BE49-F238E27FC236}">
                    <a16:creationId xmlns:a16="http://schemas.microsoft.com/office/drawing/2014/main" id="{85A6A292-C894-3429-BE3A-9ACD6C9C7A97}"/>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029" name="Freeform 105">
                <a:extLst>
                  <a:ext uri="{FF2B5EF4-FFF2-40B4-BE49-F238E27FC236}">
                    <a16:creationId xmlns:a16="http://schemas.microsoft.com/office/drawing/2014/main" id="{59316D2C-8D00-279E-4D8F-ADF1FF741912}"/>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1030" name="Freeform 106">
                <a:extLst>
                  <a:ext uri="{FF2B5EF4-FFF2-40B4-BE49-F238E27FC236}">
                    <a16:creationId xmlns:a16="http://schemas.microsoft.com/office/drawing/2014/main" id="{3AF6EAD4-AFD2-7440-9FEE-2047EB46A8EE}"/>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1031" name="Freeform 107">
                <a:extLst>
                  <a:ext uri="{FF2B5EF4-FFF2-40B4-BE49-F238E27FC236}">
                    <a16:creationId xmlns:a16="http://schemas.microsoft.com/office/drawing/2014/main" id="{DA52BA85-59EA-61E2-8CEB-A126A44B0C4D}"/>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032" name="Freeform 108">
                <a:extLst>
                  <a:ext uri="{FF2B5EF4-FFF2-40B4-BE49-F238E27FC236}">
                    <a16:creationId xmlns:a16="http://schemas.microsoft.com/office/drawing/2014/main" id="{6AD8360D-96A7-0D91-58EB-5CDACE729D0C}"/>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1033" name="Freeform 109">
                <a:extLst>
                  <a:ext uri="{FF2B5EF4-FFF2-40B4-BE49-F238E27FC236}">
                    <a16:creationId xmlns:a16="http://schemas.microsoft.com/office/drawing/2014/main" id="{A0638F73-45E5-B4DF-6A98-58031027E526}"/>
                  </a:ext>
                </a:extLst>
              </p:cNvPr>
              <p:cNvSpPr/>
              <p:nvPr/>
            </p:nvSpPr>
            <p:spPr>
              <a:xfrm>
                <a:off x="10338406" y="124015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034" name="Freeform 110">
                <a:extLst>
                  <a:ext uri="{FF2B5EF4-FFF2-40B4-BE49-F238E27FC236}">
                    <a16:creationId xmlns:a16="http://schemas.microsoft.com/office/drawing/2014/main" id="{69E7E0BF-4327-F6AB-5245-C443D0D871A0}"/>
                  </a:ext>
                </a:extLst>
              </p:cNvPr>
              <p:cNvSpPr/>
              <p:nvPr/>
            </p:nvSpPr>
            <p:spPr>
              <a:xfrm>
                <a:off x="9265387"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035" name="Freeform 111">
                <a:extLst>
                  <a:ext uri="{FF2B5EF4-FFF2-40B4-BE49-F238E27FC236}">
                    <a16:creationId xmlns:a16="http://schemas.microsoft.com/office/drawing/2014/main" id="{021FEEB4-027D-E6B1-50FE-C644DBDC8420}"/>
                  </a:ext>
                </a:extLst>
              </p:cNvPr>
              <p:cNvSpPr/>
              <p:nvPr/>
            </p:nvSpPr>
            <p:spPr>
              <a:xfrm>
                <a:off x="8905700"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1036" name="Freeform 112">
                <a:extLst>
                  <a:ext uri="{FF2B5EF4-FFF2-40B4-BE49-F238E27FC236}">
                    <a16:creationId xmlns:a16="http://schemas.microsoft.com/office/drawing/2014/main" id="{8FF51A12-A0EC-3F58-53D2-5AB6339314FA}"/>
                  </a:ext>
                </a:extLst>
              </p:cNvPr>
              <p:cNvSpPr/>
              <p:nvPr/>
            </p:nvSpPr>
            <p:spPr>
              <a:xfrm>
                <a:off x="9984762"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1037" name="Freeform 113">
                <a:extLst>
                  <a:ext uri="{FF2B5EF4-FFF2-40B4-BE49-F238E27FC236}">
                    <a16:creationId xmlns:a16="http://schemas.microsoft.com/office/drawing/2014/main" id="{C7798283-5810-4A80-D1CE-CD30FA8D70CC}"/>
                  </a:ext>
                </a:extLst>
              </p:cNvPr>
              <p:cNvSpPr/>
              <p:nvPr/>
            </p:nvSpPr>
            <p:spPr>
              <a:xfrm>
                <a:off x="998505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1038" name="Freeform 114">
                <a:extLst>
                  <a:ext uri="{FF2B5EF4-FFF2-40B4-BE49-F238E27FC236}">
                    <a16:creationId xmlns:a16="http://schemas.microsoft.com/office/drawing/2014/main" id="{BD17CC09-C2ED-0459-1654-BBACF1900BEF}"/>
                  </a:ext>
                </a:extLst>
              </p:cNvPr>
              <p:cNvSpPr/>
              <p:nvPr/>
            </p:nvSpPr>
            <p:spPr>
              <a:xfrm>
                <a:off x="9265685"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039" name="Freeform 115">
                <a:extLst>
                  <a:ext uri="{FF2B5EF4-FFF2-40B4-BE49-F238E27FC236}">
                    <a16:creationId xmlns:a16="http://schemas.microsoft.com/office/drawing/2014/main" id="{FC6178D5-B8DB-4CCB-75E4-D279184DDB85}"/>
                  </a:ext>
                </a:extLst>
              </p:cNvPr>
              <p:cNvSpPr/>
              <p:nvPr/>
            </p:nvSpPr>
            <p:spPr>
              <a:xfrm>
                <a:off x="8906001"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1040" name="Freeform 116">
                <a:extLst>
                  <a:ext uri="{FF2B5EF4-FFF2-40B4-BE49-F238E27FC236}">
                    <a16:creationId xmlns:a16="http://schemas.microsoft.com/office/drawing/2014/main" id="{95C7B8B9-8B76-BCEB-BA75-398E25B64357}"/>
                  </a:ext>
                </a:extLst>
              </p:cNvPr>
              <p:cNvSpPr/>
              <p:nvPr/>
            </p:nvSpPr>
            <p:spPr>
              <a:xfrm>
                <a:off x="8906000"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1041" name="Freeform 117">
                <a:extLst>
                  <a:ext uri="{FF2B5EF4-FFF2-40B4-BE49-F238E27FC236}">
                    <a16:creationId xmlns:a16="http://schemas.microsoft.com/office/drawing/2014/main" id="{FCD982A4-F8D0-45B7-EB8B-0F3587D098D3}"/>
                  </a:ext>
                </a:extLst>
              </p:cNvPr>
              <p:cNvSpPr/>
              <p:nvPr/>
            </p:nvSpPr>
            <p:spPr>
              <a:xfrm>
                <a:off x="8195502"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042" name="Freeform 118">
                <a:extLst>
                  <a:ext uri="{FF2B5EF4-FFF2-40B4-BE49-F238E27FC236}">
                    <a16:creationId xmlns:a16="http://schemas.microsoft.com/office/drawing/2014/main" id="{A726DFE0-05FE-1E58-B03B-E048185522C0}"/>
                  </a:ext>
                </a:extLst>
              </p:cNvPr>
              <p:cNvSpPr/>
              <p:nvPr/>
            </p:nvSpPr>
            <p:spPr>
              <a:xfrm>
                <a:off x="7116444"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043" name="Freeform 119">
                <a:extLst>
                  <a:ext uri="{FF2B5EF4-FFF2-40B4-BE49-F238E27FC236}">
                    <a16:creationId xmlns:a16="http://schemas.microsoft.com/office/drawing/2014/main" id="{9A5D0AF4-3FC6-D499-E700-30F54BE02CA0}"/>
                  </a:ext>
                </a:extLst>
              </p:cNvPr>
              <p:cNvSpPr/>
              <p:nvPr/>
            </p:nvSpPr>
            <p:spPr>
              <a:xfrm>
                <a:off x="6756757"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1044" name="Freeform 120">
                <a:extLst>
                  <a:ext uri="{FF2B5EF4-FFF2-40B4-BE49-F238E27FC236}">
                    <a16:creationId xmlns:a16="http://schemas.microsoft.com/office/drawing/2014/main" id="{E2297903-9FB8-96F2-5B78-77ED7336CA3B}"/>
                  </a:ext>
                </a:extLst>
              </p:cNvPr>
              <p:cNvSpPr/>
              <p:nvPr/>
            </p:nvSpPr>
            <p:spPr>
              <a:xfrm>
                <a:off x="7835819"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1045" name="Freeform 121">
                <a:extLst>
                  <a:ext uri="{FF2B5EF4-FFF2-40B4-BE49-F238E27FC236}">
                    <a16:creationId xmlns:a16="http://schemas.microsoft.com/office/drawing/2014/main" id="{AD414FFC-87FF-9DF8-1A38-3F0AC6D60743}"/>
                  </a:ext>
                </a:extLst>
              </p:cNvPr>
              <p:cNvSpPr/>
              <p:nvPr/>
            </p:nvSpPr>
            <p:spPr>
              <a:xfrm>
                <a:off x="783611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grpSp>
        <p:sp>
          <p:nvSpPr>
            <p:cNvPr id="51" name="TextBox 50">
              <a:extLst>
                <a:ext uri="{FF2B5EF4-FFF2-40B4-BE49-F238E27FC236}">
                  <a16:creationId xmlns:a16="http://schemas.microsoft.com/office/drawing/2014/main" id="{0771A9F6-4320-0A40-7FE7-90C0FCB144AF}"/>
                </a:ext>
              </a:extLst>
            </p:cNvPr>
            <p:cNvSpPr txBox="1"/>
            <p:nvPr/>
          </p:nvSpPr>
          <p:spPr>
            <a:xfrm rot="10800000">
              <a:off x="5948316" y="9181976"/>
              <a:ext cx="1304595" cy="213013"/>
            </a:xfrm>
            <a:prstGeom prst="rect">
              <a:avLst/>
            </a:prstGeom>
            <a:noFill/>
            <a:ln>
              <a:solidFill>
                <a:srgbClr val="007BFF"/>
              </a:solidFill>
            </a:ln>
          </p:spPr>
          <p:txBody>
            <a:bodyPr wrap="square" lIns="91440" tIns="45720" rIns="91440" bIns="45720" anchor="t">
              <a:spAutoFit/>
            </a:bodyPr>
            <a:lstStyle/>
            <a:p>
              <a:pPr algn="ctr"/>
              <a:endParaRPr lang="en-US" sz="1600" dirty="0">
                <a:solidFill>
                  <a:schemeClr val="accent1"/>
                </a:solidFill>
                <a:effectLst/>
                <a:latin typeface="Poppins" pitchFamily="2" charset="77"/>
                <a:cs typeface="Poppins" pitchFamily="2" charset="77"/>
              </a:endParaRPr>
            </a:p>
          </p:txBody>
        </p:sp>
      </p:grpSp>
      <p:grpSp>
        <p:nvGrpSpPr>
          <p:cNvPr id="13" name="Group 12">
            <a:extLst>
              <a:ext uri="{FF2B5EF4-FFF2-40B4-BE49-F238E27FC236}">
                <a16:creationId xmlns:a16="http://schemas.microsoft.com/office/drawing/2014/main" id="{CD146BC5-8335-9A01-B289-6CC6A235979D}"/>
              </a:ext>
            </a:extLst>
          </p:cNvPr>
          <p:cNvGrpSpPr/>
          <p:nvPr/>
        </p:nvGrpSpPr>
        <p:grpSpPr>
          <a:xfrm rot="10800000">
            <a:off x="5796519" y="914400"/>
            <a:ext cx="12876833" cy="5614679"/>
            <a:chOff x="1433408" y="7020187"/>
            <a:chExt cx="7764473" cy="3230549"/>
          </a:xfrm>
        </p:grpSpPr>
        <p:grpSp>
          <p:nvGrpSpPr>
            <p:cNvPr id="15" name="Group 14">
              <a:extLst>
                <a:ext uri="{FF2B5EF4-FFF2-40B4-BE49-F238E27FC236}">
                  <a16:creationId xmlns:a16="http://schemas.microsoft.com/office/drawing/2014/main" id="{5C2C3A86-9F9D-AE3F-D0E9-009099A74389}"/>
                </a:ext>
              </a:extLst>
            </p:cNvPr>
            <p:cNvGrpSpPr/>
            <p:nvPr/>
          </p:nvGrpSpPr>
          <p:grpSpPr>
            <a:xfrm>
              <a:off x="1433408" y="7020187"/>
              <a:ext cx="7764473" cy="3230549"/>
              <a:chOff x="6756757" y="-623337"/>
              <a:chExt cx="7538783" cy="3136612"/>
            </a:xfrm>
          </p:grpSpPr>
          <p:sp>
            <p:nvSpPr>
              <p:cNvPr id="17" name="Freeform 90">
                <a:extLst>
                  <a:ext uri="{FF2B5EF4-FFF2-40B4-BE49-F238E27FC236}">
                    <a16:creationId xmlns:a16="http://schemas.microsoft.com/office/drawing/2014/main" id="{10170921-5B51-BAC9-3D3D-0FFAA57CD75C}"/>
                  </a:ext>
                </a:extLst>
              </p:cNvPr>
              <p:cNvSpPr/>
              <p:nvPr/>
            </p:nvSpPr>
            <p:spPr>
              <a:xfrm>
                <a:off x="12497110" y="12431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18" name="Freeform 91">
                <a:extLst>
                  <a:ext uri="{FF2B5EF4-FFF2-40B4-BE49-F238E27FC236}">
                    <a16:creationId xmlns:a16="http://schemas.microsoft.com/office/drawing/2014/main" id="{6C4AA45B-8ECF-3EB4-9A18-C57BF44696EC}"/>
                  </a:ext>
                </a:extLst>
              </p:cNvPr>
              <p:cNvSpPr/>
              <p:nvPr/>
            </p:nvSpPr>
            <p:spPr>
              <a:xfrm>
                <a:off x="1213742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19" name="Freeform 92">
                <a:extLst>
                  <a:ext uri="{FF2B5EF4-FFF2-40B4-BE49-F238E27FC236}">
                    <a16:creationId xmlns:a16="http://schemas.microsoft.com/office/drawing/2014/main" id="{93B78A69-4D26-D6A4-B489-9166FB374015}"/>
                  </a:ext>
                </a:extLst>
              </p:cNvPr>
              <p:cNvSpPr/>
              <p:nvPr/>
            </p:nvSpPr>
            <p:spPr>
              <a:xfrm>
                <a:off x="11418052"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20" name="Freeform 93">
                <a:extLst>
                  <a:ext uri="{FF2B5EF4-FFF2-40B4-BE49-F238E27FC236}">
                    <a16:creationId xmlns:a16="http://schemas.microsoft.com/office/drawing/2014/main" id="{3DFBB443-742F-9E1E-4F88-B3D950D72F89}"/>
                  </a:ext>
                </a:extLst>
              </p:cNvPr>
              <p:cNvSpPr/>
              <p:nvPr/>
            </p:nvSpPr>
            <p:spPr>
              <a:xfrm>
                <a:off x="11058365"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21" name="Freeform 94">
                <a:extLst>
                  <a:ext uri="{FF2B5EF4-FFF2-40B4-BE49-F238E27FC236}">
                    <a16:creationId xmlns:a16="http://schemas.microsoft.com/office/drawing/2014/main" id="{0D352982-39AA-811B-D4EF-FC192441F4F9}"/>
                  </a:ext>
                </a:extLst>
              </p:cNvPr>
              <p:cNvSpPr/>
              <p:nvPr/>
            </p:nvSpPr>
            <p:spPr>
              <a:xfrm>
                <a:off x="12137424" y="1243190"/>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22" name="Freeform 95">
                <a:extLst>
                  <a:ext uri="{FF2B5EF4-FFF2-40B4-BE49-F238E27FC236}">
                    <a16:creationId xmlns:a16="http://schemas.microsoft.com/office/drawing/2014/main" id="{6B4BA1F7-048A-5E82-BD7C-B159136AEAC6}"/>
                  </a:ext>
                </a:extLst>
              </p:cNvPr>
              <p:cNvSpPr/>
              <p:nvPr/>
            </p:nvSpPr>
            <p:spPr>
              <a:xfrm>
                <a:off x="12137424" y="1864785"/>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ln w="12700" cap="rnd">
                <a:solidFill>
                  <a:srgbClr val="007BFF"/>
                </a:solidFill>
                <a:prstDash val="solid"/>
                <a:miter/>
              </a:ln>
            </p:spPr>
            <p:txBody>
              <a:bodyPr rtlCol="0" anchor="ctr"/>
              <a:lstStyle/>
              <a:p>
                <a:endParaRPr lang="en-US" dirty="0"/>
              </a:p>
            </p:txBody>
          </p:sp>
          <p:sp>
            <p:nvSpPr>
              <p:cNvPr id="23" name="Freeform 96">
                <a:extLst>
                  <a:ext uri="{FF2B5EF4-FFF2-40B4-BE49-F238E27FC236}">
                    <a16:creationId xmlns:a16="http://schemas.microsoft.com/office/drawing/2014/main" id="{8D3D8C4E-5690-27C7-8401-C9216717DAAF}"/>
                  </a:ext>
                </a:extLst>
              </p:cNvPr>
              <p:cNvSpPr/>
              <p:nvPr/>
            </p:nvSpPr>
            <p:spPr>
              <a:xfrm>
                <a:off x="11058365"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24" name="Freeform 97">
                <a:extLst>
                  <a:ext uri="{FF2B5EF4-FFF2-40B4-BE49-F238E27FC236}">
                    <a16:creationId xmlns:a16="http://schemas.microsoft.com/office/drawing/2014/main" id="{6970EA81-91DC-5D7C-FA39-51459A4250F3}"/>
                  </a:ext>
                </a:extLst>
              </p:cNvPr>
              <p:cNvSpPr/>
              <p:nvPr/>
            </p:nvSpPr>
            <p:spPr>
              <a:xfrm>
                <a:off x="12497110" y="2483391"/>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bevel/>
              </a:ln>
            </p:spPr>
            <p:txBody>
              <a:bodyPr rtlCol="0" anchor="ctr"/>
              <a:lstStyle/>
              <a:p>
                <a:endParaRPr lang="en-US" dirty="0"/>
              </a:p>
            </p:txBody>
          </p:sp>
          <p:sp>
            <p:nvSpPr>
              <p:cNvPr id="25" name="Freeform 98">
                <a:extLst>
                  <a:ext uri="{FF2B5EF4-FFF2-40B4-BE49-F238E27FC236}">
                    <a16:creationId xmlns:a16="http://schemas.microsoft.com/office/drawing/2014/main" id="{B00DC512-524A-B275-67DE-426D4E2604CA}"/>
                  </a:ext>
                </a:extLst>
              </p:cNvPr>
              <p:cNvSpPr/>
              <p:nvPr/>
            </p:nvSpPr>
            <p:spPr>
              <a:xfrm>
                <a:off x="13216482" y="124319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26" name="Freeform 99">
                <a:extLst>
                  <a:ext uri="{FF2B5EF4-FFF2-40B4-BE49-F238E27FC236}">
                    <a16:creationId xmlns:a16="http://schemas.microsoft.com/office/drawing/2014/main" id="{A581D644-683C-59EF-7977-9EBE6AD85E50}"/>
                  </a:ext>
                </a:extLst>
              </p:cNvPr>
              <p:cNvSpPr/>
              <p:nvPr/>
            </p:nvSpPr>
            <p:spPr>
              <a:xfrm>
                <a:off x="13216482" y="1864785"/>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27" name="Freeform 100">
                <a:extLst>
                  <a:ext uri="{FF2B5EF4-FFF2-40B4-BE49-F238E27FC236}">
                    <a16:creationId xmlns:a16="http://schemas.microsoft.com/office/drawing/2014/main" id="{EFE36611-6CB1-C7F4-4BCB-276A8993072B}"/>
                  </a:ext>
                </a:extLst>
              </p:cNvPr>
              <p:cNvSpPr/>
              <p:nvPr/>
            </p:nvSpPr>
            <p:spPr>
              <a:xfrm>
                <a:off x="13576168" y="1864785"/>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28" name="Freeform 101">
                <a:extLst>
                  <a:ext uri="{FF2B5EF4-FFF2-40B4-BE49-F238E27FC236}">
                    <a16:creationId xmlns:a16="http://schemas.microsoft.com/office/drawing/2014/main" id="{9DB0126F-7F03-1B71-37E0-657CBA97D6A0}"/>
                  </a:ext>
                </a:extLst>
              </p:cNvPr>
              <p:cNvSpPr/>
              <p:nvPr/>
            </p:nvSpPr>
            <p:spPr>
              <a:xfrm>
                <a:off x="13216481" y="-623337"/>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29" name="Freeform 102">
                <a:extLst>
                  <a:ext uri="{FF2B5EF4-FFF2-40B4-BE49-F238E27FC236}">
                    <a16:creationId xmlns:a16="http://schemas.microsoft.com/office/drawing/2014/main" id="{8A374AB0-4E95-E0D9-070C-F787E87E4172}"/>
                  </a:ext>
                </a:extLst>
              </p:cNvPr>
              <p:cNvSpPr/>
              <p:nvPr/>
            </p:nvSpPr>
            <p:spPr>
              <a:xfrm>
                <a:off x="13216481" y="-174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30" name="Freeform 103">
                <a:extLst>
                  <a:ext uri="{FF2B5EF4-FFF2-40B4-BE49-F238E27FC236}">
                    <a16:creationId xmlns:a16="http://schemas.microsoft.com/office/drawing/2014/main" id="{3171CF29-C198-26F6-1105-A943F1AED9B2}"/>
                  </a:ext>
                </a:extLst>
              </p:cNvPr>
              <p:cNvSpPr/>
              <p:nvPr/>
            </p:nvSpPr>
            <p:spPr>
              <a:xfrm>
                <a:off x="13576167" y="-6233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31" name="Freeform 104">
                <a:extLst>
                  <a:ext uri="{FF2B5EF4-FFF2-40B4-BE49-F238E27FC236}">
                    <a16:creationId xmlns:a16="http://schemas.microsoft.com/office/drawing/2014/main" id="{1B43631D-A5DC-EDEC-C083-AA95617E7D77}"/>
                  </a:ext>
                </a:extLst>
              </p:cNvPr>
              <p:cNvSpPr/>
              <p:nvPr/>
            </p:nvSpPr>
            <p:spPr>
              <a:xfrm>
                <a:off x="12497110" y="-656"/>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32" name="Freeform 105">
                <a:extLst>
                  <a:ext uri="{FF2B5EF4-FFF2-40B4-BE49-F238E27FC236}">
                    <a16:creationId xmlns:a16="http://schemas.microsoft.com/office/drawing/2014/main" id="{5839D066-6746-1DEF-28D5-14F177C5A5A5}"/>
                  </a:ext>
                </a:extLst>
              </p:cNvPr>
              <p:cNvSpPr/>
              <p:nvPr/>
            </p:nvSpPr>
            <p:spPr>
              <a:xfrm>
                <a:off x="12137424" y="-622250"/>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33" name="Freeform 106">
                <a:extLst>
                  <a:ext uri="{FF2B5EF4-FFF2-40B4-BE49-F238E27FC236}">
                    <a16:creationId xmlns:a16="http://schemas.microsoft.com/office/drawing/2014/main" id="{3B035199-3130-CC3E-4DE6-F9C3045A52B8}"/>
                  </a:ext>
                </a:extLst>
              </p:cNvPr>
              <p:cNvSpPr/>
              <p:nvPr/>
            </p:nvSpPr>
            <p:spPr>
              <a:xfrm>
                <a:off x="12137424" y="-65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34" name="Freeform 107">
                <a:extLst>
                  <a:ext uri="{FF2B5EF4-FFF2-40B4-BE49-F238E27FC236}">
                    <a16:creationId xmlns:a16="http://schemas.microsoft.com/office/drawing/2014/main" id="{0134C758-1CFF-6210-129D-A0F425ACC7BC}"/>
                  </a:ext>
                </a:extLst>
              </p:cNvPr>
              <p:cNvSpPr/>
              <p:nvPr/>
            </p:nvSpPr>
            <p:spPr>
              <a:xfrm>
                <a:off x="11418052"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35" name="Freeform 108">
                <a:extLst>
                  <a:ext uri="{FF2B5EF4-FFF2-40B4-BE49-F238E27FC236}">
                    <a16:creationId xmlns:a16="http://schemas.microsoft.com/office/drawing/2014/main" id="{0E229155-8BE8-5D7F-A141-FE097A307331}"/>
                  </a:ext>
                </a:extLst>
              </p:cNvPr>
              <p:cNvSpPr/>
              <p:nvPr/>
            </p:nvSpPr>
            <p:spPr>
              <a:xfrm>
                <a:off x="11058366"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36" name="Freeform 109">
                <a:extLst>
                  <a:ext uri="{FF2B5EF4-FFF2-40B4-BE49-F238E27FC236}">
                    <a16:creationId xmlns:a16="http://schemas.microsoft.com/office/drawing/2014/main" id="{224F910B-BB21-99D9-C73F-B09CABFC2D4A}"/>
                  </a:ext>
                </a:extLst>
              </p:cNvPr>
              <p:cNvSpPr/>
              <p:nvPr/>
            </p:nvSpPr>
            <p:spPr>
              <a:xfrm>
                <a:off x="10338406" y="124015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37" name="Freeform 110">
                <a:extLst>
                  <a:ext uri="{FF2B5EF4-FFF2-40B4-BE49-F238E27FC236}">
                    <a16:creationId xmlns:a16="http://schemas.microsoft.com/office/drawing/2014/main" id="{3D26EE02-F5DF-D1C1-9EFA-390DCFC6A923}"/>
                  </a:ext>
                </a:extLst>
              </p:cNvPr>
              <p:cNvSpPr/>
              <p:nvPr/>
            </p:nvSpPr>
            <p:spPr>
              <a:xfrm>
                <a:off x="9265387"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38" name="Freeform 111">
                <a:extLst>
                  <a:ext uri="{FF2B5EF4-FFF2-40B4-BE49-F238E27FC236}">
                    <a16:creationId xmlns:a16="http://schemas.microsoft.com/office/drawing/2014/main" id="{1406571B-CFA8-0FC4-8F4D-DCE7957F9CBE}"/>
                  </a:ext>
                </a:extLst>
              </p:cNvPr>
              <p:cNvSpPr/>
              <p:nvPr/>
            </p:nvSpPr>
            <p:spPr>
              <a:xfrm>
                <a:off x="8905700"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39" name="Freeform 112">
                <a:extLst>
                  <a:ext uri="{FF2B5EF4-FFF2-40B4-BE49-F238E27FC236}">
                    <a16:creationId xmlns:a16="http://schemas.microsoft.com/office/drawing/2014/main" id="{4FE154F9-AB5E-2879-69DD-9297DBE70FA0}"/>
                  </a:ext>
                </a:extLst>
              </p:cNvPr>
              <p:cNvSpPr/>
              <p:nvPr/>
            </p:nvSpPr>
            <p:spPr>
              <a:xfrm>
                <a:off x="9984762"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40" name="Freeform 113">
                <a:extLst>
                  <a:ext uri="{FF2B5EF4-FFF2-40B4-BE49-F238E27FC236}">
                    <a16:creationId xmlns:a16="http://schemas.microsoft.com/office/drawing/2014/main" id="{EDA7382A-AA58-912F-7F34-C3400C9EDC4D}"/>
                  </a:ext>
                </a:extLst>
              </p:cNvPr>
              <p:cNvSpPr/>
              <p:nvPr/>
            </p:nvSpPr>
            <p:spPr>
              <a:xfrm>
                <a:off x="9985057"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41" name="Freeform 114">
                <a:extLst>
                  <a:ext uri="{FF2B5EF4-FFF2-40B4-BE49-F238E27FC236}">
                    <a16:creationId xmlns:a16="http://schemas.microsoft.com/office/drawing/2014/main" id="{52F4A2B6-136C-4A46-67A9-5D9D5678F0C0}"/>
                  </a:ext>
                </a:extLst>
              </p:cNvPr>
              <p:cNvSpPr/>
              <p:nvPr/>
            </p:nvSpPr>
            <p:spPr>
              <a:xfrm>
                <a:off x="9265685" y="61734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42" name="Freeform 115">
                <a:extLst>
                  <a:ext uri="{FF2B5EF4-FFF2-40B4-BE49-F238E27FC236}">
                    <a16:creationId xmlns:a16="http://schemas.microsoft.com/office/drawing/2014/main" id="{A559E8F6-5EC5-04AF-06C2-E2F25F4A181E}"/>
                  </a:ext>
                </a:extLst>
              </p:cNvPr>
              <p:cNvSpPr/>
              <p:nvPr/>
            </p:nvSpPr>
            <p:spPr>
              <a:xfrm>
                <a:off x="8906001" y="617348"/>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ln w="12700" cap="rnd">
                <a:solidFill>
                  <a:srgbClr val="007BFF"/>
                </a:solidFill>
                <a:prstDash val="solid"/>
                <a:miter/>
              </a:ln>
            </p:spPr>
            <p:txBody>
              <a:bodyPr rtlCol="0" anchor="ctr"/>
              <a:lstStyle/>
              <a:p>
                <a:endParaRPr lang="en-US" dirty="0"/>
              </a:p>
            </p:txBody>
          </p:sp>
          <p:sp>
            <p:nvSpPr>
              <p:cNvPr id="43" name="Freeform 116">
                <a:extLst>
                  <a:ext uri="{FF2B5EF4-FFF2-40B4-BE49-F238E27FC236}">
                    <a16:creationId xmlns:a16="http://schemas.microsoft.com/office/drawing/2014/main" id="{52897B76-7612-3670-17A9-1681F1AEA455}"/>
                  </a:ext>
                </a:extLst>
              </p:cNvPr>
              <p:cNvSpPr/>
              <p:nvPr/>
            </p:nvSpPr>
            <p:spPr>
              <a:xfrm>
                <a:off x="8906000" y="1524"/>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44" name="Freeform 117">
                <a:extLst>
                  <a:ext uri="{FF2B5EF4-FFF2-40B4-BE49-F238E27FC236}">
                    <a16:creationId xmlns:a16="http://schemas.microsoft.com/office/drawing/2014/main" id="{7AD0D9F3-0CCE-C1D0-E056-93157BE1DDF2}"/>
                  </a:ext>
                </a:extLst>
              </p:cNvPr>
              <p:cNvSpPr/>
              <p:nvPr/>
            </p:nvSpPr>
            <p:spPr>
              <a:xfrm>
                <a:off x="8195502" y="123713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45" name="Freeform 118">
                <a:extLst>
                  <a:ext uri="{FF2B5EF4-FFF2-40B4-BE49-F238E27FC236}">
                    <a16:creationId xmlns:a16="http://schemas.microsoft.com/office/drawing/2014/main" id="{0E010825-464D-1732-7B7D-5DB025923950}"/>
                  </a:ext>
                </a:extLst>
              </p:cNvPr>
              <p:cNvSpPr/>
              <p:nvPr/>
            </p:nvSpPr>
            <p:spPr>
              <a:xfrm>
                <a:off x="7116444" y="185872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ln w="12700" cap="rnd">
                <a:solidFill>
                  <a:srgbClr val="007BFF"/>
                </a:solidFill>
                <a:prstDash val="solid"/>
                <a:miter/>
              </a:ln>
            </p:spPr>
            <p:txBody>
              <a:bodyPr rtlCol="0" anchor="ctr"/>
              <a:lstStyle/>
              <a:p>
                <a:endParaRPr lang="en-US" dirty="0"/>
              </a:p>
            </p:txBody>
          </p:sp>
          <p:sp>
            <p:nvSpPr>
              <p:cNvPr id="46" name="Freeform 119">
                <a:extLst>
                  <a:ext uri="{FF2B5EF4-FFF2-40B4-BE49-F238E27FC236}">
                    <a16:creationId xmlns:a16="http://schemas.microsoft.com/office/drawing/2014/main" id="{DB6A8C59-3CA6-7171-7838-783E2ACB6C52}"/>
                  </a:ext>
                </a:extLst>
              </p:cNvPr>
              <p:cNvSpPr/>
              <p:nvPr/>
            </p:nvSpPr>
            <p:spPr>
              <a:xfrm>
                <a:off x="6756757" y="123713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sp>
            <p:nvSpPr>
              <p:cNvPr id="47" name="Freeform 120">
                <a:extLst>
                  <a:ext uri="{FF2B5EF4-FFF2-40B4-BE49-F238E27FC236}">
                    <a16:creationId xmlns:a16="http://schemas.microsoft.com/office/drawing/2014/main" id="{ED66C692-AB69-3C40-9B6A-0725DC165A19}"/>
                  </a:ext>
                </a:extLst>
              </p:cNvPr>
              <p:cNvSpPr/>
              <p:nvPr/>
            </p:nvSpPr>
            <p:spPr>
              <a:xfrm>
                <a:off x="7835819" y="123713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ln w="12700" cap="rnd">
                <a:solidFill>
                  <a:srgbClr val="007BFF"/>
                </a:solidFill>
                <a:prstDash val="solid"/>
                <a:miter/>
              </a:ln>
            </p:spPr>
            <p:txBody>
              <a:bodyPr rtlCol="0" anchor="ctr"/>
              <a:lstStyle/>
              <a:p>
                <a:endParaRPr lang="en-US" dirty="0"/>
              </a:p>
            </p:txBody>
          </p:sp>
          <p:sp>
            <p:nvSpPr>
              <p:cNvPr id="48" name="Freeform 121">
                <a:extLst>
                  <a:ext uri="{FF2B5EF4-FFF2-40B4-BE49-F238E27FC236}">
                    <a16:creationId xmlns:a16="http://schemas.microsoft.com/office/drawing/2014/main" id="{EE71DA42-4D90-0D29-954B-4D7A84BC74D7}"/>
                  </a:ext>
                </a:extLst>
              </p:cNvPr>
              <p:cNvSpPr/>
              <p:nvPr/>
            </p:nvSpPr>
            <p:spPr>
              <a:xfrm>
                <a:off x="7836114" y="621595"/>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ln w="12700" cap="rnd">
                <a:solidFill>
                  <a:srgbClr val="007BFF"/>
                </a:solidFill>
                <a:prstDash val="solid"/>
                <a:miter/>
              </a:ln>
            </p:spPr>
            <p:txBody>
              <a:bodyPr rtlCol="0" anchor="ctr"/>
              <a:lstStyle/>
              <a:p>
                <a:endParaRPr lang="en-US" dirty="0"/>
              </a:p>
            </p:txBody>
          </p:sp>
        </p:grpSp>
        <p:sp>
          <p:nvSpPr>
            <p:cNvPr id="16" name="TextBox 15">
              <a:extLst>
                <a:ext uri="{FF2B5EF4-FFF2-40B4-BE49-F238E27FC236}">
                  <a16:creationId xmlns:a16="http://schemas.microsoft.com/office/drawing/2014/main" id="{462EE14F-2860-8FA7-B565-4995FF12BB55}"/>
                </a:ext>
              </a:extLst>
            </p:cNvPr>
            <p:cNvSpPr txBox="1"/>
            <p:nvPr/>
          </p:nvSpPr>
          <p:spPr>
            <a:xfrm rot="10800000">
              <a:off x="5948316" y="9181976"/>
              <a:ext cx="1304595" cy="213013"/>
            </a:xfrm>
            <a:prstGeom prst="rect">
              <a:avLst/>
            </a:prstGeom>
            <a:noFill/>
            <a:ln>
              <a:solidFill>
                <a:srgbClr val="007BFF"/>
              </a:solidFill>
            </a:ln>
          </p:spPr>
          <p:txBody>
            <a:bodyPr wrap="square" lIns="91440" tIns="45720" rIns="91440" bIns="45720" anchor="t">
              <a:spAutoFit/>
            </a:bodyPr>
            <a:lstStyle/>
            <a:p>
              <a:pPr algn="ctr"/>
              <a:endParaRPr lang="en-US" sz="1600" dirty="0">
                <a:solidFill>
                  <a:schemeClr val="accent1"/>
                </a:solidFill>
                <a:effectLst/>
                <a:latin typeface="Poppins" pitchFamily="2" charset="77"/>
                <a:cs typeface="Poppins" pitchFamily="2" charset="77"/>
              </a:endParaRPr>
            </a:p>
          </p:txBody>
        </p:sp>
      </p:grpSp>
      <p:pic>
        <p:nvPicPr>
          <p:cNvPr id="5" name="Picture 4" descr="A hand pointing at a screen&#10;&#10;Description automatically generated">
            <a:extLst>
              <a:ext uri="{FF2B5EF4-FFF2-40B4-BE49-F238E27FC236}">
                <a16:creationId xmlns:a16="http://schemas.microsoft.com/office/drawing/2014/main" id="{3801D8A6-917F-29E9-B41A-33AAD959AC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4931" y="2220926"/>
            <a:ext cx="5943600" cy="3326394"/>
          </a:xfrm>
          <a:prstGeom prst="rect">
            <a:avLst/>
          </a:prstGeom>
          <a:noFill/>
          <a:ln>
            <a:noFill/>
          </a:ln>
        </p:spPr>
      </p:pic>
      <p:sp>
        <p:nvSpPr>
          <p:cNvPr id="7" name="TextBox 6">
            <a:extLst>
              <a:ext uri="{FF2B5EF4-FFF2-40B4-BE49-F238E27FC236}">
                <a16:creationId xmlns:a16="http://schemas.microsoft.com/office/drawing/2014/main" id="{A687127A-7546-6050-2729-EA8A6E373849}"/>
              </a:ext>
            </a:extLst>
          </p:cNvPr>
          <p:cNvSpPr txBox="1"/>
          <p:nvPr/>
        </p:nvSpPr>
        <p:spPr>
          <a:xfrm>
            <a:off x="408215" y="2771900"/>
            <a:ext cx="5147634" cy="2382127"/>
          </a:xfrm>
          <a:prstGeom prst="rect">
            <a:avLst/>
          </a:prstGeom>
          <a:noFill/>
        </p:spPr>
        <p:txBody>
          <a:bodyPr wrap="square">
            <a:spAutoFit/>
          </a:bodyPr>
          <a:lstStyle/>
          <a:p>
            <a:pPr marL="0" marR="0">
              <a:lnSpc>
                <a:spcPct val="115000"/>
              </a:lnSpc>
              <a:spcBef>
                <a:spcPts val="0"/>
              </a:spcBef>
              <a:spcAft>
                <a:spcPts val="800"/>
              </a:spcAft>
            </a:pP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Sony Interactive Entertainment, PlayStation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için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Oyunu</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ciddiye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aldığında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hayat</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eğlenceli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olur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temalı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98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saniyelik</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bir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film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yayınladı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Adam &amp; Eve/</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DDB’nin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yarattığı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“PS5: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Oyunun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sınırları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yok”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hareketli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bir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şehirde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başlıyor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Bir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kişi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PlayStation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logolu</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düğmeye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basarak</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trafik</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ışıklarının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yanıp</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sönmesine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neden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oluyor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Yeşil</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sarı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ve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kırmızı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ışıklar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yerine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PlayStation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sembolleri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beliriyor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a:t>
            </a:r>
            <a:b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br>
            <a:b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br>
            <a:b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b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p>
        </p:txBody>
      </p:sp>
      <p:sp>
        <p:nvSpPr>
          <p:cNvPr id="11" name="TextBox 10">
            <a:extLst>
              <a:ext uri="{FF2B5EF4-FFF2-40B4-BE49-F238E27FC236}">
                <a16:creationId xmlns:a16="http://schemas.microsoft.com/office/drawing/2014/main" id="{D6318063-1408-4353-C9E3-CDB0D050E872}"/>
              </a:ext>
            </a:extLst>
          </p:cNvPr>
          <p:cNvSpPr txBox="1"/>
          <p:nvPr/>
        </p:nvSpPr>
        <p:spPr>
          <a:xfrm>
            <a:off x="408215" y="109002"/>
            <a:ext cx="8595826" cy="1169551"/>
          </a:xfrm>
          <a:prstGeom prst="rect">
            <a:avLst/>
          </a:prstGeom>
          <a:noFill/>
        </p:spPr>
        <p:txBody>
          <a:bodyPr wrap="square">
            <a:spAutoFit/>
          </a:bodyPr>
          <a:lstStyle/>
          <a:p>
            <a:r>
              <a:rPr lang="tr-TR" sz="3500" b="1"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PLAYSTAT</a:t>
            </a:r>
            <a:r>
              <a:rPr lang="en-US" sz="3500" b="1" kern="100" dirty="0">
                <a:solidFill>
                  <a:srgbClr val="002060"/>
                </a:solidFill>
                <a:latin typeface="Poppins" panose="00000500000000000000" pitchFamily="2" charset="0"/>
                <a:ea typeface="Aptos" panose="020B0004020202020204" pitchFamily="34" charset="0"/>
                <a:cs typeface="Poppins" panose="00000500000000000000" pitchFamily="2" charset="0"/>
              </a:rPr>
              <a:t>I</a:t>
            </a:r>
            <a:r>
              <a:rPr lang="tr-TR" sz="3500" b="1"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ON SPOTU GÜNLÜK YAŞAMI OYUNLAŞTIRIYOR</a:t>
            </a:r>
            <a:endParaRPr lang="tr-TR" sz="3500" b="1" dirty="0">
              <a:solidFill>
                <a:srgbClr val="002060"/>
              </a:solidFill>
              <a:latin typeface="Georgia" panose="02040502050405020303" pitchFamily="18" charset="0"/>
            </a:endParaRPr>
          </a:p>
        </p:txBody>
      </p:sp>
    </p:spTree>
    <p:extLst>
      <p:ext uri="{BB962C8B-B14F-4D97-AF65-F5344CB8AC3E}">
        <p14:creationId xmlns:p14="http://schemas.microsoft.com/office/powerpoint/2010/main" val="345965907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EB9D-3A41-5578-F6F5-3180620A2F84}"/>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5B3FB877-7454-7C18-90FD-666B46AB1DD6}"/>
              </a:ext>
            </a:extLst>
          </p:cNvPr>
          <p:cNvSpPr/>
          <p:nvPr/>
        </p:nvSpPr>
        <p:spPr>
          <a:xfrm>
            <a:off x="5926854" y="1174458"/>
            <a:ext cx="1526654" cy="1539380"/>
          </a:xfrm>
          <a:prstGeom prst="ellipse">
            <a:avLst/>
          </a:prstGeom>
          <a:noFill/>
          <a:ln>
            <a:solidFill>
              <a:srgbClr val="007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7A0896-C1E7-E9CF-845F-D0820616174A}"/>
              </a:ext>
            </a:extLst>
          </p:cNvPr>
          <p:cNvSpPr txBox="1"/>
          <p:nvPr/>
        </p:nvSpPr>
        <p:spPr>
          <a:xfrm>
            <a:off x="408955" y="2793528"/>
            <a:ext cx="5147634" cy="1922001"/>
          </a:xfrm>
          <a:prstGeom prst="rect">
            <a:avLst/>
          </a:prstGeom>
          <a:noFill/>
        </p:spPr>
        <p:txBody>
          <a:bodyPr wrap="square">
            <a:spAutoFit/>
          </a:bodyPr>
          <a:lstStyle/>
          <a:p>
            <a:pPr marL="0" marR="0">
              <a:lnSpc>
                <a:spcPct val="115000"/>
              </a:lnSpc>
              <a:spcBef>
                <a:spcPts val="0"/>
              </a:spcBef>
              <a:spcAft>
                <a:spcPts val="800"/>
              </a:spcAft>
            </a:pP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Dünya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oyuna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dönüşüyor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çöp</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kutuları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basketbol</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potası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merdivenler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kaydırak</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binalar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engelli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parkur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oluyor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Reklam</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Oyunun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sınırı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yoktur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ifadesiyle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bitiyor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Filmin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yönetmeni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Frédéric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Planchon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(Academy Films),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yaratıcıları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Gaby Grant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ve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Jane Barker.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Medya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planlaması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ve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satın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alması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EssenceMediacom</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tarafından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yapıldı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Film, NBA 2K24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reklamından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sonra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"PS5: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Oyunun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sınırları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yok"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sloganıyla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dikkat</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çekiyor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a:t>
            </a:r>
          </a:p>
        </p:txBody>
      </p:sp>
      <p:sp>
        <p:nvSpPr>
          <p:cNvPr id="11" name="TextBox 10">
            <a:extLst>
              <a:ext uri="{FF2B5EF4-FFF2-40B4-BE49-F238E27FC236}">
                <a16:creationId xmlns:a16="http://schemas.microsoft.com/office/drawing/2014/main" id="{139E7FEE-0ACE-B3F3-BF17-A60CF36EB7E0}"/>
              </a:ext>
            </a:extLst>
          </p:cNvPr>
          <p:cNvSpPr txBox="1"/>
          <p:nvPr/>
        </p:nvSpPr>
        <p:spPr>
          <a:xfrm>
            <a:off x="408215" y="109002"/>
            <a:ext cx="8595826" cy="1169551"/>
          </a:xfrm>
          <a:prstGeom prst="rect">
            <a:avLst/>
          </a:prstGeom>
          <a:noFill/>
        </p:spPr>
        <p:txBody>
          <a:bodyPr wrap="square">
            <a:spAutoFit/>
          </a:bodyPr>
          <a:lstStyle/>
          <a:p>
            <a:r>
              <a:rPr lang="tr-TR" sz="3500" b="1"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PLAYSTAT</a:t>
            </a:r>
            <a:r>
              <a:rPr lang="en-US" sz="3500" b="1" kern="100" dirty="0">
                <a:solidFill>
                  <a:srgbClr val="002060"/>
                </a:solidFill>
                <a:latin typeface="Poppins" panose="00000500000000000000" pitchFamily="2" charset="0"/>
                <a:ea typeface="Aptos" panose="020B0004020202020204" pitchFamily="34" charset="0"/>
                <a:cs typeface="Poppins" panose="00000500000000000000" pitchFamily="2" charset="0"/>
              </a:rPr>
              <a:t>I</a:t>
            </a:r>
            <a:r>
              <a:rPr lang="tr-TR" sz="3500" b="1"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ON SPOTU GÜNLÜK YAŞAMI OYUNLAŞTIRIYOR</a:t>
            </a:r>
            <a:endParaRPr lang="tr-TR" sz="3500" b="1" dirty="0">
              <a:solidFill>
                <a:srgbClr val="002060"/>
              </a:solidFill>
              <a:latin typeface="Georgia" panose="02040502050405020303" pitchFamily="18" charset="0"/>
            </a:endParaRPr>
          </a:p>
        </p:txBody>
      </p:sp>
      <p:pic>
        <p:nvPicPr>
          <p:cNvPr id="4" name="Picture 3" descr="A person typing on a computer&#10;&#10;Description automatically generated">
            <a:extLst>
              <a:ext uri="{FF2B5EF4-FFF2-40B4-BE49-F238E27FC236}">
                <a16:creationId xmlns:a16="http://schemas.microsoft.com/office/drawing/2014/main" id="{FEBD098B-4E56-CC5D-87E4-F689EFFE5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3508" y="2344009"/>
            <a:ext cx="4738492" cy="3158455"/>
          </a:xfrm>
          <a:prstGeom prst="rect">
            <a:avLst/>
          </a:prstGeom>
        </p:spPr>
      </p:pic>
      <p:sp>
        <p:nvSpPr>
          <p:cNvPr id="6" name="Oval 5">
            <a:extLst>
              <a:ext uri="{FF2B5EF4-FFF2-40B4-BE49-F238E27FC236}">
                <a16:creationId xmlns:a16="http://schemas.microsoft.com/office/drawing/2014/main" id="{8A3C5B66-B0A1-9B4E-5523-6F3F77D00E94}"/>
              </a:ext>
            </a:extLst>
          </p:cNvPr>
          <p:cNvSpPr/>
          <p:nvPr/>
        </p:nvSpPr>
        <p:spPr>
          <a:xfrm>
            <a:off x="5926854" y="2344009"/>
            <a:ext cx="1526654" cy="1539380"/>
          </a:xfrm>
          <a:prstGeom prst="ellips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04F24A9-3AF1-2011-5888-35FB12B804A7}"/>
              </a:ext>
            </a:extLst>
          </p:cNvPr>
          <p:cNvSpPr/>
          <p:nvPr/>
        </p:nvSpPr>
        <p:spPr>
          <a:xfrm>
            <a:off x="5926854" y="3628766"/>
            <a:ext cx="1526654" cy="1539380"/>
          </a:xfrm>
          <a:prstGeom prst="ellipse">
            <a:avLst/>
          </a:prstGeom>
          <a:noFill/>
          <a:ln>
            <a:solidFill>
              <a:srgbClr val="007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66F0907-87BB-E65D-4C2B-620E63D0C0F8}"/>
              </a:ext>
            </a:extLst>
          </p:cNvPr>
          <p:cNvSpPr/>
          <p:nvPr/>
        </p:nvSpPr>
        <p:spPr>
          <a:xfrm>
            <a:off x="5926854" y="4888911"/>
            <a:ext cx="1526654" cy="1539380"/>
          </a:xfrm>
          <a:prstGeom prst="ellipse">
            <a:avLst/>
          </a:prstGeom>
          <a:noFill/>
          <a:ln>
            <a:solidFill>
              <a:srgbClr val="0A2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37CAEEC-D6CD-A512-91BA-3E4CAF20888A}"/>
              </a:ext>
            </a:extLst>
          </p:cNvPr>
          <p:cNvSpPr/>
          <p:nvPr/>
        </p:nvSpPr>
        <p:spPr>
          <a:xfrm>
            <a:off x="5972883" y="5979308"/>
            <a:ext cx="1526654" cy="1539380"/>
          </a:xfrm>
          <a:prstGeom prst="ellipse">
            <a:avLst/>
          </a:prstGeom>
          <a:noFill/>
          <a:ln>
            <a:solidFill>
              <a:srgbClr val="007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2720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6CCE-A0F4-39DB-7895-3A7946D76E0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20D5431-0087-E2E5-F33C-1093BF6ED9A9}"/>
              </a:ext>
            </a:extLst>
          </p:cNvPr>
          <p:cNvSpPr>
            <a:spLocks noGrp="1"/>
          </p:cNvSpPr>
          <p:nvPr>
            <p:ph type="body" sz="quarter" idx="11"/>
          </p:nvPr>
        </p:nvSpPr>
        <p:spPr>
          <a:xfrm>
            <a:off x="809481" y="1840379"/>
            <a:ext cx="8890104" cy="2925805"/>
          </a:xfrm>
        </p:spPr>
        <p:txBody>
          <a:bodyPr/>
          <a:lstStyle/>
          <a:p>
            <a:r>
              <a:rPr lang="en-US" sz="3500" b="1" dirty="0">
                <a:latin typeface="Poppins" panose="00000500000000000000" pitchFamily="2" charset="0"/>
                <a:cs typeface="Poppins" panose="00000500000000000000" pitchFamily="2" charset="0"/>
              </a:rPr>
              <a:t>E-TİCARETTE REKABET VE İNOVASYON</a:t>
            </a:r>
          </a:p>
        </p:txBody>
      </p:sp>
      <p:sp>
        <p:nvSpPr>
          <p:cNvPr id="7" name="Text Placeholder 6">
            <a:extLst>
              <a:ext uri="{FF2B5EF4-FFF2-40B4-BE49-F238E27FC236}">
                <a16:creationId xmlns:a16="http://schemas.microsoft.com/office/drawing/2014/main" id="{B7391568-899D-D077-DBF7-CA640CB377A0}"/>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23EA0ADC-41BE-35BD-9079-621B15E27055}"/>
              </a:ext>
            </a:extLst>
          </p:cNvPr>
          <p:cNvSpPr>
            <a:spLocks noGrp="1"/>
          </p:cNvSpPr>
          <p:nvPr>
            <p:ph type="sldNum" sz="quarter" idx="14"/>
          </p:nvPr>
        </p:nvSpPr>
        <p:spPr/>
        <p:txBody>
          <a:bodyPr/>
          <a:lstStyle/>
          <a:p>
            <a:fld id="{63B0956B-06A2-6A4F-8B64-8A56ADA5E301}" type="slidenum">
              <a:rPr lang="en-US" smtClean="0"/>
              <a:pPr/>
              <a:t>19</a:t>
            </a:fld>
            <a:endParaRPr lang="en-US" dirty="0"/>
          </a:p>
        </p:txBody>
      </p:sp>
    </p:spTree>
    <p:extLst>
      <p:ext uri="{BB962C8B-B14F-4D97-AF65-F5344CB8AC3E}">
        <p14:creationId xmlns:p14="http://schemas.microsoft.com/office/powerpoint/2010/main" val="210740995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694F82-5179-587B-7D10-4BA6932E6386}"/>
              </a:ext>
            </a:extLst>
          </p:cNvPr>
          <p:cNvSpPr>
            <a:spLocks noGrp="1"/>
          </p:cNvSpPr>
          <p:nvPr>
            <p:ph type="body" idx="18"/>
          </p:nvPr>
        </p:nvSpPr>
        <p:spPr>
          <a:xfrm>
            <a:off x="3720439" y="1190413"/>
            <a:ext cx="4080561" cy="45719"/>
          </a:xfrm>
        </p:spPr>
        <p:txBody>
          <a:bodyPr/>
          <a:lstStyle/>
          <a:p>
            <a:r>
              <a:rPr lang="en-US" dirty="0"/>
              <a:t>“</a:t>
            </a:r>
          </a:p>
        </p:txBody>
      </p:sp>
      <p:sp>
        <p:nvSpPr>
          <p:cNvPr id="2" name="Title 1">
            <a:extLst>
              <a:ext uri="{FF2B5EF4-FFF2-40B4-BE49-F238E27FC236}">
                <a16:creationId xmlns:a16="http://schemas.microsoft.com/office/drawing/2014/main" id="{8104F49D-13C4-FE62-0F1D-150FB8121524}"/>
              </a:ext>
            </a:extLst>
          </p:cNvPr>
          <p:cNvSpPr>
            <a:spLocks noGrp="1"/>
          </p:cNvSpPr>
          <p:nvPr>
            <p:ph type="title"/>
          </p:nvPr>
        </p:nvSpPr>
        <p:spPr>
          <a:xfrm>
            <a:off x="754788" y="2076237"/>
            <a:ext cx="11090275" cy="2095926"/>
          </a:xfrm>
        </p:spPr>
        <p:txBody>
          <a:body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sz="3500" b="1" dirty="0">
                <a:solidFill>
                  <a:srgbClr val="FFFFFF"/>
                </a:solidFill>
                <a:effectLst/>
                <a:latin typeface="Poppins" panose="00000500000000000000" pitchFamily="2" charset="0"/>
                <a:cs typeface="Poppins" panose="00000500000000000000" pitchFamily="2" charset="0"/>
              </a:rPr>
              <a:t>SPOR SPONSORLUKLARININ EVRİMİ: MARKALAR NASIL BAŞARILI OLUYOR?</a:t>
            </a:r>
            <a:endParaRPr kumimoji="0" lang="en-US" sz="35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140804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E06EF-22D0-38E5-6FB7-39A633F3769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670F344-BB29-A9EA-C58E-9FD4D69536BF}"/>
              </a:ext>
            </a:extLst>
          </p:cNvPr>
          <p:cNvSpPr txBox="1"/>
          <p:nvPr/>
        </p:nvSpPr>
        <p:spPr>
          <a:xfrm>
            <a:off x="477788" y="208441"/>
            <a:ext cx="8817214" cy="630942"/>
          </a:xfrm>
          <a:prstGeom prst="rect">
            <a:avLst/>
          </a:prstGeom>
          <a:noFill/>
        </p:spPr>
        <p:txBody>
          <a:bodyPr wrap="square">
            <a:spAutoFit/>
          </a:bodyPr>
          <a:lstStyle/>
          <a:p>
            <a:r>
              <a:rPr lang="en-US" sz="3500" b="1" dirty="0">
                <a:solidFill>
                  <a:srgbClr val="002060"/>
                </a:solidFill>
                <a:latin typeface="Poppins" panose="00000500000000000000" pitchFamily="2" charset="0"/>
                <a:cs typeface="Poppins" panose="00000500000000000000" pitchFamily="2" charset="0"/>
              </a:rPr>
              <a:t>E-TİCARETTE REKABET VE İNOVASYON</a:t>
            </a:r>
          </a:p>
        </p:txBody>
      </p:sp>
      <p:sp>
        <p:nvSpPr>
          <p:cNvPr id="8" name="TextBox 7">
            <a:extLst>
              <a:ext uri="{FF2B5EF4-FFF2-40B4-BE49-F238E27FC236}">
                <a16:creationId xmlns:a16="http://schemas.microsoft.com/office/drawing/2014/main" id="{D0CC8AB9-7FD7-DFB3-61F4-30387732015C}"/>
              </a:ext>
            </a:extLst>
          </p:cNvPr>
          <p:cNvSpPr txBox="1"/>
          <p:nvPr/>
        </p:nvSpPr>
        <p:spPr>
          <a:xfrm>
            <a:off x="563646" y="2888354"/>
            <a:ext cx="7071199" cy="1892826"/>
          </a:xfrm>
          <a:prstGeom prst="rect">
            <a:avLst/>
          </a:prstGeom>
          <a:noFill/>
        </p:spPr>
        <p:txBody>
          <a:bodyPr wrap="square">
            <a:spAutoFit/>
          </a:bodyPr>
          <a:lstStyle/>
          <a:p>
            <a:r>
              <a:rPr lang="en-US" sz="1300" b="1" dirty="0">
                <a:solidFill>
                  <a:srgbClr val="002060"/>
                </a:solidFill>
                <a:latin typeface="Poppins" panose="00000500000000000000" pitchFamily="2" charset="0"/>
                <a:cs typeface="Poppins" panose="00000500000000000000" pitchFamily="2" charset="0"/>
              </a:rPr>
              <a:t>Lewis Sellers, </a:t>
            </a:r>
            <a:r>
              <a:rPr lang="en-US" sz="1300" b="1" dirty="0" err="1">
                <a:solidFill>
                  <a:srgbClr val="002060"/>
                </a:solidFill>
                <a:latin typeface="Poppins" panose="00000500000000000000" pitchFamily="2" charset="0"/>
                <a:cs typeface="Poppins" panose="00000500000000000000" pitchFamily="2" charset="0"/>
              </a:rPr>
              <a:t>IDHL'nin</a:t>
            </a:r>
            <a:r>
              <a:rPr lang="en-US" sz="1300" b="1" dirty="0">
                <a:solidFill>
                  <a:srgbClr val="002060"/>
                </a:solidFill>
                <a:latin typeface="Poppins" panose="00000500000000000000" pitchFamily="2" charset="0"/>
                <a:cs typeface="Poppins" panose="00000500000000000000" pitchFamily="2" charset="0"/>
              </a:rPr>
              <a:t> Web </a:t>
            </a:r>
            <a:r>
              <a:rPr lang="en-US" sz="1300" b="1" dirty="0" err="1">
                <a:solidFill>
                  <a:srgbClr val="002060"/>
                </a:solidFill>
                <a:latin typeface="Poppins" panose="00000500000000000000" pitchFamily="2" charset="0"/>
                <a:cs typeface="Poppins" panose="00000500000000000000" pitchFamily="2" charset="0"/>
              </a:rPr>
              <a:t>ve</a:t>
            </a:r>
            <a:r>
              <a:rPr lang="en-US" sz="1300" b="1" dirty="0">
                <a:solidFill>
                  <a:srgbClr val="002060"/>
                </a:solidFill>
                <a:latin typeface="Poppins" panose="00000500000000000000" pitchFamily="2" charset="0"/>
                <a:cs typeface="Poppins" panose="00000500000000000000" pitchFamily="2" charset="0"/>
              </a:rPr>
              <a:t> E-Ticaret </a:t>
            </a:r>
            <a:r>
              <a:rPr lang="en-US" sz="1300" b="1" dirty="0" err="1">
                <a:solidFill>
                  <a:srgbClr val="002060"/>
                </a:solidFill>
                <a:latin typeface="Poppins" panose="00000500000000000000" pitchFamily="2" charset="0"/>
                <a:cs typeface="Poppins" panose="00000500000000000000" pitchFamily="2" charset="0"/>
              </a:rPr>
              <a:t>Bölümü</a:t>
            </a:r>
            <a:r>
              <a:rPr lang="en-US" sz="1300" b="1" dirty="0">
                <a:solidFill>
                  <a:srgbClr val="002060"/>
                </a:solidFill>
                <a:latin typeface="Poppins" panose="00000500000000000000" pitchFamily="2" charset="0"/>
                <a:cs typeface="Poppins" panose="00000500000000000000" pitchFamily="2" charset="0"/>
              </a:rPr>
              <a:t> </a:t>
            </a:r>
            <a:r>
              <a:rPr lang="en-US" sz="1300" b="1" dirty="0" err="1">
                <a:solidFill>
                  <a:srgbClr val="002060"/>
                </a:solidFill>
                <a:latin typeface="Poppins" panose="00000500000000000000" pitchFamily="2" charset="0"/>
                <a:cs typeface="Poppins" panose="00000500000000000000" pitchFamily="2" charset="0"/>
              </a:rPr>
              <a:t>Genel</a:t>
            </a:r>
            <a:r>
              <a:rPr lang="en-US" sz="1300" b="1" dirty="0">
                <a:solidFill>
                  <a:srgbClr val="002060"/>
                </a:solidFill>
                <a:latin typeface="Poppins" panose="00000500000000000000" pitchFamily="2" charset="0"/>
                <a:cs typeface="Poppins" panose="00000500000000000000" pitchFamily="2" charset="0"/>
              </a:rPr>
              <a:t> </a:t>
            </a:r>
            <a:r>
              <a:rPr lang="en-US" sz="1300" b="1" dirty="0" err="1">
                <a:solidFill>
                  <a:srgbClr val="002060"/>
                </a:solidFill>
                <a:latin typeface="Poppins" panose="00000500000000000000" pitchFamily="2" charset="0"/>
                <a:cs typeface="Poppins" panose="00000500000000000000" pitchFamily="2" charset="0"/>
              </a:rPr>
              <a:t>Müdürü</a:t>
            </a:r>
            <a:r>
              <a:rPr lang="en-US" sz="1300" b="1" dirty="0">
                <a:solidFill>
                  <a:srgbClr val="002060"/>
                </a:solidFill>
                <a:latin typeface="Poppins" panose="00000500000000000000" pitchFamily="2" charset="0"/>
                <a:cs typeface="Poppins" panose="00000500000000000000" pitchFamily="2" charset="0"/>
              </a:rPr>
              <a:t>.</a:t>
            </a:r>
            <a:br>
              <a:rPr lang="en-US" sz="1300" b="1" dirty="0">
                <a:solidFill>
                  <a:srgbClr val="002060"/>
                </a:solidFill>
                <a:latin typeface="Poppins" panose="00000500000000000000" pitchFamily="2" charset="0"/>
                <a:cs typeface="Poppins" panose="00000500000000000000" pitchFamily="2" charset="0"/>
              </a:rPr>
            </a:br>
            <a:endParaRPr lang="en-US" sz="1300" dirty="0">
              <a:solidFill>
                <a:srgbClr val="002060"/>
              </a:solidFill>
              <a:latin typeface="Poppins" panose="00000500000000000000" pitchFamily="2" charset="0"/>
              <a:cs typeface="Poppins" panose="00000500000000000000" pitchFamily="2" charset="0"/>
            </a:endParaRPr>
          </a:p>
          <a:p>
            <a:r>
              <a:rPr lang="en-US" sz="1300" dirty="0">
                <a:solidFill>
                  <a:srgbClr val="002060"/>
                </a:solidFill>
                <a:latin typeface="Poppins" panose="00000500000000000000" pitchFamily="2" charset="0"/>
                <a:cs typeface="Poppins" panose="00000500000000000000" pitchFamily="2" charset="0"/>
              </a:rPr>
              <a:t>Her </a:t>
            </a:r>
            <a:r>
              <a:rPr lang="en-US" sz="1300" dirty="0" err="1">
                <a:solidFill>
                  <a:srgbClr val="002060"/>
                </a:solidFill>
                <a:latin typeface="Poppins" panose="00000500000000000000" pitchFamily="2" charset="0"/>
                <a:cs typeface="Poppins" panose="00000500000000000000" pitchFamily="2" charset="0"/>
              </a:rPr>
              <a:t>sektörde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olduğu</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gibi</a:t>
            </a:r>
            <a:r>
              <a:rPr lang="en-US" sz="1300" dirty="0">
                <a:solidFill>
                  <a:srgbClr val="002060"/>
                </a:solidFill>
                <a:latin typeface="Poppins" panose="00000500000000000000" pitchFamily="2" charset="0"/>
                <a:cs typeface="Poppins" panose="00000500000000000000" pitchFamily="2" charset="0"/>
              </a:rPr>
              <a:t>, e-</a:t>
            </a:r>
            <a:r>
              <a:rPr lang="en-US" sz="1300" dirty="0" err="1">
                <a:solidFill>
                  <a:srgbClr val="002060"/>
                </a:solidFill>
                <a:latin typeface="Poppins" panose="00000500000000000000" pitchFamily="2" charset="0"/>
                <a:cs typeface="Poppins" panose="00000500000000000000" pitchFamily="2" charset="0"/>
              </a:rPr>
              <a:t>ticarette</a:t>
            </a:r>
            <a:r>
              <a:rPr lang="en-US" sz="1300" dirty="0">
                <a:solidFill>
                  <a:srgbClr val="002060"/>
                </a:solidFill>
                <a:latin typeface="Poppins" panose="00000500000000000000" pitchFamily="2" charset="0"/>
                <a:cs typeface="Poppins" panose="00000500000000000000" pitchFamily="2" charset="0"/>
              </a:rPr>
              <a:t> de </a:t>
            </a:r>
            <a:r>
              <a:rPr lang="en-US" sz="1300" dirty="0" err="1">
                <a:solidFill>
                  <a:srgbClr val="002060"/>
                </a:solidFill>
                <a:latin typeface="Poppins" panose="00000500000000000000" pitchFamily="2" charset="0"/>
                <a:cs typeface="Poppins" panose="00000500000000000000" pitchFamily="2" charset="0"/>
              </a:rPr>
              <a:t>devler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küçük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işletmeler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arasındaki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mücadele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sürüyor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Teknoloji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odaklı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platformlar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sayesinde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küçük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işletmeler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devlere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yetişme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fırsatı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buluyor</a:t>
            </a:r>
            <a:r>
              <a:rPr lang="en-US" sz="1300" dirty="0">
                <a:solidFill>
                  <a:srgbClr val="002060"/>
                </a:solidFill>
                <a:latin typeface="Poppins" panose="00000500000000000000" pitchFamily="2" charset="0"/>
                <a:cs typeface="Poppins" panose="00000500000000000000" pitchFamily="2" charset="0"/>
              </a:rPr>
              <a:t>. Shopify </a:t>
            </a:r>
            <a:r>
              <a:rPr lang="en-US" sz="1300" dirty="0" err="1">
                <a:solidFill>
                  <a:srgbClr val="002060"/>
                </a:solidFill>
                <a:latin typeface="Poppins" panose="00000500000000000000" pitchFamily="2" charset="0"/>
                <a:cs typeface="Poppins" panose="00000500000000000000" pitchFamily="2" charset="0"/>
              </a:rPr>
              <a:t>gibi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platformlarla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küçük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markalar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hızla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çevrimiçi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ortamda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yer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alabiliyor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maliyet</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avantajlarıyla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inovasyonu</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teşvik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edebiliyorlar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Ancak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bu</a:t>
            </a:r>
            <a:r>
              <a:rPr lang="en-US" sz="1300" dirty="0">
                <a:solidFill>
                  <a:srgbClr val="002060"/>
                </a:solidFill>
                <a:latin typeface="Poppins" panose="00000500000000000000" pitchFamily="2" charset="0"/>
                <a:cs typeface="Poppins" panose="00000500000000000000" pitchFamily="2" charset="0"/>
              </a:rPr>
              <a:t> durum </a:t>
            </a:r>
            <a:r>
              <a:rPr lang="en-US" sz="1300" dirty="0" err="1">
                <a:solidFill>
                  <a:srgbClr val="002060"/>
                </a:solidFill>
                <a:latin typeface="Poppins" panose="00000500000000000000" pitchFamily="2" charset="0"/>
                <a:cs typeface="Poppins" panose="00000500000000000000" pitchFamily="2" charset="0"/>
              </a:rPr>
              <a:t>müşteri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deneyimini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platformlara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uydurma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riski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yaratıyor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Amaç</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kutuların</a:t>
            </a:r>
            <a:r>
              <a:rPr lang="en-US" sz="1300" dirty="0">
                <a:solidFill>
                  <a:srgbClr val="002060"/>
                </a:solidFill>
                <a:latin typeface="Poppins" panose="00000500000000000000" pitchFamily="2" charset="0"/>
                <a:cs typeface="Poppins" panose="00000500000000000000" pitchFamily="2" charset="0"/>
              </a:rPr>
              <a:t> %80'ini </a:t>
            </a:r>
            <a:r>
              <a:rPr lang="en-US" sz="1300" dirty="0" err="1">
                <a:solidFill>
                  <a:srgbClr val="002060"/>
                </a:solidFill>
                <a:latin typeface="Poppins" panose="00000500000000000000" pitchFamily="2" charset="0"/>
                <a:cs typeface="Poppins" panose="00000500000000000000" pitchFamily="2" charset="0"/>
              </a:rPr>
              <a:t>işaretlemek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değil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müşteri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odaklı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inovasyonu</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sürdürmek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olmalı</a:t>
            </a:r>
            <a:endParaRPr lang="en-US" sz="1300" dirty="0">
              <a:solidFill>
                <a:srgbClr val="002060"/>
              </a:solidFill>
              <a:latin typeface="Poppins" panose="00000500000000000000" pitchFamily="2" charset="0"/>
              <a:cs typeface="Poppins" panose="00000500000000000000" pitchFamily="2" charset="0"/>
            </a:endParaRPr>
          </a:p>
          <a:p>
            <a:r>
              <a:rPr lang="en-US" sz="1300" b="1" dirty="0">
                <a:solidFill>
                  <a:srgbClr val="002060"/>
                </a:solidFill>
                <a:latin typeface="Poppins" panose="00000500000000000000" pitchFamily="2" charset="0"/>
                <a:cs typeface="Poppins" panose="00000500000000000000" pitchFamily="2" charset="0"/>
              </a:rPr>
              <a:t>.</a:t>
            </a:r>
            <a:endParaRPr lang="en-US" sz="1300" dirty="0">
              <a:solidFill>
                <a:srgbClr val="002060"/>
              </a:solidFill>
              <a:latin typeface="Poppins" panose="00000500000000000000" pitchFamily="2" charset="0"/>
              <a:cs typeface="Poppins" panose="00000500000000000000" pitchFamily="2" charset="0"/>
            </a:endParaRPr>
          </a:p>
        </p:txBody>
      </p:sp>
      <p:pic>
        <p:nvPicPr>
          <p:cNvPr id="4" name="Picture 3" descr="A satellite view of the earth&#10;&#10;Description automatically generated">
            <a:extLst>
              <a:ext uri="{FF2B5EF4-FFF2-40B4-BE49-F238E27FC236}">
                <a16:creationId xmlns:a16="http://schemas.microsoft.com/office/drawing/2014/main" id="{EC3DBCE8-B82B-E361-1073-CCF2FFCA69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2891" y="2065994"/>
            <a:ext cx="4843041" cy="3071399"/>
          </a:xfrm>
          <a:prstGeom prst="rect">
            <a:avLst/>
          </a:prstGeom>
          <a:noFill/>
          <a:ln>
            <a:noFill/>
          </a:ln>
        </p:spPr>
      </p:pic>
      <p:pic>
        <p:nvPicPr>
          <p:cNvPr id="7" name="Graphic 6" descr="Badge 1 with solid fill">
            <a:extLst>
              <a:ext uri="{FF2B5EF4-FFF2-40B4-BE49-F238E27FC236}">
                <a16:creationId xmlns:a16="http://schemas.microsoft.com/office/drawing/2014/main" id="{2D2D4F86-E4BA-8963-9FA5-3E276FE283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61" y="2773039"/>
            <a:ext cx="396285" cy="396285"/>
          </a:xfrm>
          <a:prstGeom prst="rect">
            <a:avLst/>
          </a:prstGeom>
        </p:spPr>
      </p:pic>
      <p:sp>
        <p:nvSpPr>
          <p:cNvPr id="10" name="Isosceles Triangle 9">
            <a:extLst>
              <a:ext uri="{FF2B5EF4-FFF2-40B4-BE49-F238E27FC236}">
                <a16:creationId xmlns:a16="http://schemas.microsoft.com/office/drawing/2014/main" id="{E5998309-81EA-96D0-A791-C0C1724C7557}"/>
              </a:ext>
            </a:extLst>
          </p:cNvPr>
          <p:cNvSpPr/>
          <p:nvPr/>
        </p:nvSpPr>
        <p:spPr>
          <a:xfrm>
            <a:off x="8844102" y="5845214"/>
            <a:ext cx="1226916" cy="1012785"/>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53C32B-5A27-7A70-82E9-DF85B586C299}"/>
              </a:ext>
            </a:extLst>
          </p:cNvPr>
          <p:cNvSpPr/>
          <p:nvPr/>
        </p:nvSpPr>
        <p:spPr>
          <a:xfrm>
            <a:off x="10071018" y="5853084"/>
            <a:ext cx="1060491" cy="1012786"/>
          </a:xfrm>
          <a:prstGeom prst="rect">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352AB6-B080-ADA4-6C53-6AC92FA3826E}"/>
              </a:ext>
            </a:extLst>
          </p:cNvPr>
          <p:cNvSpPr/>
          <p:nvPr/>
        </p:nvSpPr>
        <p:spPr>
          <a:xfrm>
            <a:off x="11131509" y="5763168"/>
            <a:ext cx="1060491" cy="1094831"/>
          </a:xfrm>
          <a:prstGeom prst="ellipse">
            <a:avLst/>
          </a:prstGeom>
          <a:solidFill>
            <a:srgbClr val="02B5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tored Data 13">
            <a:extLst>
              <a:ext uri="{FF2B5EF4-FFF2-40B4-BE49-F238E27FC236}">
                <a16:creationId xmlns:a16="http://schemas.microsoft.com/office/drawing/2014/main" id="{34126373-CB3D-40BB-CC8C-8E600BC37C1B}"/>
              </a:ext>
            </a:extLst>
          </p:cNvPr>
          <p:cNvSpPr/>
          <p:nvPr/>
        </p:nvSpPr>
        <p:spPr>
          <a:xfrm>
            <a:off x="7783611" y="5845213"/>
            <a:ext cx="1060491" cy="1012786"/>
          </a:xfrm>
          <a:prstGeom prst="flowChartOnlineStorage">
            <a:avLst/>
          </a:prstGeom>
          <a:solidFill>
            <a:srgbClr val="F37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33493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CC08E1-5FB4-BE96-B94C-703636CF23EF}"/>
              </a:ext>
            </a:extLst>
          </p:cNvPr>
          <p:cNvSpPr txBox="1"/>
          <p:nvPr/>
        </p:nvSpPr>
        <p:spPr>
          <a:xfrm>
            <a:off x="753711" y="2644403"/>
            <a:ext cx="5342289" cy="2893100"/>
          </a:xfrm>
          <a:prstGeom prst="rect">
            <a:avLst/>
          </a:prstGeom>
          <a:noFill/>
        </p:spPr>
        <p:txBody>
          <a:bodyPr wrap="square">
            <a:spAutoFit/>
          </a:bodyPr>
          <a:lstStyle/>
          <a:p>
            <a:r>
              <a:rPr lang="en-US" sz="1300" dirty="0">
                <a:solidFill>
                  <a:srgbClr val="002060"/>
                </a:solidFill>
                <a:latin typeface="Poppins" panose="00000500000000000000" pitchFamily="2" charset="0"/>
                <a:cs typeface="Poppins" panose="00000500000000000000" pitchFamily="2" charset="0"/>
              </a:rPr>
              <a:t>Her e-</a:t>
            </a:r>
            <a:r>
              <a:rPr lang="en-US" sz="1300" dirty="0" err="1">
                <a:solidFill>
                  <a:srgbClr val="002060"/>
                </a:solidFill>
                <a:latin typeface="Poppins" panose="00000500000000000000" pitchFamily="2" charset="0"/>
                <a:cs typeface="Poppins" panose="00000500000000000000" pitchFamily="2" charset="0"/>
              </a:rPr>
              <a:t>ticaret</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stratejisi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iki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ila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beş</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yıllık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bir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yatırım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döngüsüne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dayanmalı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hem </a:t>
            </a:r>
            <a:r>
              <a:rPr lang="en-US" sz="1300" dirty="0" err="1">
                <a:solidFill>
                  <a:srgbClr val="002060"/>
                </a:solidFill>
                <a:latin typeface="Poppins" panose="00000500000000000000" pitchFamily="2" charset="0"/>
                <a:cs typeface="Poppins" panose="00000500000000000000" pitchFamily="2" charset="0"/>
              </a:rPr>
              <a:t>bütçeyi</a:t>
            </a:r>
            <a:r>
              <a:rPr lang="en-US" sz="1300" dirty="0">
                <a:solidFill>
                  <a:srgbClr val="002060"/>
                </a:solidFill>
                <a:latin typeface="Poppins" panose="00000500000000000000" pitchFamily="2" charset="0"/>
                <a:cs typeface="Poppins" panose="00000500000000000000" pitchFamily="2" charset="0"/>
              </a:rPr>
              <a:t> hem de </a:t>
            </a:r>
            <a:r>
              <a:rPr lang="en-US" sz="1300" dirty="0" err="1">
                <a:solidFill>
                  <a:srgbClr val="002060"/>
                </a:solidFill>
                <a:latin typeface="Poppins" panose="00000500000000000000" pitchFamily="2" charset="0"/>
                <a:cs typeface="Poppins" panose="00000500000000000000" pitchFamily="2" charset="0"/>
              </a:rPr>
              <a:t>hedefleri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dengeleyecek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şekilde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planlanmalı</a:t>
            </a:r>
            <a:r>
              <a:rPr lang="en-US" sz="1300" dirty="0">
                <a:solidFill>
                  <a:srgbClr val="002060"/>
                </a:solidFill>
                <a:latin typeface="Poppins" panose="00000500000000000000" pitchFamily="2" charset="0"/>
                <a:cs typeface="Poppins" panose="00000500000000000000" pitchFamily="2" charset="0"/>
              </a:rPr>
              <a:t>. IDHL, </a:t>
            </a:r>
            <a:r>
              <a:rPr lang="en-US" sz="1300" dirty="0" err="1">
                <a:solidFill>
                  <a:srgbClr val="002060"/>
                </a:solidFill>
                <a:latin typeface="Poppins" panose="00000500000000000000" pitchFamily="2" charset="0"/>
                <a:cs typeface="Poppins" panose="00000500000000000000" pitchFamily="2" charset="0"/>
              </a:rPr>
              <a:t>küçük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işletmeler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dev </a:t>
            </a:r>
            <a:r>
              <a:rPr lang="en-US" sz="1300" dirty="0" err="1">
                <a:solidFill>
                  <a:srgbClr val="002060"/>
                </a:solidFill>
                <a:latin typeface="Poppins" panose="00000500000000000000" pitchFamily="2" charset="0"/>
                <a:cs typeface="Poppins" panose="00000500000000000000" pitchFamily="2" charset="0"/>
              </a:rPr>
              <a:t>markalara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özel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yol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haritaları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sunarak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inovasyonu</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teşvik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ediyor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teknoloji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yığınlarını</a:t>
            </a:r>
            <a:r>
              <a:rPr lang="en-US" sz="1300" dirty="0">
                <a:solidFill>
                  <a:srgbClr val="002060"/>
                </a:solidFill>
                <a:latin typeface="Poppins" panose="00000500000000000000" pitchFamily="2" charset="0"/>
                <a:cs typeface="Poppins" panose="00000500000000000000" pitchFamily="2" charset="0"/>
              </a:rPr>
              <a:t> optimize </a:t>
            </a:r>
            <a:r>
              <a:rPr lang="en-US" sz="1300" dirty="0" err="1">
                <a:solidFill>
                  <a:srgbClr val="002060"/>
                </a:solidFill>
                <a:latin typeface="Poppins" panose="00000500000000000000" pitchFamily="2" charset="0"/>
                <a:cs typeface="Poppins" panose="00000500000000000000" pitchFamily="2" charset="0"/>
              </a:rPr>
              <a:t>ediyor</a:t>
            </a:r>
            <a:r>
              <a:rPr lang="en-US" sz="1300" dirty="0">
                <a:solidFill>
                  <a:srgbClr val="002060"/>
                </a:solidFill>
                <a:latin typeface="Poppins" panose="00000500000000000000" pitchFamily="2" charset="0"/>
                <a:cs typeface="Poppins" panose="00000500000000000000" pitchFamily="2" charset="0"/>
              </a:rPr>
              <a:t>.</a:t>
            </a:r>
            <a:br>
              <a:rPr lang="en-US" sz="1300" dirty="0">
                <a:solidFill>
                  <a:srgbClr val="002060"/>
                </a:solidFill>
                <a:latin typeface="Poppins" panose="00000500000000000000" pitchFamily="2" charset="0"/>
                <a:cs typeface="Poppins" panose="00000500000000000000" pitchFamily="2" charset="0"/>
              </a:rPr>
            </a:br>
            <a:endParaRPr lang="en-US" sz="1300" dirty="0">
              <a:solidFill>
                <a:srgbClr val="002060"/>
              </a:solidFill>
              <a:latin typeface="Poppins" panose="00000500000000000000" pitchFamily="2" charset="0"/>
              <a:cs typeface="Poppins" panose="00000500000000000000" pitchFamily="2" charset="0"/>
            </a:endParaRPr>
          </a:p>
          <a:p>
            <a:r>
              <a:rPr lang="en-US" sz="1300" b="1" dirty="0">
                <a:solidFill>
                  <a:srgbClr val="002060"/>
                </a:solidFill>
                <a:latin typeface="Poppins" panose="00000500000000000000" pitchFamily="2" charset="0"/>
                <a:cs typeface="Poppins" panose="00000500000000000000" pitchFamily="2" charset="0"/>
              </a:rPr>
              <a:t>E-Ticaret </a:t>
            </a:r>
            <a:r>
              <a:rPr lang="en-US" sz="1300" b="1" dirty="0" err="1">
                <a:solidFill>
                  <a:srgbClr val="002060"/>
                </a:solidFill>
                <a:latin typeface="Poppins" panose="00000500000000000000" pitchFamily="2" charset="0"/>
                <a:cs typeface="Poppins" panose="00000500000000000000" pitchFamily="2" charset="0"/>
              </a:rPr>
              <a:t>Uzmanları</a:t>
            </a:r>
            <a:r>
              <a:rPr lang="en-US" sz="1300" b="1" dirty="0">
                <a:solidFill>
                  <a:srgbClr val="002060"/>
                </a:solidFill>
                <a:latin typeface="Poppins" panose="00000500000000000000" pitchFamily="2" charset="0"/>
                <a:cs typeface="Poppins" panose="00000500000000000000" pitchFamily="2" charset="0"/>
              </a:rPr>
              <a:t> </a:t>
            </a:r>
            <a:r>
              <a:rPr lang="en-US" sz="1300" b="1" dirty="0" err="1">
                <a:solidFill>
                  <a:srgbClr val="002060"/>
                </a:solidFill>
                <a:latin typeface="Poppins" panose="00000500000000000000" pitchFamily="2" charset="0"/>
                <a:cs typeface="Poppins" panose="00000500000000000000" pitchFamily="2" charset="0"/>
              </a:rPr>
              <a:t>Nasıl</a:t>
            </a:r>
            <a:r>
              <a:rPr lang="en-US" sz="1300" b="1" dirty="0">
                <a:solidFill>
                  <a:srgbClr val="002060"/>
                </a:solidFill>
                <a:latin typeface="Poppins" panose="00000500000000000000" pitchFamily="2" charset="0"/>
                <a:cs typeface="Poppins" panose="00000500000000000000" pitchFamily="2" charset="0"/>
              </a:rPr>
              <a:t> </a:t>
            </a:r>
            <a:r>
              <a:rPr lang="en-US" sz="1300" b="1" dirty="0" err="1">
                <a:solidFill>
                  <a:srgbClr val="002060"/>
                </a:solidFill>
                <a:latin typeface="Poppins" panose="00000500000000000000" pitchFamily="2" charset="0"/>
                <a:cs typeface="Poppins" panose="00000500000000000000" pitchFamily="2" charset="0"/>
              </a:rPr>
              <a:t>Yardımcı</a:t>
            </a:r>
            <a:r>
              <a:rPr lang="en-US" sz="1300" b="1" dirty="0">
                <a:solidFill>
                  <a:srgbClr val="002060"/>
                </a:solidFill>
                <a:latin typeface="Poppins" panose="00000500000000000000" pitchFamily="2" charset="0"/>
                <a:cs typeface="Poppins" panose="00000500000000000000" pitchFamily="2" charset="0"/>
              </a:rPr>
              <a:t> </a:t>
            </a:r>
            <a:r>
              <a:rPr lang="en-US" sz="1300" b="1" dirty="0" err="1">
                <a:solidFill>
                  <a:srgbClr val="002060"/>
                </a:solidFill>
                <a:latin typeface="Poppins" panose="00000500000000000000" pitchFamily="2" charset="0"/>
                <a:cs typeface="Poppins" panose="00000500000000000000" pitchFamily="2" charset="0"/>
              </a:rPr>
              <a:t>Olabilir</a:t>
            </a:r>
            <a:r>
              <a:rPr lang="en-US" sz="1300" b="1" dirty="0">
                <a:solidFill>
                  <a:srgbClr val="002060"/>
                </a:solidFill>
                <a:latin typeface="Poppins" panose="00000500000000000000" pitchFamily="2" charset="0"/>
                <a:cs typeface="Poppins" panose="00000500000000000000" pitchFamily="2" charset="0"/>
              </a:rPr>
              <a:t>?</a:t>
            </a:r>
            <a:br>
              <a:rPr lang="en-US" sz="1300" b="1" dirty="0">
                <a:solidFill>
                  <a:srgbClr val="002060"/>
                </a:solidFill>
                <a:latin typeface="Poppins" panose="00000500000000000000" pitchFamily="2" charset="0"/>
                <a:cs typeface="Poppins" panose="00000500000000000000" pitchFamily="2" charset="0"/>
              </a:rPr>
            </a:br>
            <a:endParaRPr lang="en-US" sz="1300" dirty="0">
              <a:solidFill>
                <a:srgbClr val="002060"/>
              </a:solidFill>
              <a:latin typeface="Poppins" panose="00000500000000000000" pitchFamily="2" charset="0"/>
              <a:cs typeface="Poppins" panose="00000500000000000000" pitchFamily="2" charset="0"/>
            </a:endParaRPr>
          </a:p>
          <a:p>
            <a:pPr>
              <a:buFont typeface="Arial" panose="020B0604020202020204" pitchFamily="34" charset="0"/>
              <a:buChar char="•"/>
            </a:pP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Platformları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çözümleri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içeren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özel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yol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haritaları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oluşturmak</a:t>
            </a:r>
            <a:r>
              <a:rPr lang="en-US" sz="1300" dirty="0">
                <a:solidFill>
                  <a:srgbClr val="002060"/>
                </a:solidFill>
                <a:latin typeface="Poppins" panose="00000500000000000000" pitchFamily="2" charset="0"/>
                <a:cs typeface="Poppins" panose="00000500000000000000" pitchFamily="2" charset="0"/>
              </a:rPr>
              <a:t>.</a:t>
            </a:r>
          </a:p>
          <a:p>
            <a:pPr>
              <a:buFont typeface="Arial" panose="020B0604020202020204" pitchFamily="34" charset="0"/>
              <a:buChar char="•"/>
            </a:pP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Gerçekçi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hırslı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hedefler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koymak</a:t>
            </a:r>
            <a:r>
              <a:rPr lang="en-US" sz="1300" dirty="0">
                <a:solidFill>
                  <a:srgbClr val="002060"/>
                </a:solidFill>
                <a:latin typeface="Poppins" panose="00000500000000000000" pitchFamily="2" charset="0"/>
                <a:cs typeface="Poppins" panose="00000500000000000000" pitchFamily="2" charset="0"/>
              </a:rPr>
              <a:t>.</a:t>
            </a:r>
          </a:p>
          <a:p>
            <a:pPr>
              <a:buFont typeface="Arial" panose="020B0604020202020204" pitchFamily="34" charset="0"/>
              <a:buChar char="•"/>
            </a:pP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Müşteri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içgörüleri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performans</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verilerinden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yararlanmak</a:t>
            </a:r>
            <a:r>
              <a:rPr lang="en-US" sz="1300" dirty="0">
                <a:solidFill>
                  <a:srgbClr val="002060"/>
                </a:solidFill>
                <a:latin typeface="Poppins" panose="00000500000000000000" pitchFamily="2" charset="0"/>
                <a:cs typeface="Poppins" panose="00000500000000000000" pitchFamily="2" charset="0"/>
              </a:rPr>
              <a:t>.</a:t>
            </a:r>
          </a:p>
          <a:p>
            <a:pPr>
              <a:buFont typeface="Arial" panose="020B0604020202020204" pitchFamily="34" charset="0"/>
              <a:buChar char="•"/>
            </a:pP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Toplam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Deneyimi</a:t>
            </a:r>
            <a:r>
              <a:rPr lang="en-US" sz="1300" dirty="0">
                <a:solidFill>
                  <a:srgbClr val="002060"/>
                </a:solidFill>
                <a:latin typeface="Poppins" panose="00000500000000000000" pitchFamily="2" charset="0"/>
                <a:cs typeface="Poppins" panose="00000500000000000000" pitchFamily="2" charset="0"/>
              </a:rPr>
              <a:t> (TX) optimize </a:t>
            </a:r>
            <a:r>
              <a:rPr lang="en-US" sz="1300" dirty="0" err="1">
                <a:solidFill>
                  <a:srgbClr val="002060"/>
                </a:solidFill>
                <a:latin typeface="Poppins" panose="00000500000000000000" pitchFamily="2" charset="0"/>
                <a:cs typeface="Poppins" panose="00000500000000000000" pitchFamily="2" charset="0"/>
              </a:rPr>
              <a:t>eden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platformlar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kullanmak</a:t>
            </a:r>
            <a:r>
              <a:rPr lang="en-US" sz="1300" dirty="0">
                <a:solidFill>
                  <a:srgbClr val="002060"/>
                </a:solidFill>
                <a:latin typeface="Poppins" panose="00000500000000000000" pitchFamily="2" charset="0"/>
                <a:cs typeface="Poppins" panose="00000500000000000000" pitchFamily="2" charset="0"/>
              </a:rPr>
              <a:t>.</a:t>
            </a:r>
          </a:p>
          <a:p>
            <a:pPr>
              <a:buFont typeface="Arial" panose="020B0604020202020204" pitchFamily="34" charset="0"/>
              <a:buChar char="•"/>
            </a:pP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Çok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kanallı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stratejilerle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satıcı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platformlarını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entegre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etmek</a:t>
            </a:r>
            <a:r>
              <a:rPr lang="en-US" sz="1300" dirty="0">
                <a:solidFill>
                  <a:srgbClr val="002060"/>
                </a:solidFill>
                <a:latin typeface="Poppins" panose="00000500000000000000" pitchFamily="2" charset="0"/>
                <a:cs typeface="Poppins" panose="00000500000000000000" pitchFamily="2" charset="0"/>
              </a:rPr>
              <a:t>.</a:t>
            </a:r>
          </a:p>
        </p:txBody>
      </p:sp>
      <p:sp>
        <p:nvSpPr>
          <p:cNvPr id="6" name="TextBox 5">
            <a:extLst>
              <a:ext uri="{FF2B5EF4-FFF2-40B4-BE49-F238E27FC236}">
                <a16:creationId xmlns:a16="http://schemas.microsoft.com/office/drawing/2014/main" id="{434547BC-06FA-E8F7-857A-D694C80FAB30}"/>
              </a:ext>
            </a:extLst>
          </p:cNvPr>
          <p:cNvSpPr txBox="1"/>
          <p:nvPr/>
        </p:nvSpPr>
        <p:spPr>
          <a:xfrm>
            <a:off x="288034" y="325887"/>
            <a:ext cx="10178487" cy="630942"/>
          </a:xfrm>
          <a:prstGeom prst="rect">
            <a:avLst/>
          </a:prstGeom>
          <a:noFill/>
        </p:spPr>
        <p:txBody>
          <a:bodyPr wrap="square">
            <a:spAutoFit/>
          </a:bodyPr>
          <a:lstStyle/>
          <a:p>
            <a:r>
              <a:rPr lang="en-US" sz="3500" b="1" dirty="0">
                <a:solidFill>
                  <a:srgbClr val="002060"/>
                </a:solidFill>
                <a:latin typeface="Poppins" panose="00000500000000000000" pitchFamily="2" charset="0"/>
                <a:cs typeface="Poppins" panose="00000500000000000000" pitchFamily="2" charset="0"/>
              </a:rPr>
              <a:t>E-TİCARETTE REKABET VE İNOVASYON</a:t>
            </a:r>
          </a:p>
        </p:txBody>
      </p:sp>
      <p:pic>
        <p:nvPicPr>
          <p:cNvPr id="11" name="Graphic 10" descr="Badge with solid fill">
            <a:extLst>
              <a:ext uri="{FF2B5EF4-FFF2-40B4-BE49-F238E27FC236}">
                <a16:creationId xmlns:a16="http://schemas.microsoft.com/office/drawing/2014/main" id="{86439890-0D10-A90A-BC46-71A59A6DAC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034" y="2644403"/>
            <a:ext cx="396286" cy="396286"/>
          </a:xfrm>
          <a:prstGeom prst="rect">
            <a:avLst/>
          </a:prstGeom>
        </p:spPr>
      </p:pic>
      <p:sp>
        <p:nvSpPr>
          <p:cNvPr id="12" name="Rectangle 11">
            <a:extLst>
              <a:ext uri="{FF2B5EF4-FFF2-40B4-BE49-F238E27FC236}">
                <a16:creationId xmlns:a16="http://schemas.microsoft.com/office/drawing/2014/main" id="{A84067A0-6D3D-B8A7-1EF1-CE3FBA7B04FA}"/>
              </a:ext>
            </a:extLst>
          </p:cNvPr>
          <p:cNvSpPr/>
          <p:nvPr/>
        </p:nvSpPr>
        <p:spPr>
          <a:xfrm>
            <a:off x="10988102" y="1891434"/>
            <a:ext cx="1319328" cy="5121762"/>
          </a:xfrm>
          <a:prstGeom prst="rect">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using a computer&#10;&#10;Description automatically generated">
            <a:extLst>
              <a:ext uri="{FF2B5EF4-FFF2-40B4-BE49-F238E27FC236}">
                <a16:creationId xmlns:a16="http://schemas.microsoft.com/office/drawing/2014/main" id="{2CA14DB3-2508-776C-A960-B644C2CA5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0513" y="2735109"/>
            <a:ext cx="5396917" cy="2383623"/>
          </a:xfrm>
          <a:prstGeom prst="rect">
            <a:avLst/>
          </a:prstGeom>
        </p:spPr>
      </p:pic>
    </p:spTree>
    <p:extLst>
      <p:ext uri="{BB962C8B-B14F-4D97-AF65-F5344CB8AC3E}">
        <p14:creationId xmlns:p14="http://schemas.microsoft.com/office/powerpoint/2010/main" val="16435424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8E976E-C196-0100-C347-E060D6FDCAB0}"/>
              </a:ext>
            </a:extLst>
          </p:cNvPr>
          <p:cNvSpPr>
            <a:spLocks noGrp="1"/>
          </p:cNvSpPr>
          <p:nvPr>
            <p:ph type="body" sz="quarter" idx="11"/>
          </p:nvPr>
        </p:nvSpPr>
        <p:spPr>
          <a:xfrm>
            <a:off x="803685" y="1836522"/>
            <a:ext cx="9838800" cy="2925805"/>
          </a:xfrm>
        </p:spPr>
        <p:txBody>
          <a:bodyPr/>
          <a:lstStyle/>
          <a:p>
            <a:r>
              <a:rPr lang="en-US" sz="3500" b="1" dirty="0">
                <a:effectLst/>
                <a:latin typeface="Poppins" panose="00000500000000000000" pitchFamily="2" charset="0"/>
                <a:ea typeface="Aptos" panose="020B0004020202020204" pitchFamily="34" charset="0"/>
                <a:cs typeface="Poppins" panose="00000500000000000000" pitchFamily="2" charset="0"/>
              </a:rPr>
              <a:t>CHAMPION KAMPANYASI: GEÇMİŞİN GÜCÜYLE YENİ BİR KAMPANYA</a:t>
            </a:r>
            <a:endParaRPr lang="en-US" sz="3500" b="1" dirty="0">
              <a:latin typeface="Poppins" panose="00000500000000000000" pitchFamily="2" charset="0"/>
              <a:cs typeface="Poppins" panose="00000500000000000000" pitchFamily="2" charset="0"/>
            </a:endParaRPr>
          </a:p>
        </p:txBody>
      </p:sp>
      <p:sp>
        <p:nvSpPr>
          <p:cNvPr id="5" name="Text Placeholder 4">
            <a:extLst>
              <a:ext uri="{FF2B5EF4-FFF2-40B4-BE49-F238E27FC236}">
                <a16:creationId xmlns:a16="http://schemas.microsoft.com/office/drawing/2014/main" id="{9864E5E4-3263-5170-9DAD-4CA166869041}"/>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49F73619-BD0C-E474-C3C6-108A1312EFFC}"/>
              </a:ext>
            </a:extLst>
          </p:cNvPr>
          <p:cNvSpPr>
            <a:spLocks noGrp="1"/>
          </p:cNvSpPr>
          <p:nvPr>
            <p:ph type="sldNum" sz="quarter" idx="14"/>
          </p:nvPr>
        </p:nvSpPr>
        <p:spPr/>
        <p:txBody>
          <a:bodyPr/>
          <a:lstStyle/>
          <a:p>
            <a:fld id="{63B0956B-06A2-6A4F-8B64-8A56ADA5E301}" type="slidenum">
              <a:rPr lang="en-US" smtClean="0"/>
              <a:pPr/>
              <a:t>22</a:t>
            </a:fld>
            <a:endParaRPr lang="en-US" dirty="0"/>
          </a:p>
        </p:txBody>
      </p:sp>
    </p:spTree>
    <p:extLst>
      <p:ext uri="{BB962C8B-B14F-4D97-AF65-F5344CB8AC3E}">
        <p14:creationId xmlns:p14="http://schemas.microsoft.com/office/powerpoint/2010/main" val="415545174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1EB77-6076-45B6-D3CB-F5C0E69AFF6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972C42E-6394-110E-D261-D5E0D6D39065}"/>
              </a:ext>
            </a:extLst>
          </p:cNvPr>
          <p:cNvPicPr>
            <a:picLocks noChangeAspect="1"/>
          </p:cNvPicPr>
          <p:nvPr/>
        </p:nvPicPr>
        <p:blipFill>
          <a:blip r:embed="rId2"/>
          <a:stretch>
            <a:fillRect/>
          </a:stretch>
        </p:blipFill>
        <p:spPr>
          <a:xfrm>
            <a:off x="7208477" y="4176757"/>
            <a:ext cx="3546607" cy="1990676"/>
          </a:xfrm>
          <a:prstGeom prst="rect">
            <a:avLst/>
          </a:prstGeom>
        </p:spPr>
      </p:pic>
      <p:sp>
        <p:nvSpPr>
          <p:cNvPr id="8" name="TextBox 7">
            <a:extLst>
              <a:ext uri="{FF2B5EF4-FFF2-40B4-BE49-F238E27FC236}">
                <a16:creationId xmlns:a16="http://schemas.microsoft.com/office/drawing/2014/main" id="{82DB1F8C-9833-80B1-AEFC-A43ECEFA26FC}"/>
              </a:ext>
            </a:extLst>
          </p:cNvPr>
          <p:cNvSpPr txBox="1"/>
          <p:nvPr/>
        </p:nvSpPr>
        <p:spPr>
          <a:xfrm>
            <a:off x="524060" y="78720"/>
            <a:ext cx="9302236" cy="1169551"/>
          </a:xfrm>
          <a:prstGeom prst="rect">
            <a:avLst/>
          </a:prstGeom>
          <a:noFill/>
        </p:spPr>
        <p:txBody>
          <a:bodyPr wrap="square">
            <a:spAutoFit/>
          </a:bodyPr>
          <a:lstStyle/>
          <a:p>
            <a:r>
              <a:rPr lang="en-US"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t>CHAMPION KAMPANYASI: GEÇMİŞİN GÜCÜYLE YENİ BİR KAMPANYA</a:t>
            </a:r>
          </a:p>
        </p:txBody>
      </p:sp>
      <p:cxnSp>
        <p:nvCxnSpPr>
          <p:cNvPr id="19" name="Connector: Curved 18">
            <a:extLst>
              <a:ext uri="{FF2B5EF4-FFF2-40B4-BE49-F238E27FC236}">
                <a16:creationId xmlns:a16="http://schemas.microsoft.com/office/drawing/2014/main" id="{BC9927EF-54A8-71CE-9406-98E4273C5FF8}"/>
              </a:ext>
            </a:extLst>
          </p:cNvPr>
          <p:cNvCxnSpPr>
            <a:cxnSpLocks/>
          </p:cNvCxnSpPr>
          <p:nvPr/>
        </p:nvCxnSpPr>
        <p:spPr>
          <a:xfrm>
            <a:off x="-669631" y="2392477"/>
            <a:ext cx="1316201" cy="392894"/>
          </a:xfrm>
          <a:prstGeom prst="curvedConnector3">
            <a:avLst/>
          </a:prstGeom>
          <a:ln>
            <a:solidFill>
              <a:srgbClr val="007BFF"/>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AA56F20-F244-7F83-67EA-8B9F900A627F}"/>
              </a:ext>
            </a:extLst>
          </p:cNvPr>
          <p:cNvSpPr txBox="1"/>
          <p:nvPr/>
        </p:nvSpPr>
        <p:spPr>
          <a:xfrm>
            <a:off x="667723" y="2662967"/>
            <a:ext cx="5245397" cy="1892826"/>
          </a:xfrm>
          <a:prstGeom prst="rect">
            <a:avLst/>
          </a:prstGeom>
          <a:noFill/>
        </p:spPr>
        <p:txBody>
          <a:bodyPr wrap="square">
            <a:spAutoFit/>
          </a:bodyPr>
          <a:lstStyle/>
          <a:p>
            <a:r>
              <a:rPr lang="en-US" sz="1300" dirty="0" err="1">
                <a:solidFill>
                  <a:srgbClr val="002060"/>
                </a:solidFill>
                <a:latin typeface="Poppins" panose="00000500000000000000" pitchFamily="2" charset="0"/>
                <a:cs typeface="Poppins" panose="00000500000000000000" pitchFamily="2" charset="0"/>
              </a:rPr>
              <a:t>Amerikalı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spor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giyim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markası</a:t>
            </a:r>
            <a:r>
              <a:rPr lang="en-US" sz="1300" dirty="0">
                <a:solidFill>
                  <a:srgbClr val="002060"/>
                </a:solidFill>
                <a:latin typeface="Poppins" panose="00000500000000000000" pitchFamily="2" charset="0"/>
                <a:cs typeface="Poppins" panose="00000500000000000000" pitchFamily="2" charset="0"/>
              </a:rPr>
              <a:t> Champion, </a:t>
            </a:r>
            <a:r>
              <a:rPr lang="en-US" sz="1300" dirty="0" err="1">
                <a:solidFill>
                  <a:srgbClr val="002060"/>
                </a:solidFill>
                <a:latin typeface="Poppins" panose="00000500000000000000" pitchFamily="2" charset="0"/>
                <a:cs typeface="Poppins" panose="00000500000000000000" pitchFamily="2" charset="0"/>
              </a:rPr>
              <a:t>kapüşonlularının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dayanıklılığını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geçmişini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sergileyen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bir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kampanya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başlattı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Nynex’in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yarattığı</a:t>
            </a:r>
            <a:r>
              <a:rPr lang="en-US" sz="1300" dirty="0">
                <a:solidFill>
                  <a:srgbClr val="002060"/>
                </a:solidFill>
                <a:latin typeface="Poppins" panose="00000500000000000000" pitchFamily="2" charset="0"/>
                <a:cs typeface="Poppins" panose="00000500000000000000" pitchFamily="2" charset="0"/>
              </a:rPr>
              <a:t> "The Fabric of a Champion", </a:t>
            </a:r>
            <a:r>
              <a:rPr lang="en-US" sz="1300" dirty="0" err="1">
                <a:solidFill>
                  <a:srgbClr val="002060"/>
                </a:solidFill>
                <a:latin typeface="Poppins" panose="00000500000000000000" pitchFamily="2" charset="0"/>
                <a:cs typeface="Poppins" panose="00000500000000000000" pitchFamily="2" charset="0"/>
              </a:rPr>
              <a:t>sosyal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medyada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yayınlanan</a:t>
            </a:r>
            <a:r>
              <a:rPr lang="en-US" sz="1300" dirty="0">
                <a:solidFill>
                  <a:srgbClr val="002060"/>
                </a:solidFill>
                <a:latin typeface="Poppins" panose="00000500000000000000" pitchFamily="2" charset="0"/>
                <a:cs typeface="Poppins" panose="00000500000000000000" pitchFamily="2" charset="0"/>
              </a:rPr>
              <a:t> 60 </a:t>
            </a:r>
            <a:r>
              <a:rPr lang="en-US" sz="1300" dirty="0" err="1">
                <a:solidFill>
                  <a:srgbClr val="002060"/>
                </a:solidFill>
                <a:latin typeface="Poppins" panose="00000500000000000000" pitchFamily="2" charset="0"/>
                <a:cs typeface="Poppins" panose="00000500000000000000" pitchFamily="2" charset="0"/>
              </a:rPr>
              <a:t>saniyelik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bir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filme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odaklanıyor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Rapçi</a:t>
            </a:r>
            <a:r>
              <a:rPr lang="en-US" sz="1300" dirty="0">
                <a:solidFill>
                  <a:srgbClr val="002060"/>
                </a:solidFill>
                <a:latin typeface="Poppins" panose="00000500000000000000" pitchFamily="2" charset="0"/>
                <a:cs typeface="Poppins" panose="00000500000000000000" pitchFamily="2" charset="0"/>
              </a:rPr>
              <a:t> Loyle </a:t>
            </a:r>
            <a:r>
              <a:rPr lang="en-US" sz="1300" dirty="0" err="1">
                <a:solidFill>
                  <a:srgbClr val="002060"/>
                </a:solidFill>
                <a:latin typeface="Poppins" panose="00000500000000000000" pitchFamily="2" charset="0"/>
                <a:cs typeface="Poppins" panose="00000500000000000000" pitchFamily="2" charset="0"/>
              </a:rPr>
              <a:t>Carner’ın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anlatımıyla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Champion’ın</a:t>
            </a:r>
            <a:r>
              <a:rPr lang="en-US" sz="1300" dirty="0">
                <a:solidFill>
                  <a:srgbClr val="002060"/>
                </a:solidFill>
                <a:latin typeface="Poppins" panose="00000500000000000000" pitchFamily="2" charset="0"/>
                <a:cs typeface="Poppins" panose="00000500000000000000" pitchFamily="2" charset="0"/>
              </a:rPr>
              <a:t> Reverse Weave </a:t>
            </a:r>
            <a:r>
              <a:rPr lang="en-US" sz="1300" dirty="0" err="1">
                <a:solidFill>
                  <a:srgbClr val="002060"/>
                </a:solidFill>
                <a:latin typeface="Poppins" panose="00000500000000000000" pitchFamily="2" charset="0"/>
                <a:cs typeface="Poppins" panose="00000500000000000000" pitchFamily="2" charset="0"/>
              </a:rPr>
              <a:t>sweatshirt’lerinin</a:t>
            </a:r>
            <a:r>
              <a:rPr lang="en-US" sz="1300" dirty="0">
                <a:solidFill>
                  <a:srgbClr val="002060"/>
                </a:solidFill>
                <a:latin typeface="Poppins" panose="00000500000000000000" pitchFamily="2" charset="0"/>
                <a:cs typeface="Poppins" panose="00000500000000000000" pitchFamily="2" charset="0"/>
              </a:rPr>
              <a:t> Amerikan </a:t>
            </a:r>
            <a:r>
              <a:rPr lang="en-US" sz="1300" dirty="0" err="1">
                <a:solidFill>
                  <a:srgbClr val="002060"/>
                </a:solidFill>
                <a:latin typeface="Poppins" panose="00000500000000000000" pitchFamily="2" charset="0"/>
                <a:cs typeface="Poppins" panose="00000500000000000000" pitchFamily="2" charset="0"/>
              </a:rPr>
              <a:t>kolejlerinden</a:t>
            </a:r>
            <a:r>
              <a:rPr lang="en-US" sz="1300" dirty="0">
                <a:solidFill>
                  <a:srgbClr val="002060"/>
                </a:solidFill>
                <a:latin typeface="Poppins" panose="00000500000000000000" pitchFamily="2" charset="0"/>
                <a:cs typeface="Poppins" panose="00000500000000000000" pitchFamily="2" charset="0"/>
              </a:rPr>
              <a:t> modern </a:t>
            </a:r>
            <a:r>
              <a:rPr lang="en-US" sz="1300" dirty="0" err="1">
                <a:solidFill>
                  <a:srgbClr val="002060"/>
                </a:solidFill>
                <a:latin typeface="Poppins" panose="00000500000000000000" pitchFamily="2" charset="0"/>
                <a:cs typeface="Poppins" panose="00000500000000000000" pitchFamily="2" charset="0"/>
              </a:rPr>
              <a:t>sokak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kültürüne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uzanan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hikayesi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anlatılıyor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Reklam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Carner'ın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sözler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yazmasıyla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başlıyor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1919’da </a:t>
            </a:r>
            <a:r>
              <a:rPr lang="en-US" sz="1300" dirty="0" err="1">
                <a:solidFill>
                  <a:srgbClr val="002060"/>
                </a:solidFill>
                <a:latin typeface="Poppins" panose="00000500000000000000" pitchFamily="2" charset="0"/>
                <a:cs typeface="Poppins" panose="00000500000000000000" pitchFamily="2" charset="0"/>
              </a:rPr>
              <a:t>Rochester’daki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fabrikadan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sahneler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içeriyor</a:t>
            </a:r>
            <a:r>
              <a:rPr lang="en-US" sz="1300" dirty="0">
                <a:solidFill>
                  <a:srgbClr val="002060"/>
                </a:solidFill>
                <a:latin typeface="Poppins" panose="00000500000000000000" pitchFamily="2" charset="0"/>
                <a:cs typeface="Poppins" panose="00000500000000000000" pitchFamily="2" charset="0"/>
              </a:rPr>
              <a:t>.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p:txBody>
      </p:sp>
      <p:pic>
        <p:nvPicPr>
          <p:cNvPr id="3" name="Picture 2" descr="A sign on a building&#10;&#10;Description automatically generated">
            <a:extLst>
              <a:ext uri="{FF2B5EF4-FFF2-40B4-BE49-F238E27FC236}">
                <a16:creationId xmlns:a16="http://schemas.microsoft.com/office/drawing/2014/main" id="{78E2389A-88F7-8207-2210-1D57E9A20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428" y="2198427"/>
            <a:ext cx="5442995" cy="3628663"/>
          </a:xfrm>
          <a:prstGeom prst="rect">
            <a:avLst/>
          </a:prstGeom>
        </p:spPr>
      </p:pic>
    </p:spTree>
    <p:extLst>
      <p:ext uri="{BB962C8B-B14F-4D97-AF65-F5344CB8AC3E}">
        <p14:creationId xmlns:p14="http://schemas.microsoft.com/office/powerpoint/2010/main" val="362360237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430E5D-F808-86D6-9696-9901233CBF71}"/>
              </a:ext>
            </a:extLst>
          </p:cNvPr>
          <p:cNvSpPr txBox="1"/>
          <p:nvPr/>
        </p:nvSpPr>
        <p:spPr>
          <a:xfrm>
            <a:off x="408345" y="204555"/>
            <a:ext cx="9302236" cy="1169551"/>
          </a:xfrm>
          <a:prstGeom prst="rect">
            <a:avLst/>
          </a:prstGeom>
          <a:noFill/>
        </p:spPr>
        <p:txBody>
          <a:bodyPr wrap="square">
            <a:spAutoFit/>
          </a:bodyPr>
          <a:lstStyle/>
          <a:p>
            <a:r>
              <a:rPr lang="en-US"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t>CHAMPION KAMPANYASI: GEÇMİŞİN GÜCÜYLE YENİ BİR KAMPANYA</a:t>
            </a:r>
          </a:p>
        </p:txBody>
      </p:sp>
      <p:cxnSp>
        <p:nvCxnSpPr>
          <p:cNvPr id="7" name="Connector: Curved 6">
            <a:extLst>
              <a:ext uri="{FF2B5EF4-FFF2-40B4-BE49-F238E27FC236}">
                <a16:creationId xmlns:a16="http://schemas.microsoft.com/office/drawing/2014/main" id="{CFE6F3D3-D57B-536A-B8C3-9AE028B8BDD4}"/>
              </a:ext>
            </a:extLst>
          </p:cNvPr>
          <p:cNvCxnSpPr>
            <a:cxnSpLocks/>
          </p:cNvCxnSpPr>
          <p:nvPr/>
        </p:nvCxnSpPr>
        <p:spPr>
          <a:xfrm>
            <a:off x="-569804" y="2573156"/>
            <a:ext cx="1139607" cy="311304"/>
          </a:xfrm>
          <a:prstGeom prst="curvedConnector3">
            <a:avLst/>
          </a:prstGeom>
          <a:ln>
            <a:solidFill>
              <a:srgbClr val="007B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0D7B36A-3BA0-9E89-75C1-E45A24F033FC}"/>
              </a:ext>
            </a:extLst>
          </p:cNvPr>
          <p:cNvSpPr txBox="1"/>
          <p:nvPr/>
        </p:nvSpPr>
        <p:spPr>
          <a:xfrm>
            <a:off x="569803" y="2728808"/>
            <a:ext cx="5544718" cy="2092881"/>
          </a:xfrm>
          <a:prstGeom prst="rect">
            <a:avLst/>
          </a:prstGeom>
          <a:noFill/>
        </p:spPr>
        <p:txBody>
          <a:bodyPr wrap="square">
            <a:spAutoFit/>
          </a:bodyPr>
          <a:lstStyle/>
          <a:p>
            <a:r>
              <a:rPr lang="en-US" sz="1300" dirty="0">
                <a:solidFill>
                  <a:srgbClr val="002060"/>
                </a:solidFill>
                <a:latin typeface="Poppins" panose="00000500000000000000" pitchFamily="2" charset="0"/>
                <a:cs typeface="Poppins" panose="00000500000000000000" pitchFamily="2" charset="0"/>
              </a:rPr>
              <a:t>Carner, "</a:t>
            </a:r>
            <a:r>
              <a:rPr lang="en-US" sz="1300" dirty="0" err="1">
                <a:solidFill>
                  <a:srgbClr val="002060"/>
                </a:solidFill>
                <a:latin typeface="Poppins" panose="00000500000000000000" pitchFamily="2" charset="0"/>
                <a:cs typeface="Poppins" panose="00000500000000000000" pitchFamily="2" charset="0"/>
              </a:rPr>
              <a:t>Korkusuz</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olmak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fedakarlıktan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yoksun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değildir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diyor</a:t>
            </a:r>
            <a:r>
              <a:rPr lang="en-US" sz="1300" dirty="0">
                <a:solidFill>
                  <a:srgbClr val="002060"/>
                </a:solidFill>
                <a:latin typeface="Poppins" panose="00000500000000000000" pitchFamily="2" charset="0"/>
                <a:cs typeface="Poppins" panose="00000500000000000000" pitchFamily="2" charset="0"/>
              </a:rPr>
              <a:t>. Film, </a:t>
            </a:r>
            <a:r>
              <a:rPr lang="en-US" sz="1300" dirty="0" err="1">
                <a:solidFill>
                  <a:srgbClr val="002060"/>
                </a:solidFill>
                <a:latin typeface="Poppins" panose="00000500000000000000" pitchFamily="2" charset="0"/>
                <a:cs typeface="Poppins" panose="00000500000000000000" pitchFamily="2" charset="0"/>
              </a:rPr>
              <a:t>aşk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yaşam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spor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sanat</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müzikle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tarihi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örerek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Öyleyse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ilerleyin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cümlesiyle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bitiyor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Şubat</a:t>
            </a:r>
            <a:r>
              <a:rPr lang="en-US" sz="1300" dirty="0">
                <a:solidFill>
                  <a:srgbClr val="002060"/>
                </a:solidFill>
                <a:latin typeface="Poppins" panose="00000500000000000000" pitchFamily="2" charset="0"/>
                <a:cs typeface="Poppins" panose="00000500000000000000" pitchFamily="2" charset="0"/>
              </a:rPr>
              <a:t> 2025’te </a:t>
            </a:r>
            <a:r>
              <a:rPr lang="en-US" sz="1300" dirty="0" err="1">
                <a:solidFill>
                  <a:srgbClr val="002060"/>
                </a:solidFill>
                <a:latin typeface="Poppins" panose="00000500000000000000" pitchFamily="2" charset="0"/>
                <a:cs typeface="Poppins" panose="00000500000000000000" pitchFamily="2" charset="0"/>
              </a:rPr>
              <a:t>Avrupa’da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gösterime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girecek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olan</a:t>
            </a:r>
            <a:r>
              <a:rPr lang="en-US" sz="1300" dirty="0">
                <a:solidFill>
                  <a:srgbClr val="002060"/>
                </a:solidFill>
                <a:latin typeface="Poppins" panose="00000500000000000000" pitchFamily="2" charset="0"/>
                <a:cs typeface="Poppins" panose="00000500000000000000" pitchFamily="2" charset="0"/>
              </a:rPr>
              <a:t> film, Carner </a:t>
            </a:r>
            <a:r>
              <a:rPr lang="en-US" sz="1300" dirty="0" err="1">
                <a:solidFill>
                  <a:srgbClr val="002060"/>
                </a:solidFill>
                <a:latin typeface="Poppins" panose="00000500000000000000" pitchFamily="2" charset="0"/>
                <a:cs typeface="Poppins" panose="00000500000000000000" pitchFamily="2" charset="0"/>
              </a:rPr>
              <a:t>tarafından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yazıldı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Rory Wood </a:t>
            </a:r>
            <a:r>
              <a:rPr lang="en-US" sz="1300" dirty="0" err="1">
                <a:solidFill>
                  <a:srgbClr val="002060"/>
                </a:solidFill>
                <a:latin typeface="Poppins" panose="00000500000000000000" pitchFamily="2" charset="0"/>
                <a:cs typeface="Poppins" panose="00000500000000000000" pitchFamily="2" charset="0"/>
              </a:rPr>
              <a:t>yönetti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Açık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hava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çalışmalarında</a:t>
            </a:r>
            <a:r>
              <a:rPr lang="en-US" sz="1300" dirty="0">
                <a:solidFill>
                  <a:srgbClr val="002060"/>
                </a:solidFill>
                <a:latin typeface="Poppins" panose="00000500000000000000" pitchFamily="2" charset="0"/>
                <a:cs typeface="Poppins" panose="00000500000000000000" pitchFamily="2" charset="0"/>
              </a:rPr>
              <a:t> Lily </a:t>
            </a:r>
            <a:r>
              <a:rPr lang="en-US" sz="1300" dirty="0" err="1">
                <a:solidFill>
                  <a:srgbClr val="002060"/>
                </a:solidFill>
                <a:latin typeface="Poppins" panose="00000500000000000000" pitchFamily="2" charset="0"/>
                <a:cs typeface="Poppins" panose="00000500000000000000" pitchFamily="2" charset="0"/>
              </a:rPr>
              <a:t>Brown’un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fotoğrafları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medya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satın</a:t>
            </a:r>
            <a:r>
              <a:rPr lang="en-US" sz="1300" dirty="0">
                <a:solidFill>
                  <a:srgbClr val="002060"/>
                </a:solidFill>
                <a:latin typeface="Poppins" panose="00000500000000000000" pitchFamily="2" charset="0"/>
                <a:cs typeface="Poppins" panose="00000500000000000000" pitchFamily="2" charset="0"/>
              </a:rPr>
              <a:t> alma Sauvage111, </a:t>
            </a:r>
            <a:r>
              <a:rPr lang="en-US" sz="1300" dirty="0" err="1">
                <a:solidFill>
                  <a:srgbClr val="002060"/>
                </a:solidFill>
                <a:latin typeface="Poppins" panose="00000500000000000000" pitchFamily="2" charset="0"/>
                <a:cs typeface="Poppins" panose="00000500000000000000" pitchFamily="2" charset="0"/>
              </a:rPr>
              <a:t>dijital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medya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ise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Vervaunt</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tarafından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yönetiliyor</a:t>
            </a:r>
            <a:r>
              <a:rPr lang="en-US" sz="1300" dirty="0">
                <a:solidFill>
                  <a:srgbClr val="002060"/>
                </a:solidFill>
                <a:latin typeface="Poppins" panose="00000500000000000000" pitchFamily="2" charset="0"/>
                <a:cs typeface="Poppins" panose="00000500000000000000" pitchFamily="2" charset="0"/>
              </a:rPr>
              <a:t>. Champion Europe </a:t>
            </a:r>
            <a:r>
              <a:rPr lang="en-US" sz="1300" dirty="0" err="1">
                <a:solidFill>
                  <a:srgbClr val="002060"/>
                </a:solidFill>
                <a:latin typeface="Poppins" panose="00000500000000000000" pitchFamily="2" charset="0"/>
                <a:cs typeface="Poppins" panose="00000500000000000000" pitchFamily="2" charset="0"/>
              </a:rPr>
              <a:t>pazarlama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direktörü</a:t>
            </a:r>
            <a:r>
              <a:rPr lang="en-US" sz="1300" dirty="0">
                <a:solidFill>
                  <a:srgbClr val="002060"/>
                </a:solidFill>
                <a:latin typeface="Poppins" panose="00000500000000000000" pitchFamily="2" charset="0"/>
                <a:cs typeface="Poppins" panose="00000500000000000000" pitchFamily="2" charset="0"/>
              </a:rPr>
              <a:t> Chris Haggarty, </a:t>
            </a:r>
            <a:r>
              <a:rPr lang="en-US" sz="1300" dirty="0" err="1">
                <a:solidFill>
                  <a:srgbClr val="002060"/>
                </a:solidFill>
                <a:latin typeface="Poppins" panose="00000500000000000000" pitchFamily="2" charset="0"/>
                <a:cs typeface="Poppins" panose="00000500000000000000" pitchFamily="2" charset="0"/>
              </a:rPr>
              <a:t>kampanyayı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Avrupa’daki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büyük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marka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kampanyamız</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olarak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niteledi</a:t>
            </a:r>
            <a:r>
              <a:rPr lang="en-US" sz="1300" dirty="0">
                <a:solidFill>
                  <a:srgbClr val="002060"/>
                </a:solidFill>
                <a:latin typeface="Poppins" panose="00000500000000000000" pitchFamily="2" charset="0"/>
                <a:cs typeface="Poppins" panose="00000500000000000000" pitchFamily="2" charset="0"/>
              </a:rPr>
              <a:t>. Carner, "</a:t>
            </a:r>
            <a:r>
              <a:rPr lang="en-US" sz="1300" dirty="0" err="1">
                <a:solidFill>
                  <a:srgbClr val="002060"/>
                </a:solidFill>
                <a:latin typeface="Poppins" panose="00000500000000000000" pitchFamily="2" charset="0"/>
                <a:cs typeface="Poppins" panose="00000500000000000000" pitchFamily="2" charset="0"/>
              </a:rPr>
              <a:t>Değişim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kaçınılmazsa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gelişirsiniz</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a:t>
            </a:r>
            <a:r>
              <a:rPr lang="en-US" sz="1300" dirty="0">
                <a:solidFill>
                  <a:srgbClr val="002060"/>
                </a:solidFill>
                <a:latin typeface="Poppins" panose="00000500000000000000" pitchFamily="2" charset="0"/>
                <a:cs typeface="Poppins" panose="00000500000000000000" pitchFamily="2" charset="0"/>
              </a:rPr>
              <a:t> da yok </a:t>
            </a:r>
            <a:r>
              <a:rPr lang="en-US" sz="1300" dirty="0" err="1">
                <a:solidFill>
                  <a:srgbClr val="002060"/>
                </a:solidFill>
                <a:latin typeface="Poppins" panose="00000500000000000000" pitchFamily="2" charset="0"/>
                <a:cs typeface="Poppins" panose="00000500000000000000" pitchFamily="2" charset="0"/>
              </a:rPr>
              <a:t>olursunuz</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dedi</a:t>
            </a:r>
            <a:r>
              <a:rPr lang="en-US" sz="1300" dirty="0">
                <a:solidFill>
                  <a:srgbClr val="002060"/>
                </a:solidFill>
                <a:latin typeface="Poppins" panose="00000500000000000000" pitchFamily="2" charset="0"/>
                <a:cs typeface="Poppins" panose="00000500000000000000" pitchFamily="2" charset="0"/>
              </a:rPr>
              <a:t>.</a:t>
            </a:r>
          </a:p>
        </p:txBody>
      </p:sp>
      <p:sp>
        <p:nvSpPr>
          <p:cNvPr id="3" name="Flowchart: Stored Data 2">
            <a:extLst>
              <a:ext uri="{FF2B5EF4-FFF2-40B4-BE49-F238E27FC236}">
                <a16:creationId xmlns:a16="http://schemas.microsoft.com/office/drawing/2014/main" id="{C754648C-B8CE-5D92-3E2D-8C019E671D58}"/>
              </a:ext>
            </a:extLst>
          </p:cNvPr>
          <p:cNvSpPr/>
          <p:nvPr/>
        </p:nvSpPr>
        <p:spPr>
          <a:xfrm>
            <a:off x="10015956" y="1619794"/>
            <a:ext cx="2176044" cy="5238206"/>
          </a:xfrm>
          <a:prstGeom prst="flowChartOnlineStorage">
            <a:avLst/>
          </a:prstGeom>
          <a:solidFill>
            <a:srgbClr val="0A27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alking in a hallway&#10;&#10;Description automatically generated">
            <a:extLst>
              <a:ext uri="{FF2B5EF4-FFF2-40B4-BE49-F238E27FC236}">
                <a16:creationId xmlns:a16="http://schemas.microsoft.com/office/drawing/2014/main" id="{1754909C-C378-2EC4-CCA7-12F32D23E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0697" y="2728808"/>
            <a:ext cx="6298908" cy="2799515"/>
          </a:xfrm>
          <a:prstGeom prst="rect">
            <a:avLst/>
          </a:prstGeom>
        </p:spPr>
      </p:pic>
    </p:spTree>
    <p:extLst>
      <p:ext uri="{BB962C8B-B14F-4D97-AF65-F5344CB8AC3E}">
        <p14:creationId xmlns:p14="http://schemas.microsoft.com/office/powerpoint/2010/main" val="214176877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112A-5276-C93A-8445-77BC750AE763}"/>
              </a:ext>
            </a:extLst>
          </p:cNvPr>
          <p:cNvSpPr>
            <a:spLocks noGrp="1"/>
          </p:cNvSpPr>
          <p:nvPr>
            <p:ph type="title"/>
          </p:nvPr>
        </p:nvSpPr>
        <p:spPr>
          <a:xfrm>
            <a:off x="670560" y="3087098"/>
            <a:ext cx="5626915" cy="683804"/>
          </a:xfrm>
        </p:spPr>
        <p:txBody>
          <a:bodyPr/>
          <a:lstStyle/>
          <a:p>
            <a:r>
              <a:rPr lang="en-US" sz="3500" b="1" dirty="0">
                <a:latin typeface="Poppins" panose="00000500000000000000" pitchFamily="2" charset="0"/>
                <a:cs typeface="Poppins" panose="00000500000000000000" pitchFamily="2" charset="0"/>
              </a:rPr>
              <a:t>TEŞEKKÜRLER</a:t>
            </a:r>
          </a:p>
        </p:txBody>
      </p:sp>
      <p:cxnSp>
        <p:nvCxnSpPr>
          <p:cNvPr id="14" name="Straight Connector 13">
            <a:extLst>
              <a:ext uri="{FF2B5EF4-FFF2-40B4-BE49-F238E27FC236}">
                <a16:creationId xmlns:a16="http://schemas.microsoft.com/office/drawing/2014/main" id="{07C31385-5922-EB15-3E83-4072F010F6C9}"/>
              </a:ext>
            </a:extLst>
          </p:cNvPr>
          <p:cNvCxnSpPr/>
          <p:nvPr/>
        </p:nvCxnSpPr>
        <p:spPr>
          <a:xfrm>
            <a:off x="670560" y="3982720"/>
            <a:ext cx="313944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147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D7AD831A-AFAE-699D-09E9-0376CAACA7A2}"/>
              </a:ext>
            </a:extLst>
          </p:cNvPr>
          <p:cNvPicPr>
            <a:picLocks noChangeAspect="1"/>
          </p:cNvPicPr>
          <p:nvPr/>
        </p:nvPicPr>
        <p:blipFill>
          <a:blip r:embed="rId3"/>
          <a:stretch>
            <a:fillRect/>
          </a:stretch>
        </p:blipFill>
        <p:spPr>
          <a:xfrm>
            <a:off x="-419197" y="2021927"/>
            <a:ext cx="5110970" cy="5110970"/>
          </a:xfrm>
          <a:prstGeom prst="rect">
            <a:avLst/>
          </a:prstGeom>
        </p:spPr>
      </p:pic>
      <p:sp>
        <p:nvSpPr>
          <p:cNvPr id="8" name="TextBox 7">
            <a:extLst>
              <a:ext uri="{FF2B5EF4-FFF2-40B4-BE49-F238E27FC236}">
                <a16:creationId xmlns:a16="http://schemas.microsoft.com/office/drawing/2014/main" id="{F4A113DC-E363-0528-C18A-004F6E37D152}"/>
              </a:ext>
            </a:extLst>
          </p:cNvPr>
          <p:cNvSpPr txBox="1"/>
          <p:nvPr/>
        </p:nvSpPr>
        <p:spPr>
          <a:xfrm>
            <a:off x="5754181" y="3222465"/>
            <a:ext cx="4876440" cy="3942811"/>
          </a:xfrm>
          <a:prstGeom prst="rect">
            <a:avLst/>
          </a:prstGeom>
          <a:noFill/>
        </p:spPr>
        <p:txBody>
          <a:bodyPr wrap="square">
            <a:spAutoFit/>
          </a:bodyPr>
          <a:lstStyle/>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Spor sponsorluğu değişiyor ve markalar yanlış sebeplerden dolayı kendilerini kolayca ilgi odağı haline getirebiliyor. Sponsorluk hakkını alan markalar artık sporu tek başına düşünmüyor. Moda, oyun, müzik ve diğer akımların giderek daha fazla örtüştüğü, bunun kültürler arası olduğunun farkındalar. Marka değerleriyle uyumlu ve tüketicilere anlamlı gelen sporlarla ortaklık kuruyorlar. Ve stratejiler, Samsung'un Olimpiyat "zafer selfieleri" kampanyası gibi, iyi düşünülmüş ve uygun maliyetli.</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Bef>
                <a:spcPts val="0"/>
              </a:spcBef>
              <a:spcAft>
                <a:spcPts val="800"/>
              </a:spcAft>
            </a:pPr>
            <a:b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b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Bef>
                <a:spcPts val="0"/>
              </a:spcBef>
              <a:spcAft>
                <a:spcPts val="800"/>
              </a:spcAft>
            </a:pP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5" name="Shape 296">
            <a:extLst>
              <a:ext uri="{FF2B5EF4-FFF2-40B4-BE49-F238E27FC236}">
                <a16:creationId xmlns:a16="http://schemas.microsoft.com/office/drawing/2014/main" id="{F1889022-826B-53DA-F7C9-C167DE2C406A}"/>
              </a:ext>
            </a:extLst>
          </p:cNvPr>
          <p:cNvSpPr/>
          <p:nvPr/>
        </p:nvSpPr>
        <p:spPr>
          <a:xfrm>
            <a:off x="5412885" y="3222465"/>
            <a:ext cx="341296" cy="259156"/>
          </a:xfrm>
          <a:custGeom>
            <a:avLst/>
            <a:gdLst/>
            <a:ahLst/>
            <a:cxnLst/>
            <a:rect l="0" t="0" r="0" b="0"/>
            <a:pathLst>
              <a:path w="238125" h="238125">
                <a:moveTo>
                  <a:pt x="0" y="119126"/>
                </a:moveTo>
                <a:cubicBezTo>
                  <a:pt x="0" y="53340"/>
                  <a:pt x="53302" y="0"/>
                  <a:pt x="119063" y="0"/>
                </a:cubicBezTo>
                <a:cubicBezTo>
                  <a:pt x="184823" y="0"/>
                  <a:pt x="238125" y="53340"/>
                  <a:pt x="238125" y="119126"/>
                </a:cubicBezTo>
                <a:cubicBezTo>
                  <a:pt x="238125" y="184912"/>
                  <a:pt x="184823" y="238125"/>
                  <a:pt x="119063" y="238125"/>
                </a:cubicBezTo>
                <a:cubicBezTo>
                  <a:pt x="53302" y="238125"/>
                  <a:pt x="0" y="184912"/>
                  <a:pt x="0" y="119126"/>
                </a:cubicBezTo>
                <a:close/>
              </a:path>
            </a:pathLst>
          </a:custGeom>
          <a:ln w="127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9" name="TextBox 8">
            <a:extLst>
              <a:ext uri="{FF2B5EF4-FFF2-40B4-BE49-F238E27FC236}">
                <a16:creationId xmlns:a16="http://schemas.microsoft.com/office/drawing/2014/main" id="{786D6214-70FB-298D-FCCF-A8D008750E24}"/>
              </a:ext>
            </a:extLst>
          </p:cNvPr>
          <p:cNvSpPr txBox="1"/>
          <p:nvPr/>
        </p:nvSpPr>
        <p:spPr>
          <a:xfrm>
            <a:off x="394708" y="69268"/>
            <a:ext cx="9742069" cy="1169551"/>
          </a:xfrm>
          <a:prstGeom prst="rect">
            <a:avLst/>
          </a:prstGeom>
          <a:noFill/>
        </p:spPr>
        <p:txBody>
          <a:bodyPr wrap="square">
            <a:spAutoFit/>
          </a:bodyPr>
          <a:lstStyle/>
          <a:p>
            <a:r>
              <a:rPr lang="en-US" sz="3500" b="1" dirty="0">
                <a:solidFill>
                  <a:srgbClr val="002060"/>
                </a:solidFill>
                <a:latin typeface="Poppins" panose="00000500000000000000" pitchFamily="2" charset="0"/>
                <a:cs typeface="Poppins" panose="00000500000000000000" pitchFamily="2" charset="0"/>
              </a:rPr>
              <a:t>SPOR SPONSORLUKLARININ EVRİMİ: MARKALAR NASIL BAŞARILI OLUYOR?</a:t>
            </a:r>
          </a:p>
        </p:txBody>
      </p:sp>
      <p:pic>
        <p:nvPicPr>
          <p:cNvPr id="11" name="Picture 10" descr="A person holding a transparent device&#10;&#10;Description automatically generated">
            <a:extLst>
              <a:ext uri="{FF2B5EF4-FFF2-40B4-BE49-F238E27FC236}">
                <a16:creationId xmlns:a16="http://schemas.microsoft.com/office/drawing/2014/main" id="{3679AD72-28B7-EECC-E9BC-4B9BC60BA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1" y="2898327"/>
            <a:ext cx="4783034" cy="3182363"/>
          </a:xfrm>
          <a:prstGeom prst="rect">
            <a:avLst/>
          </a:prstGeom>
        </p:spPr>
      </p:pic>
      <p:cxnSp>
        <p:nvCxnSpPr>
          <p:cNvPr id="60" name="Straight Connector 59">
            <a:extLst>
              <a:ext uri="{FF2B5EF4-FFF2-40B4-BE49-F238E27FC236}">
                <a16:creationId xmlns:a16="http://schemas.microsoft.com/office/drawing/2014/main" id="{1EDBA3A4-DEDC-A08D-FDA1-5FEC93FBDBFF}"/>
              </a:ext>
            </a:extLst>
          </p:cNvPr>
          <p:cNvCxnSpPr>
            <a:cxnSpLocks/>
          </p:cNvCxnSpPr>
          <p:nvPr/>
        </p:nvCxnSpPr>
        <p:spPr>
          <a:xfrm>
            <a:off x="5841519" y="5661472"/>
            <a:ext cx="4443304"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4812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E25B-46D5-BF02-7D9F-00FDEF768F70}"/>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488F0C2-E995-CADB-DD29-512A149A80AA}"/>
              </a:ext>
            </a:extLst>
          </p:cNvPr>
          <p:cNvSpPr txBox="1"/>
          <p:nvPr/>
        </p:nvSpPr>
        <p:spPr>
          <a:xfrm>
            <a:off x="658761" y="3763296"/>
            <a:ext cx="5958347" cy="292388"/>
          </a:xfrm>
          <a:prstGeom prst="rect">
            <a:avLst/>
          </a:prstGeom>
          <a:noFill/>
        </p:spPr>
        <p:txBody>
          <a:bodyPr wrap="square">
            <a:spAutoFit/>
          </a:bodyPr>
          <a:lstStyle/>
          <a:p>
            <a:endParaRPr lang="en-US" sz="1300" dirty="0">
              <a:solidFill>
                <a:srgbClr val="002060"/>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8E14B535-55A5-CF20-4BD1-956448559BA0}"/>
              </a:ext>
            </a:extLst>
          </p:cNvPr>
          <p:cNvSpPr txBox="1"/>
          <p:nvPr/>
        </p:nvSpPr>
        <p:spPr>
          <a:xfrm>
            <a:off x="719187" y="4759387"/>
            <a:ext cx="10287169" cy="1231812"/>
          </a:xfrm>
          <a:prstGeom prst="rect">
            <a:avLst/>
          </a:prstGeom>
          <a:noFill/>
        </p:spPr>
        <p:txBody>
          <a:bodyPr wrap="square">
            <a:spAutoFit/>
          </a:bodyPr>
          <a:lstStyle/>
          <a:p>
            <a:pPr marL="0" marR="0">
              <a:lnSpc>
                <a:spcPct val="115000"/>
              </a:lnSpc>
              <a:spcBef>
                <a:spcPts val="0"/>
              </a:spcBef>
              <a:spcAft>
                <a:spcPts val="800"/>
              </a:spcAft>
            </a:pP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Eski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bir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stajyer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olan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ve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şu</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anda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Hogarth'ta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Yaratıcı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Teknolog</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olarak</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çalışan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Omotara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Edu,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deneyimini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şöyle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paylaştı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“WPP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Yaratıcı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Teknoloji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Staj</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Programı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çoğu</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giriş</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seviyesi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yetenek</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için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mevcut</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olmayan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bir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kapı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açtı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3D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veya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hareketli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grafiklerde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on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yıllık</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deneyimim</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olmadan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bu</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heyecan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verici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alana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adım</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atmam</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için</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gerçek</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bir</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fırsat</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sundu</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Kodlama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becerilerimi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uygulama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geliştirme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ve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tutkuyla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ilgilendiğim</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AR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deneyimleri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oluşturma</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gibi</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beklenmedik</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yönlere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genişletme</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şansı</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 </a:t>
            </a:r>
            <a:r>
              <a:rPr lang="en-US" sz="1300" kern="100" dirty="0" err="1">
                <a:solidFill>
                  <a:srgbClr val="002060"/>
                </a:solidFill>
                <a:effectLst/>
                <a:latin typeface="Poppins" panose="00000500000000000000" pitchFamily="2" charset="0"/>
                <a:ea typeface="Aptos" panose="020B0004020202020204" pitchFamily="34" charset="0"/>
                <a:cs typeface="Poppins" panose="00000500000000000000" pitchFamily="2" charset="0"/>
              </a:rPr>
              <a:t>buldum</a:t>
            </a:r>
            <a:r>
              <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a:t>
            </a:r>
          </a:p>
        </p:txBody>
      </p:sp>
      <p:sp>
        <p:nvSpPr>
          <p:cNvPr id="4" name="Shape 296">
            <a:extLst>
              <a:ext uri="{FF2B5EF4-FFF2-40B4-BE49-F238E27FC236}">
                <a16:creationId xmlns:a16="http://schemas.microsoft.com/office/drawing/2014/main" id="{FA4A2F10-C3B2-AC09-B612-9F6B42CFE14F}"/>
              </a:ext>
            </a:extLst>
          </p:cNvPr>
          <p:cNvSpPr/>
          <p:nvPr/>
        </p:nvSpPr>
        <p:spPr>
          <a:xfrm>
            <a:off x="317465" y="4759387"/>
            <a:ext cx="341296" cy="259156"/>
          </a:xfrm>
          <a:custGeom>
            <a:avLst/>
            <a:gdLst/>
            <a:ahLst/>
            <a:cxnLst/>
            <a:rect l="0" t="0" r="0" b="0"/>
            <a:pathLst>
              <a:path w="238125" h="238125">
                <a:moveTo>
                  <a:pt x="0" y="119126"/>
                </a:moveTo>
                <a:cubicBezTo>
                  <a:pt x="0" y="53340"/>
                  <a:pt x="53302" y="0"/>
                  <a:pt x="119063" y="0"/>
                </a:cubicBezTo>
                <a:cubicBezTo>
                  <a:pt x="184823" y="0"/>
                  <a:pt x="238125" y="53340"/>
                  <a:pt x="238125" y="119126"/>
                </a:cubicBezTo>
                <a:cubicBezTo>
                  <a:pt x="238125" y="184912"/>
                  <a:pt x="184823" y="238125"/>
                  <a:pt x="119063" y="238125"/>
                </a:cubicBezTo>
                <a:cubicBezTo>
                  <a:pt x="53302" y="238125"/>
                  <a:pt x="0" y="184912"/>
                  <a:pt x="0" y="119126"/>
                </a:cubicBezTo>
                <a:close/>
              </a:path>
            </a:pathLst>
          </a:custGeom>
          <a:ln w="12700" cap="flat">
            <a:miter lim="127000"/>
          </a:ln>
        </p:spPr>
        <p:style>
          <a:lnRef idx="1">
            <a:srgbClr val="0080FF"/>
          </a:lnRef>
          <a:fillRef idx="0">
            <a:srgbClr val="000000">
              <a:alpha val="0"/>
            </a:srgbClr>
          </a:fillRef>
          <a:effectRef idx="0">
            <a:scrgbClr r="0" g="0" b="0"/>
          </a:effectRef>
          <a:fontRef idx="none"/>
        </p:style>
        <p:txBody>
          <a:bodyPr/>
          <a:lstStyle/>
          <a:p>
            <a:endParaRPr lang="en-US"/>
          </a:p>
        </p:txBody>
      </p:sp>
      <p:sp>
        <p:nvSpPr>
          <p:cNvPr id="9" name="TextBox 8">
            <a:extLst>
              <a:ext uri="{FF2B5EF4-FFF2-40B4-BE49-F238E27FC236}">
                <a16:creationId xmlns:a16="http://schemas.microsoft.com/office/drawing/2014/main" id="{5C233362-0F9B-3428-124A-D36A77A8E25E}"/>
              </a:ext>
            </a:extLst>
          </p:cNvPr>
          <p:cNvSpPr txBox="1"/>
          <p:nvPr/>
        </p:nvSpPr>
        <p:spPr>
          <a:xfrm>
            <a:off x="317465" y="277236"/>
            <a:ext cx="10002192" cy="1169551"/>
          </a:xfrm>
          <a:prstGeom prst="rect">
            <a:avLst/>
          </a:prstGeom>
          <a:noFill/>
        </p:spPr>
        <p:txBody>
          <a:bodyPr wrap="square">
            <a:spAutoFit/>
          </a:bodyPr>
          <a:lstStyle/>
          <a:p>
            <a:r>
              <a:rPr lang="en-US" sz="3500" b="1" dirty="0">
                <a:solidFill>
                  <a:srgbClr val="002060"/>
                </a:solidFill>
                <a:latin typeface="Poppins" panose="00000500000000000000" pitchFamily="2" charset="0"/>
                <a:cs typeface="Poppins" panose="00000500000000000000" pitchFamily="2" charset="0"/>
              </a:rPr>
              <a:t>SPOR SPONSORLUKLARININ EVRİMİ: MARKALAR NASIL BAŞARILI OLUYOR?</a:t>
            </a:r>
          </a:p>
        </p:txBody>
      </p:sp>
      <p:pic>
        <p:nvPicPr>
          <p:cNvPr id="7" name="Picture 6" descr="A person holding a hand with a glowing icon&#10;&#10;Description automatically generated">
            <a:extLst>
              <a:ext uri="{FF2B5EF4-FFF2-40B4-BE49-F238E27FC236}">
                <a16:creationId xmlns:a16="http://schemas.microsoft.com/office/drawing/2014/main" id="{29881AD9-455C-E4DC-2C63-268298D5C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677" y="1535185"/>
            <a:ext cx="7154188" cy="2994870"/>
          </a:xfrm>
          <a:prstGeom prst="rect">
            <a:avLst/>
          </a:prstGeom>
        </p:spPr>
      </p:pic>
    </p:spTree>
    <p:extLst>
      <p:ext uri="{BB962C8B-B14F-4D97-AF65-F5344CB8AC3E}">
        <p14:creationId xmlns:p14="http://schemas.microsoft.com/office/powerpoint/2010/main" val="4237641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436BA-2DE2-5727-DFD6-1DE0719DF675}"/>
              </a:ext>
            </a:extLst>
          </p:cNvPr>
          <p:cNvSpPr>
            <a:spLocks noGrp="1"/>
          </p:cNvSpPr>
          <p:nvPr>
            <p:ph type="title"/>
          </p:nvPr>
        </p:nvSpPr>
        <p:spPr>
          <a:xfrm>
            <a:off x="948000" y="2293200"/>
            <a:ext cx="10059634" cy="2998800"/>
          </a:xfrm>
        </p:spPr>
        <p:txBody>
          <a:bodyPr/>
          <a:lstStyle/>
          <a:p>
            <a:pPr lvl="0"/>
            <a:r>
              <a:rPr lang="en-US" sz="4400" b="1" dirty="0">
                <a:effectLst/>
                <a:latin typeface="Poppins" panose="00000500000000000000" pitchFamily="2" charset="0"/>
                <a:ea typeface="Aptos" panose="020B0004020202020204" pitchFamily="34" charset="0"/>
                <a:cs typeface="Poppins" panose="00000500000000000000" pitchFamily="2" charset="0"/>
              </a:rPr>
              <a:t>WPP, T&amp;PM’İN %100’ÜNÜ </a:t>
            </a:r>
            <a:r>
              <a:rPr lang="en-US" b="1" dirty="0">
                <a:latin typeface="Poppins" panose="00000500000000000000" pitchFamily="2" charset="0"/>
                <a:ea typeface="Aptos" panose="020B0004020202020204" pitchFamily="34" charset="0"/>
                <a:cs typeface="Poppins" panose="00000500000000000000" pitchFamily="2" charset="0"/>
              </a:rPr>
              <a:t>SATIN ALDI</a:t>
            </a:r>
            <a:endParaRPr lang="en-US" dirty="0"/>
          </a:p>
        </p:txBody>
      </p:sp>
    </p:spTree>
    <p:extLst>
      <p:ext uri="{BB962C8B-B14F-4D97-AF65-F5344CB8AC3E}">
        <p14:creationId xmlns:p14="http://schemas.microsoft.com/office/powerpoint/2010/main" val="726339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B9AB3E3-0074-F886-B02E-1A1C55C9DEDC}"/>
              </a:ext>
            </a:extLst>
          </p:cNvPr>
          <p:cNvGrpSpPr/>
          <p:nvPr/>
        </p:nvGrpSpPr>
        <p:grpSpPr>
          <a:xfrm rot="5400000">
            <a:off x="7417839" y="3471018"/>
            <a:ext cx="1526740" cy="307867"/>
            <a:chOff x="6088589" y="5328350"/>
            <a:chExt cx="1526740" cy="307867"/>
          </a:xfrm>
        </p:grpSpPr>
        <p:sp>
          <p:nvSpPr>
            <p:cNvPr id="51" name="Oval 50">
              <a:extLst>
                <a:ext uri="{FF2B5EF4-FFF2-40B4-BE49-F238E27FC236}">
                  <a16:creationId xmlns:a16="http://schemas.microsoft.com/office/drawing/2014/main" id="{CC955D42-D53D-73FC-DF25-9A1EC5904B21}"/>
                </a:ext>
              </a:extLst>
            </p:cNvPr>
            <p:cNvSpPr/>
            <p:nvPr/>
          </p:nvSpPr>
          <p:spPr>
            <a:xfrm>
              <a:off x="6999595" y="5328350"/>
              <a:ext cx="307867" cy="307867"/>
            </a:xfrm>
            <a:prstGeom prst="ellipse">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D3D0C44F-0608-400E-7BDC-2F8AC47F285E}"/>
                </a:ext>
              </a:extLst>
            </p:cNvPr>
            <p:cNvSpPr/>
            <p:nvPr/>
          </p:nvSpPr>
          <p:spPr>
            <a:xfrm>
              <a:off x="7307462" y="5328350"/>
              <a:ext cx="307867" cy="307867"/>
            </a:xfrm>
            <a:prstGeom prst="ellipse">
              <a:avLst/>
            </a:pr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E5FAF5A3-6B20-3927-ED5B-D7CFF021B07A}"/>
                </a:ext>
              </a:extLst>
            </p:cNvPr>
            <p:cNvSpPr/>
            <p:nvPr/>
          </p:nvSpPr>
          <p:spPr>
            <a:xfrm>
              <a:off x="6389691" y="5328350"/>
              <a:ext cx="307867" cy="307867"/>
            </a:xfrm>
            <a:prstGeom prst="ellipse">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912B4D38-0412-8259-8699-3D83D3DB1A58}"/>
                </a:ext>
              </a:extLst>
            </p:cNvPr>
            <p:cNvSpPr/>
            <p:nvPr/>
          </p:nvSpPr>
          <p:spPr>
            <a:xfrm>
              <a:off x="6697557" y="5328350"/>
              <a:ext cx="307867" cy="307867"/>
            </a:xfrm>
            <a:prstGeom prst="ellipse">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34B1E556-9438-4E87-B5CD-39B981EAD13C}"/>
                </a:ext>
              </a:extLst>
            </p:cNvPr>
            <p:cNvSpPr/>
            <p:nvPr/>
          </p:nvSpPr>
          <p:spPr>
            <a:xfrm>
              <a:off x="6088589" y="5328350"/>
              <a:ext cx="307867" cy="307867"/>
            </a:xfrm>
            <a:prstGeom prst="ellipse">
              <a:avLst/>
            </a:prstGeom>
            <a:solidFill>
              <a:schemeClr val="accent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CE1B0A01-AEEC-2B77-0440-308ECE98F480}"/>
              </a:ext>
            </a:extLst>
          </p:cNvPr>
          <p:cNvGrpSpPr/>
          <p:nvPr/>
        </p:nvGrpSpPr>
        <p:grpSpPr>
          <a:xfrm>
            <a:off x="7528560" y="-731520"/>
            <a:ext cx="4414235" cy="8138692"/>
            <a:chOff x="4170558" y="1465642"/>
            <a:chExt cx="4207699" cy="7956344"/>
          </a:xfrm>
          <a:solidFill>
            <a:schemeClr val="accent1"/>
          </a:solidFill>
        </p:grpSpPr>
        <p:grpSp>
          <p:nvGrpSpPr>
            <p:cNvPr id="12" name="Group 11">
              <a:extLst>
                <a:ext uri="{FF2B5EF4-FFF2-40B4-BE49-F238E27FC236}">
                  <a16:creationId xmlns:a16="http://schemas.microsoft.com/office/drawing/2014/main" id="{71B4675E-680B-4300-2C7F-E0DAE3D9CB2E}"/>
                </a:ext>
              </a:extLst>
            </p:cNvPr>
            <p:cNvGrpSpPr/>
            <p:nvPr/>
          </p:nvGrpSpPr>
          <p:grpSpPr>
            <a:xfrm>
              <a:off x="4170558" y="1465642"/>
              <a:ext cx="4207699" cy="7956344"/>
              <a:chOff x="4362601" y="1524008"/>
              <a:chExt cx="4207699" cy="7956344"/>
            </a:xfrm>
            <a:grpFill/>
          </p:grpSpPr>
          <p:grpSp>
            <p:nvGrpSpPr>
              <p:cNvPr id="14" name="Group 13">
                <a:extLst>
                  <a:ext uri="{FF2B5EF4-FFF2-40B4-BE49-F238E27FC236}">
                    <a16:creationId xmlns:a16="http://schemas.microsoft.com/office/drawing/2014/main" id="{7E731837-E9CA-8C40-2E4D-6255C34DF6FE}"/>
                  </a:ext>
                </a:extLst>
              </p:cNvPr>
              <p:cNvGrpSpPr/>
              <p:nvPr/>
            </p:nvGrpSpPr>
            <p:grpSpPr>
              <a:xfrm>
                <a:off x="4432172" y="1524008"/>
                <a:ext cx="4138128" cy="7956344"/>
                <a:chOff x="9826904" y="2002395"/>
                <a:chExt cx="3259483" cy="6266926"/>
              </a:xfrm>
              <a:grpFill/>
            </p:grpSpPr>
            <p:sp>
              <p:nvSpPr>
                <p:cNvPr id="17" name="Freeform 11">
                  <a:extLst>
                    <a:ext uri="{FF2B5EF4-FFF2-40B4-BE49-F238E27FC236}">
                      <a16:creationId xmlns:a16="http://schemas.microsoft.com/office/drawing/2014/main" id="{4EE573A8-C766-B94F-FB3B-FC4D22168847}"/>
                    </a:ext>
                  </a:extLst>
                </p:cNvPr>
                <p:cNvSpPr/>
                <p:nvPr/>
              </p:nvSpPr>
              <p:spPr>
                <a:xfrm>
                  <a:off x="9826904"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18" name="Freeform 21">
                  <a:extLst>
                    <a:ext uri="{FF2B5EF4-FFF2-40B4-BE49-F238E27FC236}">
                      <a16:creationId xmlns:a16="http://schemas.microsoft.com/office/drawing/2014/main" id="{563E161E-5C16-F613-7C8D-640B58243634}"/>
                    </a:ext>
                  </a:extLst>
                </p:cNvPr>
                <p:cNvSpPr/>
                <p:nvPr/>
              </p:nvSpPr>
              <p:spPr>
                <a:xfrm>
                  <a:off x="10186590"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alpha val="10000"/>
                    </a:schemeClr>
                  </a:solidFill>
                  <a:prstDash val="solid"/>
                  <a:bevel/>
                </a:ln>
              </p:spPr>
              <p:txBody>
                <a:bodyPr rtlCol="0" anchor="ctr"/>
                <a:lstStyle/>
                <a:p>
                  <a:endParaRPr lang="en-US" dirty="0"/>
                </a:p>
              </p:txBody>
            </p:sp>
            <p:sp>
              <p:nvSpPr>
                <p:cNvPr id="19" name="Freeform 33">
                  <a:extLst>
                    <a:ext uri="{FF2B5EF4-FFF2-40B4-BE49-F238E27FC236}">
                      <a16:creationId xmlns:a16="http://schemas.microsoft.com/office/drawing/2014/main" id="{EC7F149E-A12D-1F57-D5FB-65B46E1399A5}"/>
                    </a:ext>
                  </a:extLst>
                </p:cNvPr>
                <p:cNvSpPr/>
                <p:nvPr/>
              </p:nvSpPr>
              <p:spPr>
                <a:xfrm>
                  <a:off x="10186590"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alpha val="10000"/>
                    </a:schemeClr>
                  </a:solidFill>
                  <a:prstDash val="solid"/>
                  <a:miter/>
                </a:ln>
              </p:spPr>
              <p:txBody>
                <a:bodyPr rtlCol="0" anchor="ctr"/>
                <a:lstStyle/>
                <a:p>
                  <a:endParaRPr lang="en-US" dirty="0"/>
                </a:p>
              </p:txBody>
            </p:sp>
            <p:sp>
              <p:nvSpPr>
                <p:cNvPr id="20" name="Freeform 36">
                  <a:extLst>
                    <a:ext uri="{FF2B5EF4-FFF2-40B4-BE49-F238E27FC236}">
                      <a16:creationId xmlns:a16="http://schemas.microsoft.com/office/drawing/2014/main" id="{6AA1A9DC-91AE-83F3-1E82-0F5A9864B474}"/>
                    </a:ext>
                  </a:extLst>
                </p:cNvPr>
                <p:cNvSpPr/>
                <p:nvPr/>
              </p:nvSpPr>
              <p:spPr>
                <a:xfrm>
                  <a:off x="9826904"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21" name="Freeform 41">
                  <a:extLst>
                    <a:ext uri="{FF2B5EF4-FFF2-40B4-BE49-F238E27FC236}">
                      <a16:creationId xmlns:a16="http://schemas.microsoft.com/office/drawing/2014/main" id="{E95C57A4-944C-5958-A342-D10AF1C8539A}"/>
                    </a:ext>
                  </a:extLst>
                </p:cNvPr>
                <p:cNvSpPr/>
                <p:nvPr/>
              </p:nvSpPr>
              <p:spPr>
                <a:xfrm>
                  <a:off x="10905962" y="5111203"/>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22" name="Freeform 44">
                  <a:extLst>
                    <a:ext uri="{FF2B5EF4-FFF2-40B4-BE49-F238E27FC236}">
                      <a16:creationId xmlns:a16="http://schemas.microsoft.com/office/drawing/2014/main" id="{33DD9CFA-818D-8C1E-281C-5DD5B765A4DD}"/>
                    </a:ext>
                  </a:extLst>
                </p:cNvPr>
                <p:cNvSpPr/>
                <p:nvPr/>
              </p:nvSpPr>
              <p:spPr>
                <a:xfrm>
                  <a:off x="11265649" y="511120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alpha val="10000"/>
                    </a:schemeClr>
                  </a:solidFill>
                  <a:prstDash val="solid"/>
                  <a:miter/>
                </a:ln>
              </p:spPr>
              <p:txBody>
                <a:bodyPr rtlCol="0" anchor="ctr"/>
                <a:lstStyle/>
                <a:p>
                  <a:endParaRPr lang="en-US" dirty="0"/>
                </a:p>
              </p:txBody>
            </p:sp>
            <p:sp>
              <p:nvSpPr>
                <p:cNvPr id="23" name="Freeform 45">
                  <a:extLst>
                    <a:ext uri="{FF2B5EF4-FFF2-40B4-BE49-F238E27FC236}">
                      <a16:creationId xmlns:a16="http://schemas.microsoft.com/office/drawing/2014/main" id="{EC94ED30-BE58-EFA3-106F-0033C474C18A}"/>
                    </a:ext>
                  </a:extLst>
                </p:cNvPr>
                <p:cNvSpPr/>
                <p:nvPr/>
              </p:nvSpPr>
              <p:spPr>
                <a:xfrm>
                  <a:off x="11985021" y="3871002"/>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grpFill/>
                <a:ln w="19050" cap="rnd">
                  <a:solidFill>
                    <a:schemeClr val="accent1">
                      <a:alpha val="10000"/>
                    </a:schemeClr>
                  </a:solidFill>
                  <a:prstDash val="solid"/>
                  <a:miter/>
                </a:ln>
              </p:spPr>
              <p:txBody>
                <a:bodyPr rtlCol="0" anchor="ctr"/>
                <a:lstStyle/>
                <a:p>
                  <a:endParaRPr lang="en-US" dirty="0"/>
                </a:p>
              </p:txBody>
            </p:sp>
            <p:sp>
              <p:nvSpPr>
                <p:cNvPr id="24" name="Freeform 46">
                  <a:extLst>
                    <a:ext uri="{FF2B5EF4-FFF2-40B4-BE49-F238E27FC236}">
                      <a16:creationId xmlns:a16="http://schemas.microsoft.com/office/drawing/2014/main" id="{DBB792CA-6F25-B030-71F9-0E002C253C98}"/>
                    </a:ext>
                  </a:extLst>
                </p:cNvPr>
                <p:cNvSpPr/>
                <p:nvPr/>
              </p:nvSpPr>
              <p:spPr>
                <a:xfrm>
                  <a:off x="11985021" y="448960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25" name="Freeform 47">
                  <a:extLst>
                    <a:ext uri="{FF2B5EF4-FFF2-40B4-BE49-F238E27FC236}">
                      <a16:creationId xmlns:a16="http://schemas.microsoft.com/office/drawing/2014/main" id="{90B43F2D-D937-A535-C827-77D1D2A13121}"/>
                    </a:ext>
                  </a:extLst>
                </p:cNvPr>
                <p:cNvSpPr/>
                <p:nvPr/>
              </p:nvSpPr>
              <p:spPr>
                <a:xfrm>
                  <a:off x="12344707" y="448960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alpha val="10000"/>
                    </a:schemeClr>
                  </a:solidFill>
                  <a:prstDash val="solid"/>
                  <a:bevel/>
                </a:ln>
              </p:spPr>
              <p:txBody>
                <a:bodyPr rtlCol="0" anchor="ctr"/>
                <a:lstStyle/>
                <a:p>
                  <a:endParaRPr lang="en-US" dirty="0"/>
                </a:p>
              </p:txBody>
            </p:sp>
            <p:sp>
              <p:nvSpPr>
                <p:cNvPr id="26" name="Freeform 50">
                  <a:extLst>
                    <a:ext uri="{FF2B5EF4-FFF2-40B4-BE49-F238E27FC236}">
                      <a16:creationId xmlns:a16="http://schemas.microsoft.com/office/drawing/2014/main" id="{48778A61-1C42-17C2-2644-0AC7172B5040}"/>
                    </a:ext>
                  </a:extLst>
                </p:cNvPr>
                <p:cNvSpPr/>
                <p:nvPr/>
              </p:nvSpPr>
              <p:spPr>
                <a:xfrm>
                  <a:off x="12344707" y="573279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alpha val="10000"/>
                    </a:schemeClr>
                  </a:solidFill>
                  <a:prstDash val="solid"/>
                  <a:miter/>
                </a:ln>
              </p:spPr>
              <p:txBody>
                <a:bodyPr rtlCol="0" anchor="ctr"/>
                <a:lstStyle/>
                <a:p>
                  <a:endParaRPr lang="en-US" dirty="0"/>
                </a:p>
              </p:txBody>
            </p:sp>
            <p:sp>
              <p:nvSpPr>
                <p:cNvPr id="27" name="Freeform 52">
                  <a:extLst>
                    <a:ext uri="{FF2B5EF4-FFF2-40B4-BE49-F238E27FC236}">
                      <a16:creationId xmlns:a16="http://schemas.microsoft.com/office/drawing/2014/main" id="{B161FD0C-F656-FC22-9D25-35B490BD99BA}"/>
                    </a:ext>
                  </a:extLst>
                </p:cNvPr>
                <p:cNvSpPr/>
                <p:nvPr/>
              </p:nvSpPr>
              <p:spPr>
                <a:xfrm>
                  <a:off x="11985021" y="5111203"/>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28" name="Freeform 53">
                  <a:extLst>
                    <a:ext uri="{FF2B5EF4-FFF2-40B4-BE49-F238E27FC236}">
                      <a16:creationId xmlns:a16="http://schemas.microsoft.com/office/drawing/2014/main" id="{35DC8584-C26F-1D7B-747B-D001F92172EA}"/>
                    </a:ext>
                  </a:extLst>
                </p:cNvPr>
                <p:cNvSpPr/>
                <p:nvPr/>
              </p:nvSpPr>
              <p:spPr>
                <a:xfrm>
                  <a:off x="11265649" y="6354393"/>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alpha val="10000"/>
                    </a:schemeClr>
                  </a:solidFill>
                  <a:prstDash val="solid"/>
                  <a:miter/>
                </a:ln>
              </p:spPr>
              <p:txBody>
                <a:bodyPr rtlCol="0" anchor="ctr"/>
                <a:lstStyle/>
                <a:p>
                  <a:endParaRPr lang="en-US" dirty="0"/>
                </a:p>
              </p:txBody>
            </p:sp>
            <p:sp>
              <p:nvSpPr>
                <p:cNvPr id="29" name="Freeform 54">
                  <a:extLst>
                    <a:ext uri="{FF2B5EF4-FFF2-40B4-BE49-F238E27FC236}">
                      <a16:creationId xmlns:a16="http://schemas.microsoft.com/office/drawing/2014/main" id="{35FAFB6A-F7A6-601A-9EF5-920A489C0D31}"/>
                    </a:ext>
                  </a:extLst>
                </p:cNvPr>
                <p:cNvSpPr/>
                <p:nvPr/>
              </p:nvSpPr>
              <p:spPr>
                <a:xfrm>
                  <a:off x="10905962" y="5732798"/>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30" name="Freeform 55">
                  <a:extLst>
                    <a:ext uri="{FF2B5EF4-FFF2-40B4-BE49-F238E27FC236}">
                      <a16:creationId xmlns:a16="http://schemas.microsoft.com/office/drawing/2014/main" id="{557CC997-7477-F531-1DCC-985DD056AFCB}"/>
                    </a:ext>
                  </a:extLst>
                </p:cNvPr>
                <p:cNvSpPr/>
                <p:nvPr/>
              </p:nvSpPr>
              <p:spPr>
                <a:xfrm>
                  <a:off x="11985021" y="5732798"/>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31" name="Freeform 59">
                  <a:extLst>
                    <a:ext uri="{FF2B5EF4-FFF2-40B4-BE49-F238E27FC236}">
                      <a16:creationId xmlns:a16="http://schemas.microsoft.com/office/drawing/2014/main" id="{02127EF5-CA22-3524-DE69-B75AD5484F86}"/>
                    </a:ext>
                  </a:extLst>
                </p:cNvPr>
                <p:cNvSpPr/>
                <p:nvPr/>
              </p:nvSpPr>
              <p:spPr>
                <a:xfrm>
                  <a:off x="10905962" y="6354393"/>
                  <a:ext cx="359686"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grpFill/>
                <a:ln w="19050" cap="rnd">
                  <a:solidFill>
                    <a:schemeClr val="accent1">
                      <a:alpha val="10000"/>
                    </a:schemeClr>
                  </a:solidFill>
                  <a:prstDash val="solid"/>
                  <a:miter/>
                </a:ln>
              </p:spPr>
              <p:txBody>
                <a:bodyPr rtlCol="0" anchor="ctr"/>
                <a:lstStyle/>
                <a:p>
                  <a:endParaRPr lang="en-US" dirty="0"/>
                </a:p>
              </p:txBody>
            </p:sp>
            <p:sp>
              <p:nvSpPr>
                <p:cNvPr id="32" name="Freeform 62">
                  <a:extLst>
                    <a:ext uri="{FF2B5EF4-FFF2-40B4-BE49-F238E27FC236}">
                      <a16:creationId xmlns:a16="http://schemas.microsoft.com/office/drawing/2014/main" id="{6601A6E1-5AF0-E32C-293C-B48AC649780E}"/>
                    </a:ext>
                  </a:extLst>
                </p:cNvPr>
                <p:cNvSpPr/>
                <p:nvPr/>
              </p:nvSpPr>
              <p:spPr>
                <a:xfrm>
                  <a:off x="10911751" y="44896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33" name="Freeform 63">
                  <a:extLst>
                    <a:ext uri="{FF2B5EF4-FFF2-40B4-BE49-F238E27FC236}">
                      <a16:creationId xmlns:a16="http://schemas.microsoft.com/office/drawing/2014/main" id="{B0F9F999-D8E3-62E6-22A7-6C0F356FDC3F}"/>
                    </a:ext>
                  </a:extLst>
                </p:cNvPr>
                <p:cNvSpPr/>
                <p:nvPr/>
              </p:nvSpPr>
              <p:spPr>
                <a:xfrm>
                  <a:off x="10911751" y="3871002"/>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grpFill/>
                <a:ln w="19050" cap="rnd">
                  <a:solidFill>
                    <a:schemeClr val="accent1">
                      <a:alpha val="10000"/>
                    </a:schemeClr>
                  </a:solidFill>
                  <a:prstDash val="solid"/>
                  <a:miter/>
                </a:ln>
              </p:spPr>
              <p:txBody>
                <a:bodyPr rtlCol="0" anchor="ctr"/>
                <a:lstStyle/>
                <a:p>
                  <a:endParaRPr lang="en-US" dirty="0"/>
                </a:p>
              </p:txBody>
            </p:sp>
            <p:sp>
              <p:nvSpPr>
                <p:cNvPr id="34" name="Freeform 64">
                  <a:extLst>
                    <a:ext uri="{FF2B5EF4-FFF2-40B4-BE49-F238E27FC236}">
                      <a16:creationId xmlns:a16="http://schemas.microsoft.com/office/drawing/2014/main" id="{5575BB75-EBE1-1C73-1942-BEC0D0C0E8F2}"/>
                    </a:ext>
                  </a:extLst>
                </p:cNvPr>
                <p:cNvSpPr/>
                <p:nvPr/>
              </p:nvSpPr>
              <p:spPr>
                <a:xfrm>
                  <a:off x="11271436" y="3871002"/>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alpha val="10000"/>
                    </a:schemeClr>
                  </a:solidFill>
                  <a:prstDash val="solid"/>
                  <a:bevel/>
                </a:ln>
              </p:spPr>
              <p:txBody>
                <a:bodyPr rtlCol="0" anchor="ctr"/>
                <a:lstStyle/>
                <a:p>
                  <a:endParaRPr lang="en-US" dirty="0"/>
                </a:p>
              </p:txBody>
            </p:sp>
            <p:sp>
              <p:nvSpPr>
                <p:cNvPr id="35" name="Freeform 65">
                  <a:extLst>
                    <a:ext uri="{FF2B5EF4-FFF2-40B4-BE49-F238E27FC236}">
                      <a16:creationId xmlns:a16="http://schemas.microsoft.com/office/drawing/2014/main" id="{3C443CD3-5D6C-FDF1-C7CD-A4DBAC33BA4C}"/>
                    </a:ext>
                  </a:extLst>
                </p:cNvPr>
                <p:cNvSpPr/>
                <p:nvPr/>
              </p:nvSpPr>
              <p:spPr>
                <a:xfrm>
                  <a:off x="10907049" y="3249408"/>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36" name="Freeform 68">
                  <a:extLst>
                    <a:ext uri="{FF2B5EF4-FFF2-40B4-BE49-F238E27FC236}">
                      <a16:creationId xmlns:a16="http://schemas.microsoft.com/office/drawing/2014/main" id="{C3327131-308B-7270-21F1-1BB183A4417E}"/>
                    </a:ext>
                  </a:extLst>
                </p:cNvPr>
                <p:cNvSpPr/>
                <p:nvPr/>
              </p:nvSpPr>
              <p:spPr>
                <a:xfrm>
                  <a:off x="9826905" y="3252984"/>
                  <a:ext cx="359685"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grpFill/>
                <a:ln w="19050" cap="rnd">
                  <a:solidFill>
                    <a:schemeClr val="accent1"/>
                  </a:solidFill>
                  <a:prstDash val="solid"/>
                  <a:miter/>
                </a:ln>
              </p:spPr>
              <p:txBody>
                <a:bodyPr rtlCol="0" anchor="ctr"/>
                <a:lstStyle/>
                <a:p>
                  <a:endParaRPr lang="en-US" dirty="0"/>
                </a:p>
              </p:txBody>
            </p:sp>
            <p:sp>
              <p:nvSpPr>
                <p:cNvPr id="37" name="Freeform 69">
                  <a:extLst>
                    <a:ext uri="{FF2B5EF4-FFF2-40B4-BE49-F238E27FC236}">
                      <a16:creationId xmlns:a16="http://schemas.microsoft.com/office/drawing/2014/main" id="{58D605F4-BC48-87C3-D11D-F2E463F70B87}"/>
                    </a:ext>
                  </a:extLst>
                </p:cNvPr>
                <p:cNvSpPr/>
                <p:nvPr/>
              </p:nvSpPr>
              <p:spPr>
                <a:xfrm>
                  <a:off x="10186590" y="3252984"/>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solidFill>
                  <a:prstDash val="solid"/>
                  <a:bevel/>
                </a:ln>
              </p:spPr>
              <p:txBody>
                <a:bodyPr rtlCol="0" anchor="ctr"/>
                <a:lstStyle/>
                <a:p>
                  <a:endParaRPr lang="en-US" dirty="0"/>
                </a:p>
              </p:txBody>
            </p:sp>
            <p:sp>
              <p:nvSpPr>
                <p:cNvPr id="38" name="Freeform 70">
                  <a:extLst>
                    <a:ext uri="{FF2B5EF4-FFF2-40B4-BE49-F238E27FC236}">
                      <a16:creationId xmlns:a16="http://schemas.microsoft.com/office/drawing/2014/main" id="{F6A27E87-4F5F-B18C-197C-C7661D0BDFFC}"/>
                    </a:ext>
                  </a:extLst>
                </p:cNvPr>
                <p:cNvSpPr/>
                <p:nvPr/>
              </p:nvSpPr>
              <p:spPr>
                <a:xfrm>
                  <a:off x="9826905" y="3874580"/>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grpFill/>
                <a:ln w="19050" cap="rnd">
                  <a:solidFill>
                    <a:schemeClr val="accent1"/>
                  </a:solidFill>
                  <a:prstDash val="solid"/>
                  <a:miter/>
                </a:ln>
              </p:spPr>
              <p:txBody>
                <a:bodyPr rtlCol="0" anchor="ctr"/>
                <a:lstStyle/>
                <a:p>
                  <a:endParaRPr lang="en-US" dirty="0"/>
                </a:p>
              </p:txBody>
            </p:sp>
            <p:sp>
              <p:nvSpPr>
                <p:cNvPr id="39" name="Freeform 71">
                  <a:extLst>
                    <a:ext uri="{FF2B5EF4-FFF2-40B4-BE49-F238E27FC236}">
                      <a16:creationId xmlns:a16="http://schemas.microsoft.com/office/drawing/2014/main" id="{F337B565-C254-C66B-310F-D870996224D1}"/>
                    </a:ext>
                  </a:extLst>
                </p:cNvPr>
                <p:cNvSpPr/>
                <p:nvPr/>
              </p:nvSpPr>
              <p:spPr>
                <a:xfrm>
                  <a:off x="9826905" y="2633255"/>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grpFill/>
                <a:ln w="19050" cap="rnd">
                  <a:solidFill>
                    <a:schemeClr val="accent1"/>
                  </a:solidFill>
                  <a:prstDash val="solid"/>
                  <a:miter/>
                </a:ln>
              </p:spPr>
              <p:txBody>
                <a:bodyPr rtlCol="0" anchor="ctr"/>
                <a:lstStyle/>
                <a:p>
                  <a:endParaRPr lang="en-US" dirty="0"/>
                </a:p>
              </p:txBody>
            </p:sp>
            <p:sp>
              <p:nvSpPr>
                <p:cNvPr id="40" name="Freeform 100">
                  <a:extLst>
                    <a:ext uri="{FF2B5EF4-FFF2-40B4-BE49-F238E27FC236}">
                      <a16:creationId xmlns:a16="http://schemas.microsoft.com/office/drawing/2014/main" id="{BC93E33C-C0A6-D7D2-A699-3E374B9398E7}"/>
                    </a:ext>
                  </a:extLst>
                </p:cNvPr>
                <p:cNvSpPr/>
                <p:nvPr/>
              </p:nvSpPr>
              <p:spPr>
                <a:xfrm>
                  <a:off x="12360642" y="6983090"/>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alpha val="10000"/>
                    </a:schemeClr>
                  </a:solidFill>
                  <a:prstDash val="solid"/>
                  <a:miter/>
                </a:ln>
              </p:spPr>
              <p:txBody>
                <a:bodyPr rtlCol="0" anchor="ctr"/>
                <a:lstStyle/>
                <a:p>
                  <a:endParaRPr lang="en-US" dirty="0"/>
                </a:p>
              </p:txBody>
            </p:sp>
            <p:sp>
              <p:nvSpPr>
                <p:cNvPr id="41" name="Freeform 105">
                  <a:extLst>
                    <a:ext uri="{FF2B5EF4-FFF2-40B4-BE49-F238E27FC236}">
                      <a16:creationId xmlns:a16="http://schemas.microsoft.com/office/drawing/2014/main" id="{D4512B88-FE50-C924-F0DA-5E4C84315413}"/>
                    </a:ext>
                  </a:extLst>
                </p:cNvPr>
                <p:cNvSpPr/>
                <p:nvPr/>
              </p:nvSpPr>
              <p:spPr>
                <a:xfrm>
                  <a:off x="11991395" y="6364682"/>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42" name="Freeform 107">
                  <a:extLst>
                    <a:ext uri="{FF2B5EF4-FFF2-40B4-BE49-F238E27FC236}">
                      <a16:creationId xmlns:a16="http://schemas.microsoft.com/office/drawing/2014/main" id="{7A17D8BC-683D-E630-C5C7-899C98164983}"/>
                    </a:ext>
                  </a:extLst>
                </p:cNvPr>
                <p:cNvSpPr/>
                <p:nvPr/>
              </p:nvSpPr>
              <p:spPr>
                <a:xfrm>
                  <a:off x="11988208" y="6986304"/>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43" name="Freeform 108">
                  <a:extLst>
                    <a:ext uri="{FF2B5EF4-FFF2-40B4-BE49-F238E27FC236}">
                      <a16:creationId xmlns:a16="http://schemas.microsoft.com/office/drawing/2014/main" id="{9E45725D-5A6E-4839-949C-ECB4C2BAB14B}"/>
                    </a:ext>
                  </a:extLst>
                </p:cNvPr>
                <p:cNvSpPr/>
                <p:nvPr/>
              </p:nvSpPr>
              <p:spPr>
                <a:xfrm>
                  <a:off x="12367015" y="8239437"/>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alpha val="10000"/>
                    </a:schemeClr>
                  </a:solidFill>
                  <a:prstDash val="solid"/>
                  <a:miter/>
                </a:ln>
              </p:spPr>
              <p:txBody>
                <a:bodyPr rtlCol="0" anchor="ctr"/>
                <a:lstStyle/>
                <a:p>
                  <a:endParaRPr lang="en-US" dirty="0"/>
                </a:p>
              </p:txBody>
            </p:sp>
            <p:sp>
              <p:nvSpPr>
                <p:cNvPr id="44" name="Freeform 109">
                  <a:extLst>
                    <a:ext uri="{FF2B5EF4-FFF2-40B4-BE49-F238E27FC236}">
                      <a16:creationId xmlns:a16="http://schemas.microsoft.com/office/drawing/2014/main" id="{D1C32CB7-D829-6984-E47E-0EA8F31B1E34}"/>
                    </a:ext>
                  </a:extLst>
                </p:cNvPr>
                <p:cNvSpPr/>
                <p:nvPr/>
              </p:nvSpPr>
              <p:spPr>
                <a:xfrm>
                  <a:off x="11997768" y="7617841"/>
                  <a:ext cx="359686"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45" name="Freeform 110">
                  <a:extLst>
                    <a:ext uri="{FF2B5EF4-FFF2-40B4-BE49-F238E27FC236}">
                      <a16:creationId xmlns:a16="http://schemas.microsoft.com/office/drawing/2014/main" id="{9634DE4F-9731-1B95-470C-DED6FEEC8118}"/>
                    </a:ext>
                  </a:extLst>
                </p:cNvPr>
                <p:cNvSpPr/>
                <p:nvPr/>
              </p:nvSpPr>
              <p:spPr>
                <a:xfrm>
                  <a:off x="11985021" y="2627868"/>
                  <a:ext cx="359686" cy="618606"/>
                </a:xfrm>
                <a:custGeom>
                  <a:avLst/>
                  <a:gdLst>
                    <a:gd name="connsiteX0" fmla="*/ 0 w 359686"/>
                    <a:gd name="connsiteY0" fmla="*/ 0 h 618606"/>
                    <a:gd name="connsiteX1" fmla="*/ 359686 w 359686"/>
                    <a:gd name="connsiteY1" fmla="*/ 618606 h 618606"/>
                  </a:gdLst>
                  <a:ahLst/>
                  <a:cxnLst>
                    <a:cxn ang="0">
                      <a:pos x="connsiteX0" y="connsiteY0"/>
                    </a:cxn>
                    <a:cxn ang="0">
                      <a:pos x="connsiteX1" y="connsiteY1"/>
                    </a:cxn>
                  </a:cxnLst>
                  <a:rect l="l" t="t" r="r" b="b"/>
                  <a:pathLst>
                    <a:path w="359686" h="618606">
                      <a:moveTo>
                        <a:pt x="0" y="0"/>
                      </a:moveTo>
                      <a:lnTo>
                        <a:pt x="359686" y="618606"/>
                      </a:lnTo>
                    </a:path>
                  </a:pathLst>
                </a:custGeom>
                <a:grpFill/>
                <a:ln w="19050" cap="rnd">
                  <a:solidFill>
                    <a:schemeClr val="accent1">
                      <a:alpha val="10000"/>
                    </a:schemeClr>
                  </a:solidFill>
                  <a:prstDash val="solid"/>
                  <a:miter/>
                </a:ln>
              </p:spPr>
              <p:txBody>
                <a:bodyPr rtlCol="0" anchor="ctr"/>
                <a:lstStyle/>
                <a:p>
                  <a:endParaRPr lang="en-US" dirty="0"/>
                </a:p>
              </p:txBody>
            </p:sp>
            <p:sp>
              <p:nvSpPr>
                <p:cNvPr id="46" name="Freeform 111">
                  <a:extLst>
                    <a:ext uri="{FF2B5EF4-FFF2-40B4-BE49-F238E27FC236}">
                      <a16:creationId xmlns:a16="http://schemas.microsoft.com/office/drawing/2014/main" id="{94820D94-28B0-5CC3-7573-A9678FD615A8}"/>
                    </a:ext>
                  </a:extLst>
                </p:cNvPr>
                <p:cNvSpPr/>
                <p:nvPr/>
              </p:nvSpPr>
              <p:spPr>
                <a:xfrm>
                  <a:off x="10911751" y="2627867"/>
                  <a:ext cx="359685" cy="618606"/>
                </a:xfrm>
                <a:custGeom>
                  <a:avLst/>
                  <a:gdLst>
                    <a:gd name="connsiteX0" fmla="*/ 359686 w 359686"/>
                    <a:gd name="connsiteY0" fmla="*/ 0 h 618606"/>
                    <a:gd name="connsiteX1" fmla="*/ 0 w 359686"/>
                    <a:gd name="connsiteY1" fmla="*/ 618606 h 618606"/>
                  </a:gdLst>
                  <a:ahLst/>
                  <a:cxnLst>
                    <a:cxn ang="0">
                      <a:pos x="connsiteX0" y="connsiteY0"/>
                    </a:cxn>
                    <a:cxn ang="0">
                      <a:pos x="connsiteX1" y="connsiteY1"/>
                    </a:cxn>
                  </a:cxnLst>
                  <a:rect l="l" t="t" r="r" b="b"/>
                  <a:pathLst>
                    <a:path w="359686" h="618606">
                      <a:moveTo>
                        <a:pt x="359686" y="0"/>
                      </a:moveTo>
                      <a:lnTo>
                        <a:pt x="0" y="618606"/>
                      </a:lnTo>
                    </a:path>
                  </a:pathLst>
                </a:custGeom>
                <a:grpFill/>
                <a:ln w="19050" cap="rnd">
                  <a:solidFill>
                    <a:schemeClr val="accent1">
                      <a:alpha val="10000"/>
                    </a:schemeClr>
                  </a:solidFill>
                  <a:prstDash val="solid"/>
                  <a:miter/>
                </a:ln>
              </p:spPr>
              <p:txBody>
                <a:bodyPr rtlCol="0" anchor="ctr"/>
                <a:lstStyle/>
                <a:p>
                  <a:endParaRPr lang="en-US" dirty="0"/>
                </a:p>
              </p:txBody>
            </p:sp>
            <p:sp>
              <p:nvSpPr>
                <p:cNvPr id="47" name="Freeform 112">
                  <a:extLst>
                    <a:ext uri="{FF2B5EF4-FFF2-40B4-BE49-F238E27FC236}">
                      <a16:creationId xmlns:a16="http://schemas.microsoft.com/office/drawing/2014/main" id="{2EF38C70-C376-F97B-5D03-9B73F510B843}"/>
                    </a:ext>
                  </a:extLst>
                </p:cNvPr>
                <p:cNvSpPr/>
                <p:nvPr/>
              </p:nvSpPr>
              <p:spPr>
                <a:xfrm>
                  <a:off x="11271436" y="2627868"/>
                  <a:ext cx="719372" cy="29884"/>
                </a:xfrm>
                <a:custGeom>
                  <a:avLst/>
                  <a:gdLst>
                    <a:gd name="connsiteX0" fmla="*/ 0 w 719372"/>
                    <a:gd name="connsiteY0" fmla="*/ 0 h 29884"/>
                    <a:gd name="connsiteX1" fmla="*/ 719372 w 719372"/>
                    <a:gd name="connsiteY1" fmla="*/ 0 h 29884"/>
                  </a:gdLst>
                  <a:ahLst/>
                  <a:cxnLst>
                    <a:cxn ang="0">
                      <a:pos x="connsiteX0" y="connsiteY0"/>
                    </a:cxn>
                    <a:cxn ang="0">
                      <a:pos x="connsiteX1" y="connsiteY1"/>
                    </a:cxn>
                  </a:cxnLst>
                  <a:rect l="l" t="t" r="r" b="b"/>
                  <a:pathLst>
                    <a:path w="719372" h="29884">
                      <a:moveTo>
                        <a:pt x="0" y="0"/>
                      </a:moveTo>
                      <a:lnTo>
                        <a:pt x="719372" y="0"/>
                      </a:lnTo>
                    </a:path>
                  </a:pathLst>
                </a:custGeom>
                <a:grpFill/>
                <a:ln w="19050" cap="rnd">
                  <a:solidFill>
                    <a:schemeClr val="accent1">
                      <a:alpha val="10000"/>
                    </a:schemeClr>
                  </a:solidFill>
                  <a:prstDash val="solid"/>
                  <a:bevel/>
                </a:ln>
              </p:spPr>
              <p:txBody>
                <a:bodyPr rtlCol="0" anchor="ctr"/>
                <a:lstStyle/>
                <a:p>
                  <a:endParaRPr lang="en-US" dirty="0"/>
                </a:p>
              </p:txBody>
            </p:sp>
            <p:sp>
              <p:nvSpPr>
                <p:cNvPr id="48" name="Freeform 113">
                  <a:extLst>
                    <a:ext uri="{FF2B5EF4-FFF2-40B4-BE49-F238E27FC236}">
                      <a16:creationId xmlns:a16="http://schemas.microsoft.com/office/drawing/2014/main" id="{7D568873-058A-0D3D-DD39-374D4AD0BA4C}"/>
                    </a:ext>
                  </a:extLst>
                </p:cNvPr>
                <p:cNvSpPr/>
                <p:nvPr/>
              </p:nvSpPr>
              <p:spPr>
                <a:xfrm>
                  <a:off x="11985021" y="2002395"/>
                  <a:ext cx="359686" cy="621594"/>
                </a:xfrm>
                <a:custGeom>
                  <a:avLst/>
                  <a:gdLst>
                    <a:gd name="connsiteX0" fmla="*/ 359686 w 359686"/>
                    <a:gd name="connsiteY0" fmla="*/ 0 h 621594"/>
                    <a:gd name="connsiteX1" fmla="*/ 0 w 359686"/>
                    <a:gd name="connsiteY1" fmla="*/ 621595 h 621594"/>
                  </a:gdLst>
                  <a:ahLst/>
                  <a:cxnLst>
                    <a:cxn ang="0">
                      <a:pos x="connsiteX0" y="connsiteY0"/>
                    </a:cxn>
                    <a:cxn ang="0">
                      <a:pos x="connsiteX1" y="connsiteY1"/>
                    </a:cxn>
                  </a:cxnLst>
                  <a:rect l="l" t="t" r="r" b="b"/>
                  <a:pathLst>
                    <a:path w="359686" h="621594">
                      <a:moveTo>
                        <a:pt x="359686" y="0"/>
                      </a:moveTo>
                      <a:lnTo>
                        <a:pt x="0" y="621595"/>
                      </a:lnTo>
                    </a:path>
                  </a:pathLst>
                </a:custGeom>
                <a:grpFill/>
                <a:ln w="19050" cap="rnd">
                  <a:solidFill>
                    <a:schemeClr val="accent1">
                      <a:alpha val="10000"/>
                    </a:schemeClr>
                  </a:solidFill>
                  <a:prstDash val="solid"/>
                  <a:miter/>
                </a:ln>
              </p:spPr>
              <p:txBody>
                <a:bodyPr rtlCol="0" anchor="ctr"/>
                <a:lstStyle/>
                <a:p>
                  <a:endParaRPr lang="en-US" dirty="0"/>
                </a:p>
              </p:txBody>
            </p:sp>
            <p:sp>
              <p:nvSpPr>
                <p:cNvPr id="49" name="Freeform 114">
                  <a:extLst>
                    <a:ext uri="{FF2B5EF4-FFF2-40B4-BE49-F238E27FC236}">
                      <a16:creationId xmlns:a16="http://schemas.microsoft.com/office/drawing/2014/main" id="{16DA3F63-4AFB-AF82-05AC-27CFD7A8FF2F}"/>
                    </a:ext>
                  </a:extLst>
                </p:cNvPr>
                <p:cNvSpPr/>
                <p:nvPr/>
              </p:nvSpPr>
              <p:spPr>
                <a:xfrm>
                  <a:off x="10907049" y="2002395"/>
                  <a:ext cx="359685" cy="621594"/>
                </a:xfrm>
                <a:custGeom>
                  <a:avLst/>
                  <a:gdLst>
                    <a:gd name="connsiteX0" fmla="*/ 0 w 359686"/>
                    <a:gd name="connsiteY0" fmla="*/ 0 h 621594"/>
                    <a:gd name="connsiteX1" fmla="*/ 359686 w 359686"/>
                    <a:gd name="connsiteY1" fmla="*/ 621595 h 621594"/>
                  </a:gdLst>
                  <a:ahLst/>
                  <a:cxnLst>
                    <a:cxn ang="0">
                      <a:pos x="connsiteX0" y="connsiteY0"/>
                    </a:cxn>
                    <a:cxn ang="0">
                      <a:pos x="connsiteX1" y="connsiteY1"/>
                    </a:cxn>
                  </a:cxnLst>
                  <a:rect l="l" t="t" r="r" b="b"/>
                  <a:pathLst>
                    <a:path w="359686" h="621594">
                      <a:moveTo>
                        <a:pt x="0" y="0"/>
                      </a:moveTo>
                      <a:lnTo>
                        <a:pt x="359686" y="621595"/>
                      </a:lnTo>
                    </a:path>
                  </a:pathLst>
                </a:custGeom>
                <a:grpFill/>
                <a:ln w="19050" cap="rnd">
                  <a:solidFill>
                    <a:schemeClr val="accent1">
                      <a:alpha val="10000"/>
                    </a:schemeClr>
                  </a:solidFill>
                  <a:prstDash val="solid"/>
                  <a:miter/>
                </a:ln>
              </p:spPr>
              <p:txBody>
                <a:bodyPr rtlCol="0" anchor="ctr"/>
                <a:lstStyle/>
                <a:p>
                  <a:endParaRPr lang="en-US" dirty="0"/>
                </a:p>
              </p:txBody>
            </p:sp>
          </p:grpSp>
          <p:sp>
            <p:nvSpPr>
              <p:cNvPr id="15" name="Hexagon 14">
                <a:extLst>
                  <a:ext uri="{FF2B5EF4-FFF2-40B4-BE49-F238E27FC236}">
                    <a16:creationId xmlns:a16="http://schemas.microsoft.com/office/drawing/2014/main" id="{11EFB15F-F803-07D7-1E9C-FBA7514BAEF6}"/>
                  </a:ext>
                </a:extLst>
              </p:cNvPr>
              <p:cNvSpPr/>
              <p:nvPr/>
            </p:nvSpPr>
            <p:spPr>
              <a:xfrm rot="10800000">
                <a:off x="4495428" y="2780518"/>
                <a:ext cx="934440" cy="820615"/>
              </a:xfrm>
              <a:prstGeom prst="hexagon">
                <a:avLst/>
              </a:prstGeom>
              <a:grp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43DC942-4D5E-062C-32FE-1387EA2ED39A}"/>
                  </a:ext>
                </a:extLst>
              </p:cNvPr>
              <p:cNvSpPr/>
              <p:nvPr/>
            </p:nvSpPr>
            <p:spPr>
              <a:xfrm>
                <a:off x="4362601" y="2245882"/>
                <a:ext cx="90570" cy="9057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a:extLst>
                <a:ext uri="{FF2B5EF4-FFF2-40B4-BE49-F238E27FC236}">
                  <a16:creationId xmlns:a16="http://schemas.microsoft.com/office/drawing/2014/main" id="{926C3E37-5531-3BDC-654B-4F12BB000D27}"/>
                </a:ext>
              </a:extLst>
            </p:cNvPr>
            <p:cNvSpPr/>
            <p:nvPr/>
          </p:nvSpPr>
          <p:spPr>
            <a:xfrm>
              <a:off x="7410494" y="3032832"/>
              <a:ext cx="90570" cy="9057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 Placeholder 8">
            <a:extLst>
              <a:ext uri="{FF2B5EF4-FFF2-40B4-BE49-F238E27FC236}">
                <a16:creationId xmlns:a16="http://schemas.microsoft.com/office/drawing/2014/main" id="{AECBC8FB-8288-2559-FCE2-9C1939142468}"/>
              </a:ext>
            </a:extLst>
          </p:cNvPr>
          <p:cNvSpPr>
            <a:spLocks noGrp="1"/>
          </p:cNvSpPr>
          <p:nvPr>
            <p:ph type="body" sz="quarter" idx="11"/>
          </p:nvPr>
        </p:nvSpPr>
        <p:spPr/>
        <p:txBody>
          <a:bodyPr/>
          <a:lstStyle/>
          <a:p>
            <a:endParaRPr lang="en-US"/>
          </a:p>
        </p:txBody>
      </p:sp>
      <p:sp>
        <p:nvSpPr>
          <p:cNvPr id="2" name="Title 1">
            <a:extLst>
              <a:ext uri="{FF2B5EF4-FFF2-40B4-BE49-F238E27FC236}">
                <a16:creationId xmlns:a16="http://schemas.microsoft.com/office/drawing/2014/main" id="{5B3B61FE-0795-D54C-8C54-14DBBE62B477}"/>
              </a:ext>
            </a:extLst>
          </p:cNvPr>
          <p:cNvSpPr>
            <a:spLocks noGrp="1"/>
          </p:cNvSpPr>
          <p:nvPr>
            <p:ph type="title" idx="4294967295"/>
          </p:nvPr>
        </p:nvSpPr>
        <p:spPr>
          <a:xfrm>
            <a:off x="385551" y="-584934"/>
            <a:ext cx="6396038" cy="2552700"/>
          </a:xfrm>
        </p:spPr>
        <p:txBody>
          <a:bodyPr/>
          <a:lstStyle/>
          <a:p>
            <a:r>
              <a:rPr lang="en-US" sz="3500" b="1" dirty="0">
                <a:solidFill>
                  <a:schemeClr val="accent1"/>
                </a:solidFill>
                <a:effectLst/>
                <a:latin typeface="Poppins" panose="00000500000000000000" pitchFamily="2" charset="0"/>
                <a:ea typeface="Aptos" panose="020B0004020202020204" pitchFamily="34" charset="0"/>
                <a:cs typeface="Poppins" panose="00000500000000000000" pitchFamily="2" charset="0"/>
              </a:rPr>
              <a:t>WPP, </a:t>
            </a:r>
            <a:r>
              <a:rPr lang="en-US" sz="3500" b="1" dirty="0" err="1">
                <a:solidFill>
                  <a:schemeClr val="accent1"/>
                </a:solidFill>
                <a:effectLst/>
                <a:latin typeface="Poppins" panose="00000500000000000000" pitchFamily="2" charset="0"/>
                <a:ea typeface="Aptos" panose="020B0004020202020204" pitchFamily="34" charset="0"/>
                <a:cs typeface="Poppins" panose="00000500000000000000" pitchFamily="2" charset="0"/>
              </a:rPr>
              <a:t>T&amp;Pm’İn</a:t>
            </a:r>
            <a:r>
              <a:rPr lang="en-US" sz="3500" b="1" dirty="0">
                <a:solidFill>
                  <a:schemeClr val="accent1"/>
                </a:solidFill>
                <a:effectLst/>
                <a:latin typeface="Poppins" panose="00000500000000000000" pitchFamily="2" charset="0"/>
                <a:ea typeface="Aptos" panose="020B0004020202020204" pitchFamily="34" charset="0"/>
                <a:cs typeface="Poppins" panose="00000500000000000000" pitchFamily="2" charset="0"/>
              </a:rPr>
              <a:t> %100’ÜNÜ SATIN ALDI</a:t>
            </a:r>
            <a:br>
              <a:rPr lang="en-US" sz="3500" b="1" dirty="0">
                <a:solidFill>
                  <a:schemeClr val="accent1"/>
                </a:solidFill>
                <a:latin typeface="Poppins" panose="00000500000000000000" pitchFamily="2" charset="0"/>
                <a:cs typeface="Poppins" panose="00000500000000000000" pitchFamily="2" charset="0"/>
              </a:rPr>
            </a:br>
            <a:endParaRPr lang="tr-TR" sz="3500" b="1" dirty="0">
              <a:solidFill>
                <a:schemeClr val="accent1"/>
              </a:solidFill>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AD24531B-AED9-5CE3-1E76-3ADAE606A047}"/>
              </a:ext>
            </a:extLst>
          </p:cNvPr>
          <p:cNvSpPr txBox="1"/>
          <p:nvPr/>
        </p:nvSpPr>
        <p:spPr>
          <a:xfrm>
            <a:off x="385551" y="2778097"/>
            <a:ext cx="5873426" cy="1692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300" dirty="0">
                <a:solidFill>
                  <a:schemeClr val="accent1"/>
                </a:solidFill>
                <a:latin typeface="Poppins" panose="00000500000000000000" pitchFamily="2" charset="0"/>
                <a:cs typeface="Poppins" panose="00000500000000000000" pitchFamily="2" charset="0"/>
              </a:rPr>
              <a:t>WPP, </a:t>
            </a:r>
            <a:r>
              <a:rPr lang="en-US" sz="1300" dirty="0" err="1">
                <a:solidFill>
                  <a:schemeClr val="accent1"/>
                </a:solidFill>
                <a:latin typeface="Poppins" panose="00000500000000000000" pitchFamily="2" charset="0"/>
                <a:cs typeface="Poppins" panose="00000500000000000000" pitchFamily="2" charset="0"/>
              </a:rPr>
              <a:t>T&amp;Pm'in</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tüm</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sahipliğini</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aldı</a:t>
            </a:r>
            <a:r>
              <a:rPr lang="en-US" sz="1300" dirty="0">
                <a:solidFill>
                  <a:schemeClr val="accent1"/>
                </a:solidFill>
                <a:latin typeface="Poppins" panose="00000500000000000000" pitchFamily="2" charset="0"/>
                <a:cs typeface="Poppins" panose="00000500000000000000" pitchFamily="2" charset="0"/>
              </a:rPr>
              <a:t>. Holding </a:t>
            </a:r>
            <a:r>
              <a:rPr lang="en-US" sz="1300" dirty="0" err="1">
                <a:solidFill>
                  <a:schemeClr val="accent1"/>
                </a:solidFill>
                <a:latin typeface="Poppins" panose="00000500000000000000" pitchFamily="2" charset="0"/>
                <a:cs typeface="Poppins" panose="00000500000000000000" pitchFamily="2" charset="0"/>
              </a:rPr>
              <a:t>şirketi</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daha</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önce</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MSix</a:t>
            </a:r>
            <a:r>
              <a:rPr lang="en-US" sz="1300" dirty="0">
                <a:solidFill>
                  <a:schemeClr val="accent1"/>
                </a:solidFill>
                <a:latin typeface="Poppins" panose="00000500000000000000" pitchFamily="2" charset="0"/>
                <a:cs typeface="Poppins" panose="00000500000000000000" pitchFamily="2" charset="0"/>
              </a:rPr>
              <a:t> &amp; Partners </a:t>
            </a:r>
            <a:r>
              <a:rPr lang="en-US" sz="1300" dirty="0" err="1">
                <a:solidFill>
                  <a:schemeClr val="accent1"/>
                </a:solidFill>
                <a:latin typeface="Poppins" panose="00000500000000000000" pitchFamily="2" charset="0"/>
                <a:cs typeface="Poppins" panose="00000500000000000000" pitchFamily="2" charset="0"/>
              </a:rPr>
              <a:t>ile</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birleşerek</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T&amp;Pm'i</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oluşturan</a:t>
            </a:r>
            <a:r>
              <a:rPr lang="en-US" sz="1300" dirty="0">
                <a:solidFill>
                  <a:schemeClr val="accent1"/>
                </a:solidFill>
                <a:latin typeface="Poppins" panose="00000500000000000000" pitchFamily="2" charset="0"/>
                <a:cs typeface="Poppins" panose="00000500000000000000" pitchFamily="2" charset="0"/>
              </a:rPr>
              <a:t> The &amp; </a:t>
            </a:r>
            <a:r>
              <a:rPr lang="en-US" sz="1300" dirty="0" err="1">
                <a:solidFill>
                  <a:schemeClr val="accent1"/>
                </a:solidFill>
                <a:latin typeface="Poppins" panose="00000500000000000000" pitchFamily="2" charset="0"/>
                <a:cs typeface="Poppins" panose="00000500000000000000" pitchFamily="2" charset="0"/>
              </a:rPr>
              <a:t>Partnership'in</a:t>
            </a:r>
            <a:r>
              <a:rPr lang="en-US" sz="1300" dirty="0">
                <a:solidFill>
                  <a:schemeClr val="accent1"/>
                </a:solidFill>
                <a:latin typeface="Poppins" panose="00000500000000000000" pitchFamily="2" charset="0"/>
                <a:cs typeface="Poppins" panose="00000500000000000000" pitchFamily="2" charset="0"/>
              </a:rPr>
              <a:t> tam </a:t>
            </a:r>
            <a:r>
              <a:rPr lang="en-US" sz="1300" dirty="0" err="1">
                <a:solidFill>
                  <a:schemeClr val="accent1"/>
                </a:solidFill>
                <a:latin typeface="Poppins" panose="00000500000000000000" pitchFamily="2" charset="0"/>
                <a:cs typeface="Poppins" panose="00000500000000000000" pitchFamily="2" charset="0"/>
              </a:rPr>
              <a:t>mülkiyetine</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sahip</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değildi</a:t>
            </a:r>
            <a:r>
              <a:rPr lang="en-US" sz="1300" dirty="0">
                <a:solidFill>
                  <a:schemeClr val="accent1"/>
                </a:solidFill>
                <a:latin typeface="Poppins" panose="00000500000000000000" pitchFamily="2" charset="0"/>
                <a:cs typeface="Poppins" panose="00000500000000000000" pitchFamily="2" charset="0"/>
              </a:rPr>
              <a:t>. WPP, </a:t>
            </a:r>
            <a:r>
              <a:rPr lang="en-US" sz="1300" dirty="0" err="1">
                <a:solidFill>
                  <a:schemeClr val="accent1"/>
                </a:solidFill>
                <a:latin typeface="Poppins" panose="00000500000000000000" pitchFamily="2" charset="0"/>
                <a:cs typeface="Poppins" panose="00000500000000000000" pitchFamily="2" charset="0"/>
              </a:rPr>
              <a:t>azınlık</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hisselerini</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satın</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aldıktan</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sonra</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T&amp;Pm'in</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geri</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kalanını</a:t>
            </a:r>
            <a:r>
              <a:rPr lang="en-US" sz="1300" dirty="0">
                <a:solidFill>
                  <a:schemeClr val="accent1"/>
                </a:solidFill>
                <a:latin typeface="Poppins" panose="00000500000000000000" pitchFamily="2" charset="0"/>
                <a:cs typeface="Poppins" panose="00000500000000000000" pitchFamily="2" charset="0"/>
              </a:rPr>
              <a:t> da </a:t>
            </a:r>
            <a:r>
              <a:rPr lang="en-US" sz="1300" dirty="0" err="1">
                <a:solidFill>
                  <a:schemeClr val="accent1"/>
                </a:solidFill>
                <a:latin typeface="Poppins" panose="00000500000000000000" pitchFamily="2" charset="0"/>
                <a:cs typeface="Poppins" panose="00000500000000000000" pitchFamily="2" charset="0"/>
              </a:rPr>
              <a:t>satın</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aldı</a:t>
            </a:r>
            <a:r>
              <a:rPr lang="en-US" sz="1300" dirty="0">
                <a:solidFill>
                  <a:schemeClr val="accent1"/>
                </a:solidFill>
                <a:latin typeface="Poppins" panose="00000500000000000000" pitchFamily="2" charset="0"/>
                <a:cs typeface="Poppins" panose="00000500000000000000" pitchFamily="2" charset="0"/>
              </a:rPr>
              <a:t>. Bu </a:t>
            </a:r>
            <a:r>
              <a:rPr lang="en-US" sz="1300" dirty="0" err="1">
                <a:solidFill>
                  <a:schemeClr val="accent1"/>
                </a:solidFill>
                <a:latin typeface="Poppins" panose="00000500000000000000" pitchFamily="2" charset="0"/>
                <a:cs typeface="Poppins" panose="00000500000000000000" pitchFamily="2" charset="0"/>
              </a:rPr>
              <a:t>satın</a:t>
            </a:r>
            <a:r>
              <a:rPr lang="en-US" sz="1300" dirty="0">
                <a:solidFill>
                  <a:schemeClr val="accent1"/>
                </a:solidFill>
                <a:latin typeface="Poppins" panose="00000500000000000000" pitchFamily="2" charset="0"/>
                <a:cs typeface="Poppins" panose="00000500000000000000" pitchFamily="2" charset="0"/>
              </a:rPr>
              <a:t> alma, The &amp; Partnership </a:t>
            </a:r>
            <a:r>
              <a:rPr lang="en-US" sz="1300" dirty="0" err="1">
                <a:solidFill>
                  <a:schemeClr val="accent1"/>
                </a:solidFill>
                <a:latin typeface="Poppins" panose="00000500000000000000" pitchFamily="2" charset="0"/>
                <a:cs typeface="Poppins" panose="00000500000000000000" pitchFamily="2" charset="0"/>
              </a:rPr>
              <a:t>ile</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MSix</a:t>
            </a:r>
            <a:r>
              <a:rPr lang="en-US" sz="1300" dirty="0">
                <a:solidFill>
                  <a:schemeClr val="accent1"/>
                </a:solidFill>
                <a:latin typeface="Poppins" panose="00000500000000000000" pitchFamily="2" charset="0"/>
                <a:cs typeface="Poppins" panose="00000500000000000000" pitchFamily="2" charset="0"/>
              </a:rPr>
              <a:t> &amp; </a:t>
            </a:r>
            <a:r>
              <a:rPr lang="en-US" sz="1300" dirty="0" err="1">
                <a:solidFill>
                  <a:schemeClr val="accent1"/>
                </a:solidFill>
                <a:latin typeface="Poppins" panose="00000500000000000000" pitchFamily="2" charset="0"/>
                <a:cs typeface="Poppins" panose="00000500000000000000" pitchFamily="2" charset="0"/>
              </a:rPr>
              <a:t>Partners'ın</a:t>
            </a:r>
            <a:r>
              <a:rPr lang="en-US" sz="1300" dirty="0">
                <a:solidFill>
                  <a:schemeClr val="accent1"/>
                </a:solidFill>
                <a:latin typeface="Poppins" panose="00000500000000000000" pitchFamily="2" charset="0"/>
                <a:cs typeface="Poppins" panose="00000500000000000000" pitchFamily="2" charset="0"/>
              </a:rPr>
              <a:t> Mart </a:t>
            </a:r>
            <a:r>
              <a:rPr lang="en-US" sz="1300" dirty="0" err="1">
                <a:solidFill>
                  <a:schemeClr val="accent1"/>
                </a:solidFill>
                <a:latin typeface="Poppins" panose="00000500000000000000" pitchFamily="2" charset="0"/>
                <a:cs typeface="Poppins" panose="00000500000000000000" pitchFamily="2" charset="0"/>
              </a:rPr>
              <a:t>ayında</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birleşmesinden</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sonra</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oluşan</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ajansı</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tamamen</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ağa</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dahil</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etti</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ancak</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bağımsız</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bir</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mağaza</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olarak</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çalışmaya</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devam</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etti</a:t>
            </a:r>
            <a:r>
              <a:rPr lang="en-US" sz="1300" dirty="0">
                <a:solidFill>
                  <a:schemeClr val="accent1"/>
                </a:solidFill>
                <a:latin typeface="Poppins" panose="00000500000000000000" pitchFamily="2" charset="0"/>
                <a:cs typeface="Poppins" panose="00000500000000000000" pitchFamily="2" charset="0"/>
              </a:rPr>
              <a:t>.</a:t>
            </a:r>
          </a:p>
          <a:p>
            <a:endParaRPr lang="en-US" sz="1300" dirty="0">
              <a:solidFill>
                <a:schemeClr val="accent1"/>
              </a:solidFill>
              <a:latin typeface="Poppins" panose="00000500000000000000" pitchFamily="2" charset="0"/>
              <a:cs typeface="Poppins" panose="00000500000000000000" pitchFamily="2" charset="0"/>
            </a:endParaRPr>
          </a:p>
        </p:txBody>
      </p:sp>
      <p:pic>
        <p:nvPicPr>
          <p:cNvPr id="7" name="Picture 6" descr="A hand holding a phone with a screen with a lit up sign&#10;&#10;Description automatically generated">
            <a:extLst>
              <a:ext uri="{FF2B5EF4-FFF2-40B4-BE49-F238E27FC236}">
                <a16:creationId xmlns:a16="http://schemas.microsoft.com/office/drawing/2014/main" id="{A1648F1A-CA7B-AB42-917B-1CB4E182D2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1312" y="1983538"/>
            <a:ext cx="4224202" cy="3168152"/>
          </a:xfrm>
          <a:prstGeom prst="rect">
            <a:avLst/>
          </a:prstGeom>
          <a:noFill/>
          <a:ln>
            <a:noFill/>
          </a:ln>
        </p:spPr>
      </p:pic>
    </p:spTree>
    <p:extLst>
      <p:ext uri="{BB962C8B-B14F-4D97-AF65-F5344CB8AC3E}">
        <p14:creationId xmlns:p14="http://schemas.microsoft.com/office/powerpoint/2010/main" val="79826218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E077C-15B5-07CC-C483-D0F93971E3D4}"/>
            </a:ext>
          </a:extLst>
        </p:cNvPr>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153B5E96-8821-C16B-2D8E-41215809EA37}"/>
              </a:ext>
            </a:extLst>
          </p:cNvPr>
          <p:cNvSpPr/>
          <p:nvPr/>
        </p:nvSpPr>
        <p:spPr>
          <a:xfrm>
            <a:off x="10816205" y="1554873"/>
            <a:ext cx="1375795" cy="5419288"/>
          </a:xfrm>
          <a:prstGeom prst="round2DiagRect">
            <a:avLst/>
          </a:prstGeom>
          <a:solidFill>
            <a:srgbClr val="007B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9" name="Text Placeholder 8">
            <a:extLst>
              <a:ext uri="{FF2B5EF4-FFF2-40B4-BE49-F238E27FC236}">
                <a16:creationId xmlns:a16="http://schemas.microsoft.com/office/drawing/2014/main" id="{77BB7F51-5152-1332-ED2E-5B19EC6112A0}"/>
              </a:ext>
            </a:extLst>
          </p:cNvPr>
          <p:cNvSpPr>
            <a:spLocks noGrp="1"/>
          </p:cNvSpPr>
          <p:nvPr>
            <p:ph type="body" sz="quarter" idx="11"/>
          </p:nvPr>
        </p:nvSpPr>
        <p:spPr/>
        <p:txBody>
          <a:bodyPr/>
          <a:lstStyle/>
          <a:p>
            <a:endParaRPr lang="en-US"/>
          </a:p>
        </p:txBody>
      </p:sp>
      <p:sp>
        <p:nvSpPr>
          <p:cNvPr id="2" name="Title 1">
            <a:extLst>
              <a:ext uri="{FF2B5EF4-FFF2-40B4-BE49-F238E27FC236}">
                <a16:creationId xmlns:a16="http://schemas.microsoft.com/office/drawing/2014/main" id="{EAC6639A-D73C-5AFF-38AA-219FE4646100}"/>
              </a:ext>
            </a:extLst>
          </p:cNvPr>
          <p:cNvSpPr>
            <a:spLocks noGrp="1"/>
          </p:cNvSpPr>
          <p:nvPr>
            <p:ph type="title" idx="4294967295"/>
          </p:nvPr>
        </p:nvSpPr>
        <p:spPr>
          <a:xfrm>
            <a:off x="385551" y="-584934"/>
            <a:ext cx="6396038" cy="2552700"/>
          </a:xfrm>
        </p:spPr>
        <p:txBody>
          <a:bodyPr/>
          <a:lstStyle/>
          <a:p>
            <a:r>
              <a:rPr lang="en-US" sz="3500" b="1" dirty="0">
                <a:solidFill>
                  <a:schemeClr val="accent1"/>
                </a:solidFill>
                <a:effectLst/>
                <a:latin typeface="Poppins" panose="00000500000000000000" pitchFamily="2" charset="0"/>
                <a:ea typeface="Aptos" panose="020B0004020202020204" pitchFamily="34" charset="0"/>
                <a:cs typeface="Poppins" panose="00000500000000000000" pitchFamily="2" charset="0"/>
              </a:rPr>
              <a:t>WPP, </a:t>
            </a:r>
            <a:r>
              <a:rPr lang="en-US" sz="3500" b="1" dirty="0" err="1">
                <a:solidFill>
                  <a:schemeClr val="accent1"/>
                </a:solidFill>
                <a:effectLst/>
                <a:latin typeface="Poppins" panose="00000500000000000000" pitchFamily="2" charset="0"/>
                <a:ea typeface="Aptos" panose="020B0004020202020204" pitchFamily="34" charset="0"/>
                <a:cs typeface="Poppins" panose="00000500000000000000" pitchFamily="2" charset="0"/>
              </a:rPr>
              <a:t>T&amp;Pm’İn</a:t>
            </a:r>
            <a:r>
              <a:rPr lang="en-US" sz="3500" b="1" dirty="0">
                <a:solidFill>
                  <a:schemeClr val="accent1"/>
                </a:solidFill>
                <a:effectLst/>
                <a:latin typeface="Poppins" panose="00000500000000000000" pitchFamily="2" charset="0"/>
                <a:ea typeface="Aptos" panose="020B0004020202020204" pitchFamily="34" charset="0"/>
                <a:cs typeface="Poppins" panose="00000500000000000000" pitchFamily="2" charset="0"/>
              </a:rPr>
              <a:t> %100’ÜNÜ SATIN ALDI</a:t>
            </a:r>
            <a:br>
              <a:rPr lang="en-US" sz="3500" b="1" dirty="0">
                <a:solidFill>
                  <a:schemeClr val="accent1"/>
                </a:solidFill>
                <a:latin typeface="Poppins" panose="00000500000000000000" pitchFamily="2" charset="0"/>
                <a:cs typeface="Poppins" panose="00000500000000000000" pitchFamily="2" charset="0"/>
              </a:rPr>
            </a:br>
            <a:endParaRPr lang="tr-TR" sz="3500" b="1" dirty="0">
              <a:solidFill>
                <a:schemeClr val="accent1"/>
              </a:solidFill>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CA92F379-241E-328E-D548-237168A89CAE}"/>
              </a:ext>
            </a:extLst>
          </p:cNvPr>
          <p:cNvSpPr txBox="1"/>
          <p:nvPr/>
        </p:nvSpPr>
        <p:spPr>
          <a:xfrm>
            <a:off x="385551" y="2790789"/>
            <a:ext cx="5873426" cy="2492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300" dirty="0">
                <a:solidFill>
                  <a:schemeClr val="accent1"/>
                </a:solidFill>
                <a:latin typeface="Poppins" panose="00000500000000000000" pitchFamily="2" charset="0"/>
                <a:cs typeface="Poppins" panose="00000500000000000000" pitchFamily="2" charset="0"/>
              </a:rPr>
              <a:t>WPP ilk </a:t>
            </a:r>
            <a:r>
              <a:rPr lang="en-US" sz="1300" dirty="0" err="1">
                <a:solidFill>
                  <a:schemeClr val="accent1"/>
                </a:solidFill>
                <a:latin typeface="Poppins" panose="00000500000000000000" pitchFamily="2" charset="0"/>
                <a:cs typeface="Poppins" panose="00000500000000000000" pitchFamily="2" charset="0"/>
              </a:rPr>
              <a:t>olarak</a:t>
            </a:r>
            <a:r>
              <a:rPr lang="en-US" sz="1300" dirty="0">
                <a:solidFill>
                  <a:schemeClr val="accent1"/>
                </a:solidFill>
                <a:latin typeface="Poppins" panose="00000500000000000000" pitchFamily="2" charset="0"/>
                <a:cs typeface="Poppins" panose="00000500000000000000" pitchFamily="2" charset="0"/>
              </a:rPr>
              <a:t> 2007 </a:t>
            </a:r>
            <a:r>
              <a:rPr lang="en-US" sz="1300" dirty="0" err="1">
                <a:solidFill>
                  <a:schemeClr val="accent1"/>
                </a:solidFill>
                <a:latin typeface="Poppins" panose="00000500000000000000" pitchFamily="2" charset="0"/>
                <a:cs typeface="Poppins" panose="00000500000000000000" pitchFamily="2" charset="0"/>
              </a:rPr>
              <a:t>yılında</a:t>
            </a:r>
            <a:r>
              <a:rPr lang="en-US" sz="1300" dirty="0">
                <a:solidFill>
                  <a:schemeClr val="accent1"/>
                </a:solidFill>
                <a:latin typeface="Poppins" panose="00000500000000000000" pitchFamily="2" charset="0"/>
                <a:cs typeface="Poppins" panose="00000500000000000000" pitchFamily="2" charset="0"/>
              </a:rPr>
              <a:t> The &amp; </a:t>
            </a:r>
            <a:r>
              <a:rPr lang="en-US" sz="1300" dirty="0" err="1">
                <a:solidFill>
                  <a:schemeClr val="accent1"/>
                </a:solidFill>
                <a:latin typeface="Poppins" panose="00000500000000000000" pitchFamily="2" charset="0"/>
                <a:cs typeface="Poppins" panose="00000500000000000000" pitchFamily="2" charset="0"/>
              </a:rPr>
              <a:t>Partnership'in</a:t>
            </a:r>
            <a:r>
              <a:rPr lang="en-US" sz="1300" dirty="0">
                <a:solidFill>
                  <a:schemeClr val="accent1"/>
                </a:solidFill>
                <a:latin typeface="Poppins" panose="00000500000000000000" pitchFamily="2" charset="0"/>
                <a:cs typeface="Poppins" panose="00000500000000000000" pitchFamily="2" charset="0"/>
              </a:rPr>
              <a:t> %49,9 </a:t>
            </a:r>
            <a:r>
              <a:rPr lang="en-US" sz="1300" dirty="0" err="1">
                <a:solidFill>
                  <a:schemeClr val="accent1"/>
                </a:solidFill>
                <a:latin typeface="Poppins" panose="00000500000000000000" pitchFamily="2" charset="0"/>
                <a:cs typeface="Poppins" panose="00000500000000000000" pitchFamily="2" charset="0"/>
              </a:rPr>
              <a:t>hissesini</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satın</a:t>
            </a:r>
            <a:r>
              <a:rPr lang="en-US" sz="1300" dirty="0">
                <a:solidFill>
                  <a:schemeClr val="accent1"/>
                </a:solidFill>
                <a:latin typeface="Poppins" panose="00000500000000000000" pitchFamily="2" charset="0"/>
                <a:cs typeface="Poppins" panose="00000500000000000000" pitchFamily="2" charset="0"/>
              </a:rPr>
              <a:t> </a:t>
            </a:r>
            <a:r>
              <a:rPr lang="en-US" sz="1300" dirty="0" err="1">
                <a:solidFill>
                  <a:schemeClr val="accent1"/>
                </a:solidFill>
                <a:latin typeface="Poppins" panose="00000500000000000000" pitchFamily="2" charset="0"/>
                <a:cs typeface="Poppins" panose="00000500000000000000" pitchFamily="2" charset="0"/>
              </a:rPr>
              <a:t>almıştı</a:t>
            </a:r>
            <a:r>
              <a:rPr lang="en-US" sz="1300" dirty="0">
                <a:solidFill>
                  <a:schemeClr val="accent1"/>
                </a:solidFill>
                <a:latin typeface="Poppins" panose="00000500000000000000" pitchFamily="2" charset="0"/>
                <a:cs typeface="Poppins" panose="00000500000000000000" pitchFamily="2" charset="0"/>
              </a:rPr>
              <a:t>. </a:t>
            </a:r>
            <a:r>
              <a:rPr lang="en-US" sz="1300" dirty="0">
                <a:solidFill>
                  <a:srgbClr val="002060"/>
                </a:solidFill>
                <a:latin typeface="Poppins" panose="00000500000000000000" pitchFamily="2" charset="0"/>
                <a:cs typeface="Poppins" panose="00000500000000000000" pitchFamily="2" charset="0"/>
              </a:rPr>
              <a:t> 2007'de 60 </a:t>
            </a:r>
            <a:r>
              <a:rPr lang="en-US" sz="1300" dirty="0" err="1">
                <a:solidFill>
                  <a:srgbClr val="002060"/>
                </a:solidFill>
                <a:latin typeface="Poppins" panose="00000500000000000000" pitchFamily="2" charset="0"/>
                <a:cs typeface="Poppins" panose="00000500000000000000" pitchFamily="2" charset="0"/>
              </a:rPr>
              <a:t>milyon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sterlinlik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değerlemeye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sahipti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T&amp;Pm'in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kurucusu</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genel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müdürü</a:t>
            </a:r>
            <a:r>
              <a:rPr lang="en-US" sz="1300" dirty="0">
                <a:solidFill>
                  <a:srgbClr val="002060"/>
                </a:solidFill>
                <a:latin typeface="Poppins" panose="00000500000000000000" pitchFamily="2" charset="0"/>
                <a:cs typeface="Poppins" panose="00000500000000000000" pitchFamily="2" charset="0"/>
              </a:rPr>
              <a:t> Johnny Hornby, "Bu </a:t>
            </a:r>
            <a:r>
              <a:rPr lang="en-US" sz="1300" dirty="0" err="1">
                <a:solidFill>
                  <a:srgbClr val="002060"/>
                </a:solidFill>
                <a:latin typeface="Poppins" panose="00000500000000000000" pitchFamily="2" charset="0"/>
                <a:cs typeface="Poppins" panose="00000500000000000000" pitchFamily="2" charset="0"/>
              </a:rPr>
              <a:t>bizim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için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çok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heyecan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verici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bir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sonraki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aşama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Entegre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ekiplerin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üstün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çevikliğine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olan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inancımız</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küresel</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başarımızı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artırdı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Artık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yapay</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zeka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büyüme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sağlamak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için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müşterilerle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ortaklık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kurma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hızımızı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değiştiriyor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ve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WPP'nin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Open'a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erken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yatırım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yapması</a:t>
            </a:r>
            <a:r>
              <a:rPr lang="en-US" sz="1300" dirty="0">
                <a:solidFill>
                  <a:srgbClr val="002060"/>
                </a:solidFill>
                <a:latin typeface="Poppins" panose="00000500000000000000" pitchFamily="2" charset="0"/>
                <a:cs typeface="Poppins" panose="00000500000000000000" pitchFamily="2" charset="0"/>
              </a:rPr>
              <a:t> bize </a:t>
            </a:r>
            <a:r>
              <a:rPr lang="en-US" sz="1300" dirty="0" err="1">
                <a:solidFill>
                  <a:srgbClr val="002060"/>
                </a:solidFill>
                <a:latin typeface="Poppins" panose="00000500000000000000" pitchFamily="2" charset="0"/>
                <a:cs typeface="Poppins" panose="00000500000000000000" pitchFamily="2" charset="0"/>
              </a:rPr>
              <a:t>büyük</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bir</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avantaj</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sağladı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demişti.T&amp;P</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WPP'nin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yapay</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zeka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destekli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pazarlama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işletim</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sistemi</a:t>
            </a:r>
            <a:r>
              <a:rPr lang="en-US" sz="1300" dirty="0">
                <a:solidFill>
                  <a:srgbClr val="002060"/>
                </a:solidFill>
                <a:latin typeface="Poppins" panose="00000500000000000000" pitchFamily="2" charset="0"/>
                <a:cs typeface="Poppins" panose="00000500000000000000" pitchFamily="2" charset="0"/>
              </a:rPr>
              <a:t> WPP </a:t>
            </a:r>
            <a:r>
              <a:rPr lang="en-US" sz="1300" dirty="0" err="1">
                <a:solidFill>
                  <a:srgbClr val="002060"/>
                </a:solidFill>
                <a:latin typeface="Poppins" panose="00000500000000000000" pitchFamily="2" charset="0"/>
                <a:cs typeface="Poppins" panose="00000500000000000000" pitchFamily="2" charset="0"/>
              </a:rPr>
              <a:t>Open'ı</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pazarlama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modellerinin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merkezine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entegre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ederken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yapay</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zeka</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bu</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hareketin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merkezine</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yerleştirilmişti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Teşkilat</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zaten</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sistemleri</a:t>
            </a:r>
            <a:r>
              <a:rPr lang="en-US" sz="1300" dirty="0">
                <a:solidFill>
                  <a:srgbClr val="002060"/>
                </a:solidFill>
                <a:latin typeface="Poppins" panose="00000500000000000000" pitchFamily="2" charset="0"/>
                <a:cs typeface="Poppins" panose="00000500000000000000" pitchFamily="2" charset="0"/>
              </a:rPr>
              <a:t> </a:t>
            </a:r>
            <a:r>
              <a:rPr lang="en-US" sz="1300" dirty="0" err="1">
                <a:solidFill>
                  <a:srgbClr val="002060"/>
                </a:solidFill>
                <a:latin typeface="Poppins" panose="00000500000000000000" pitchFamily="2" charset="0"/>
                <a:cs typeface="Poppins" panose="00000500000000000000" pitchFamily="2" charset="0"/>
              </a:rPr>
              <a:t>kullanıyordu</a:t>
            </a:r>
            <a:r>
              <a:rPr lang="en-US" sz="1300" dirty="0">
                <a:solidFill>
                  <a:srgbClr val="002060"/>
                </a:solidFill>
                <a:latin typeface="Poppins" panose="00000500000000000000" pitchFamily="2" charset="0"/>
                <a:cs typeface="Poppins" panose="00000500000000000000" pitchFamily="2" charset="0"/>
              </a:rPr>
              <a:t>.</a:t>
            </a:r>
          </a:p>
          <a:p>
            <a:endParaRPr lang="en-US" sz="1300" dirty="0">
              <a:solidFill>
                <a:schemeClr val="accent1"/>
              </a:solidFill>
              <a:latin typeface="Poppins" panose="00000500000000000000" pitchFamily="2" charset="0"/>
              <a:cs typeface="Poppins" panose="00000500000000000000" pitchFamily="2" charset="0"/>
            </a:endParaRPr>
          </a:p>
        </p:txBody>
      </p:sp>
      <p:pic>
        <p:nvPicPr>
          <p:cNvPr id="6" name="Picture 5" descr="A cell phone with a screen&#10;&#10;Description automatically generated">
            <a:extLst>
              <a:ext uri="{FF2B5EF4-FFF2-40B4-BE49-F238E27FC236}">
                <a16:creationId xmlns:a16="http://schemas.microsoft.com/office/drawing/2014/main" id="{E699A687-98F5-5952-0236-C30F2AA69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2404" y="2349935"/>
            <a:ext cx="4499596" cy="3374697"/>
          </a:xfrm>
          <a:prstGeom prst="rect">
            <a:avLst/>
          </a:prstGeom>
        </p:spPr>
      </p:pic>
    </p:spTree>
    <p:extLst>
      <p:ext uri="{BB962C8B-B14F-4D97-AF65-F5344CB8AC3E}">
        <p14:creationId xmlns:p14="http://schemas.microsoft.com/office/powerpoint/2010/main" val="35596906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DFFF-FF58-D1D5-FF89-2034E0400203}"/>
              </a:ext>
            </a:extLst>
          </p:cNvPr>
          <p:cNvSpPr>
            <a:spLocks noGrp="1"/>
          </p:cNvSpPr>
          <p:nvPr>
            <p:ph type="title"/>
          </p:nvPr>
        </p:nvSpPr>
        <p:spPr>
          <a:xfrm>
            <a:off x="821803" y="1458411"/>
            <a:ext cx="7211027" cy="2948416"/>
          </a:xfrm>
        </p:spPr>
        <p:txBody>
          <a:bodyPr/>
          <a:lstStyle/>
          <a:p>
            <a:r>
              <a:rPr lang="en-US" sz="3500" b="1" dirty="0">
                <a:solidFill>
                  <a:srgbClr val="FFFFFF"/>
                </a:solidFill>
                <a:effectLst/>
                <a:latin typeface="Poppins" panose="00000500000000000000" pitchFamily="2" charset="0"/>
                <a:ea typeface="Aptos" panose="020B0004020202020204" pitchFamily="34" charset="0"/>
                <a:cs typeface="Poppins" panose="00000500000000000000" pitchFamily="2" charset="0"/>
              </a:rPr>
              <a:t>2024’ÜN </a:t>
            </a:r>
            <a:r>
              <a:rPr lang="en-US" sz="3500" b="1" dirty="0" err="1">
                <a:solidFill>
                  <a:srgbClr val="FFFFFF"/>
                </a:solidFill>
                <a:effectLst/>
                <a:latin typeface="Poppins" panose="00000500000000000000" pitchFamily="2" charset="0"/>
                <a:ea typeface="Aptos" panose="020B0004020202020204" pitchFamily="34" charset="0"/>
                <a:cs typeface="Poppins" panose="00000500000000000000" pitchFamily="2" charset="0"/>
              </a:rPr>
              <a:t>en</a:t>
            </a:r>
            <a:r>
              <a:rPr lang="en-US" sz="3500" b="1" dirty="0">
                <a:solidFill>
                  <a:srgbClr val="FFFFFF"/>
                </a:solidFill>
                <a:effectLst/>
                <a:latin typeface="Poppins" panose="00000500000000000000" pitchFamily="2" charset="0"/>
                <a:ea typeface="Aptos" panose="020B0004020202020204" pitchFamily="34" charset="0"/>
                <a:cs typeface="Poppins" panose="00000500000000000000" pitchFamily="2" charset="0"/>
              </a:rPr>
              <a:t> İYİ 5 basin </a:t>
            </a:r>
            <a:r>
              <a:rPr lang="en-US" sz="3500" b="1" dirty="0" err="1">
                <a:solidFill>
                  <a:srgbClr val="FFFFFF"/>
                </a:solidFill>
                <a:effectLst/>
                <a:latin typeface="Poppins" panose="00000500000000000000" pitchFamily="2" charset="0"/>
                <a:ea typeface="Aptos" panose="020B0004020202020204" pitchFamily="34" charset="0"/>
                <a:cs typeface="Poppins" panose="00000500000000000000" pitchFamily="2" charset="0"/>
              </a:rPr>
              <a:t>reklamı</a:t>
            </a:r>
            <a:endParaRPr lang="en-US" sz="3500" b="1" dirty="0">
              <a:solidFill>
                <a:srgbClr val="FFFFFF"/>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60883324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C21AF-2325-C2FB-FE8E-452746927093}"/>
            </a:ext>
          </a:extLst>
        </p:cNvPr>
        <p:cNvGrpSpPr/>
        <p:nvPr/>
      </p:nvGrpSpPr>
      <p:grpSpPr>
        <a:xfrm>
          <a:off x="0" y="0"/>
          <a:ext cx="0" cy="0"/>
          <a:chOff x="0" y="0"/>
          <a:chExt cx="0" cy="0"/>
        </a:xfrm>
      </p:grpSpPr>
      <p:sp>
        <p:nvSpPr>
          <p:cNvPr id="24" name="Oval 23">
            <a:extLst>
              <a:ext uri="{FF2B5EF4-FFF2-40B4-BE49-F238E27FC236}">
                <a16:creationId xmlns:a16="http://schemas.microsoft.com/office/drawing/2014/main" id="{233A1FCC-1925-4057-C1AB-34E1F9299AD6}"/>
              </a:ext>
            </a:extLst>
          </p:cNvPr>
          <p:cNvSpPr/>
          <p:nvPr/>
        </p:nvSpPr>
        <p:spPr>
          <a:xfrm>
            <a:off x="11399722" y="3422412"/>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D1F4A13-ED10-B54D-653A-34D4082F8BD4}"/>
              </a:ext>
            </a:extLst>
          </p:cNvPr>
          <p:cNvSpPr/>
          <p:nvPr/>
        </p:nvSpPr>
        <p:spPr>
          <a:xfrm>
            <a:off x="7091987" y="3422412"/>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2F8D29B-2D32-547B-C883-DA1244BB91BC}"/>
              </a:ext>
            </a:extLst>
          </p:cNvPr>
          <p:cNvSpPr/>
          <p:nvPr/>
        </p:nvSpPr>
        <p:spPr>
          <a:xfrm>
            <a:off x="10646347" y="3403806"/>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1E9B18-71B0-0D0D-F359-D57D6FEF14FD}"/>
              </a:ext>
            </a:extLst>
          </p:cNvPr>
          <p:cNvSpPr/>
          <p:nvPr/>
        </p:nvSpPr>
        <p:spPr>
          <a:xfrm>
            <a:off x="9974641" y="3429000"/>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847A834-5408-2CF6-B85F-5E95AAE7F378}"/>
              </a:ext>
            </a:extLst>
          </p:cNvPr>
          <p:cNvSpPr/>
          <p:nvPr/>
        </p:nvSpPr>
        <p:spPr>
          <a:xfrm>
            <a:off x="9272865" y="3409937"/>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A124E85-2BF7-A1DD-40FE-381350746A14}"/>
              </a:ext>
            </a:extLst>
          </p:cNvPr>
          <p:cNvSpPr/>
          <p:nvPr/>
        </p:nvSpPr>
        <p:spPr>
          <a:xfrm>
            <a:off x="8577847" y="3409937"/>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5E572E-244A-9BF6-EFB7-943ACC7EA410}"/>
              </a:ext>
            </a:extLst>
          </p:cNvPr>
          <p:cNvSpPr/>
          <p:nvPr/>
        </p:nvSpPr>
        <p:spPr>
          <a:xfrm>
            <a:off x="7864461" y="3422412"/>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4ECF408-2C03-FA82-A2C3-21B9B6006A3C}"/>
              </a:ext>
            </a:extLst>
          </p:cNvPr>
          <p:cNvSpPr/>
          <p:nvPr/>
        </p:nvSpPr>
        <p:spPr>
          <a:xfrm>
            <a:off x="6848111" y="4616809"/>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3E22AD-B5A9-643B-0393-AA8E942A0CEE}"/>
              </a:ext>
            </a:extLst>
          </p:cNvPr>
          <p:cNvSpPr/>
          <p:nvPr/>
        </p:nvSpPr>
        <p:spPr>
          <a:xfrm>
            <a:off x="6888318" y="6081019"/>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1671AC-256E-015E-E7C6-223F6992BAE2}"/>
              </a:ext>
            </a:extLst>
          </p:cNvPr>
          <p:cNvSpPr/>
          <p:nvPr/>
        </p:nvSpPr>
        <p:spPr>
          <a:xfrm>
            <a:off x="6848111" y="5349713"/>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3371FFFB-263A-0EEC-B26A-EA81BD9B63F4}"/>
              </a:ext>
            </a:extLst>
          </p:cNvPr>
          <p:cNvSpPr/>
          <p:nvPr/>
        </p:nvSpPr>
        <p:spPr>
          <a:xfrm>
            <a:off x="6860579" y="3906953"/>
            <a:ext cx="914400" cy="914400"/>
          </a:xfrm>
          <a:prstGeom prst="ellipse">
            <a:avLst/>
          </a:prstGeom>
          <a:solidFill>
            <a:srgbClr val="007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CA3AE0-BC01-5572-4D72-B5C3815EF0B4}"/>
              </a:ext>
            </a:extLst>
          </p:cNvPr>
          <p:cNvSpPr txBox="1"/>
          <p:nvPr/>
        </p:nvSpPr>
        <p:spPr>
          <a:xfrm>
            <a:off x="330558" y="221148"/>
            <a:ext cx="9521365" cy="630942"/>
          </a:xfrm>
          <a:prstGeom prst="rect">
            <a:avLst/>
          </a:prstGeom>
          <a:noFill/>
        </p:spPr>
        <p:txBody>
          <a:bodyPr wrap="square">
            <a:spAutoFit/>
          </a:bodyPr>
          <a:lstStyle/>
          <a:p>
            <a:r>
              <a:rPr lang="da-DK" sz="3500" b="1" dirty="0">
                <a:solidFill>
                  <a:srgbClr val="002060"/>
                </a:solidFill>
                <a:effectLst/>
                <a:latin typeface="Poppins" panose="00000500000000000000" pitchFamily="2" charset="0"/>
                <a:ea typeface="Aptos" panose="020B0004020202020204" pitchFamily="34" charset="0"/>
                <a:cs typeface="Poppins" panose="00000500000000000000" pitchFamily="2" charset="0"/>
              </a:rPr>
              <a:t>2024’ÜN EN İYİ 5 BASIN REKLAMI</a:t>
            </a:r>
            <a:endParaRPr lang="en-US" sz="3500" dirty="0">
              <a:solidFill>
                <a:srgbClr val="002060"/>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7EFE7568-3FCA-32B4-563A-867DEFAF351D}"/>
              </a:ext>
            </a:extLst>
          </p:cNvPr>
          <p:cNvSpPr txBox="1"/>
          <p:nvPr/>
        </p:nvSpPr>
        <p:spPr>
          <a:xfrm>
            <a:off x="6486583" y="1109058"/>
            <a:ext cx="5560007" cy="1897122"/>
          </a:xfrm>
          <a:prstGeom prst="rect">
            <a:avLst/>
          </a:prstGeom>
          <a:noFill/>
        </p:spPr>
        <p:txBody>
          <a:bodyPr wrap="square">
            <a:spAutoFit/>
          </a:bodyPr>
          <a:lstStyle/>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3.Mastercard</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Euro finali 2024</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Mastercard, İngiltere-İspanya Euro 2024 finali öncesindeki kalabalık sohbete katılmanın ve marka platformuna sadık kalmanın akıllı ve çarpıcı bir yolunu buldu. Logosunu akıllıca bir Venn şeması olarak yeniden tasarladı; bir daire "futbol", diğer daire "ev" ve ikisinin kesişimi "paha biçilmez" olarak etiketlendi.</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12" name="TextBox 11">
            <a:extLst>
              <a:ext uri="{FF2B5EF4-FFF2-40B4-BE49-F238E27FC236}">
                <a16:creationId xmlns:a16="http://schemas.microsoft.com/office/drawing/2014/main" id="{5A439534-8FE9-EFAF-6679-37BCB46C5E97}"/>
              </a:ext>
            </a:extLst>
          </p:cNvPr>
          <p:cNvSpPr txBox="1"/>
          <p:nvPr/>
        </p:nvSpPr>
        <p:spPr>
          <a:xfrm>
            <a:off x="753304" y="4059159"/>
            <a:ext cx="3689430" cy="1667059"/>
          </a:xfrm>
          <a:prstGeom prst="rect">
            <a:avLst/>
          </a:prstGeom>
          <a:noFill/>
        </p:spPr>
        <p:txBody>
          <a:bodyPr wrap="square">
            <a:spAutoFit/>
          </a:bodyPr>
          <a:lstStyle/>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2. Wall Street Journal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“Eksik makaleler”</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The Wall Street Journal muhabiri Evan Gershkovich'in içinde bulunduğu kötü durum, gazete aracını mükemmel şekilde kullanan bu güçlü çalışmanın konusuydu. </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15" name="TextBox 14">
            <a:extLst>
              <a:ext uri="{FF2B5EF4-FFF2-40B4-BE49-F238E27FC236}">
                <a16:creationId xmlns:a16="http://schemas.microsoft.com/office/drawing/2014/main" id="{C600C0DF-15E4-FD51-6184-A7D055A81527}"/>
              </a:ext>
            </a:extLst>
          </p:cNvPr>
          <p:cNvSpPr txBox="1"/>
          <p:nvPr/>
        </p:nvSpPr>
        <p:spPr>
          <a:xfrm>
            <a:off x="753304" y="973053"/>
            <a:ext cx="4149622" cy="2758191"/>
          </a:xfrm>
          <a:prstGeom prst="rect">
            <a:avLst/>
          </a:prstGeom>
          <a:noFill/>
        </p:spPr>
        <p:txBody>
          <a:bodyPr wrap="square">
            <a:spAutoFit/>
          </a:bodyPr>
          <a:lstStyle/>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1.V&amp;A</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pPr marL="0" marR="0">
              <a:lnSpc>
                <a:spcPct val="115000"/>
              </a:lnSpc>
              <a:spcAft>
                <a:spcPts val="800"/>
              </a:spcAft>
            </a:pPr>
            <a:r>
              <a:rPr lang="tr-TR"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rPr>
              <a:t>"Eğer bu konuyla ilgileniyorsanız, V&amp;A'dadır"</a:t>
            </a:r>
            <a:endParaRPr lang="en-US" sz="1300" kern="100" dirty="0">
              <a:solidFill>
                <a:srgbClr val="002060"/>
              </a:solidFill>
              <a:effectLst/>
              <a:latin typeface="Poppins" panose="00000500000000000000" pitchFamily="2" charset="0"/>
              <a:ea typeface="Aptos" panose="020B0004020202020204" pitchFamily="34" charset="0"/>
              <a:cs typeface="Poppins" panose="00000500000000000000" pitchFamily="2" charset="0"/>
            </a:endParaRPr>
          </a:p>
          <a:p>
            <a:r>
              <a:rPr lang="tr-TR" sz="1300" dirty="0">
                <a:solidFill>
                  <a:srgbClr val="002060"/>
                </a:solidFill>
                <a:effectLst/>
                <a:latin typeface="Poppins" panose="00000500000000000000" pitchFamily="2" charset="0"/>
                <a:ea typeface="Aptos" panose="020B0004020202020204" pitchFamily="34" charset="0"/>
                <a:cs typeface="Poppins" panose="00000500000000000000" pitchFamily="2" charset="0"/>
              </a:rPr>
              <a:t>Haftanın Kampanya Seçimi olan V&amp;A'nın kampanyası, müzenin kalıcı eserlerinin genişliğini vurgulamak amacıyla 2,8 milyondan fazla nesneden oluşan koleksiyonunu kutladı. Güzelce yazılmış uzun kopyaların yer aldığı basın uygulamaları, bağlamsal olarak alakalı başlıklarda yayınlandı ve her bir uygulama, müzedeki gerçek nesnelerle bağlantı kurarak modadan oyuna kadar çeşitli tutkuları hayata geçirdi.</a:t>
            </a:r>
            <a:endParaRPr lang="en-US" sz="1300" dirty="0">
              <a:solidFill>
                <a:srgbClr val="002060"/>
              </a:solidFill>
              <a:latin typeface="Poppins" panose="00000500000000000000" pitchFamily="2" charset="0"/>
              <a:cs typeface="Poppins" panose="00000500000000000000" pitchFamily="2" charset="0"/>
            </a:endParaRPr>
          </a:p>
        </p:txBody>
      </p:sp>
      <p:sp>
        <p:nvSpPr>
          <p:cNvPr id="18" name="Oval 17">
            <a:extLst>
              <a:ext uri="{FF2B5EF4-FFF2-40B4-BE49-F238E27FC236}">
                <a16:creationId xmlns:a16="http://schemas.microsoft.com/office/drawing/2014/main" id="{7ED894D8-D5AB-7E9D-3D5A-8E528E6DB23D}"/>
              </a:ext>
            </a:extLst>
          </p:cNvPr>
          <p:cNvSpPr/>
          <p:nvPr/>
        </p:nvSpPr>
        <p:spPr>
          <a:xfrm>
            <a:off x="6096000" y="1128443"/>
            <a:ext cx="377442" cy="3675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9D7F48D-8012-7766-C7D9-EEA7AC019ACB}"/>
              </a:ext>
            </a:extLst>
          </p:cNvPr>
          <p:cNvSpPr/>
          <p:nvPr/>
        </p:nvSpPr>
        <p:spPr>
          <a:xfrm>
            <a:off x="375862" y="4183400"/>
            <a:ext cx="377442" cy="3675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4A4E2CB-B244-FA3E-18A4-9DAAE9F94D41}"/>
              </a:ext>
            </a:extLst>
          </p:cNvPr>
          <p:cNvSpPr/>
          <p:nvPr/>
        </p:nvSpPr>
        <p:spPr>
          <a:xfrm>
            <a:off x="375862" y="1128443"/>
            <a:ext cx="377442" cy="36759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erson using a computer&#10;&#10;Description automatically generated">
            <a:extLst>
              <a:ext uri="{FF2B5EF4-FFF2-40B4-BE49-F238E27FC236}">
                <a16:creationId xmlns:a16="http://schemas.microsoft.com/office/drawing/2014/main" id="{5A05FF73-5400-9632-3358-B2A871793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599" y="3861006"/>
            <a:ext cx="4904523" cy="3093954"/>
          </a:xfrm>
          <a:prstGeom prst="rect">
            <a:avLst/>
          </a:prstGeom>
        </p:spPr>
      </p:pic>
    </p:spTree>
    <p:extLst>
      <p:ext uri="{BB962C8B-B14F-4D97-AF65-F5344CB8AC3E}">
        <p14:creationId xmlns:p14="http://schemas.microsoft.com/office/powerpoint/2010/main" val="3543799951"/>
      </p:ext>
    </p:extLst>
  </p:cSld>
  <p:clrMapOvr>
    <a:masterClrMapping/>
  </p:clrMapOvr>
  <p:transition spd="med"/>
</p:sld>
</file>

<file path=ppt/theme/theme1.xml><?xml version="1.0" encoding="utf-8"?>
<a:theme xmlns:a="http://schemas.openxmlformats.org/drawingml/2006/main" name="Section">
  <a:themeElements>
    <a:clrScheme name="GroupM">
      <a:dk1>
        <a:srgbClr val="EF5B2B"/>
      </a:dk1>
      <a:lt1>
        <a:srgbClr val="FFA800"/>
      </a:lt1>
      <a:dk2>
        <a:srgbClr val="A7A7A7"/>
      </a:dk2>
      <a:lt2>
        <a:srgbClr val="535353"/>
      </a:lt2>
      <a:accent1>
        <a:srgbClr val="0A2756"/>
      </a:accent1>
      <a:accent2>
        <a:srgbClr val="0080FF"/>
      </a:accent2>
      <a:accent3>
        <a:srgbClr val="00B5B1"/>
      </a:accent3>
      <a:accent4>
        <a:srgbClr val="00FFB3"/>
      </a:accent4>
      <a:accent5>
        <a:srgbClr val="EFB6A3"/>
      </a:accent5>
      <a:accent6>
        <a:srgbClr val="FFEECB"/>
      </a:accent6>
      <a:hlink>
        <a:srgbClr val="F3F3EB"/>
      </a:hlink>
      <a:folHlink>
        <a:srgbClr val="B2E9E7"/>
      </a:folHlink>
    </a:clrScheme>
    <a:fontScheme name="Custom 2">
      <a:majorFont>
        <a:latin typeface="Arial"/>
        <a:ea typeface=""/>
        <a:cs typeface=""/>
      </a:majorFont>
      <a:minorFont>
        <a:latin typeface="Georgia"/>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roupM_PresentationDesign_Master_v4b" id="{33EDDEAA-D0B3-EB4E-99DB-4D0B75E0D955}" vid="{F593E031-29CB-664E-BFF0-01D71E0F2D67}"/>
    </a:ext>
  </a:extLst>
</a:theme>
</file>

<file path=ppt/theme/theme2.xml><?xml version="1.0" encoding="utf-8"?>
<a:theme xmlns:a="http://schemas.openxmlformats.org/drawingml/2006/main" name="Content">
  <a:themeElements>
    <a:clrScheme name="GroupM">
      <a:dk1>
        <a:srgbClr val="EF5B2B"/>
      </a:dk1>
      <a:lt1>
        <a:srgbClr val="FFA800"/>
      </a:lt1>
      <a:dk2>
        <a:srgbClr val="A7A7A7"/>
      </a:dk2>
      <a:lt2>
        <a:srgbClr val="535353"/>
      </a:lt2>
      <a:accent1>
        <a:srgbClr val="0A2756"/>
      </a:accent1>
      <a:accent2>
        <a:srgbClr val="0080FF"/>
      </a:accent2>
      <a:accent3>
        <a:srgbClr val="00B5B1"/>
      </a:accent3>
      <a:accent4>
        <a:srgbClr val="00FFB3"/>
      </a:accent4>
      <a:accent5>
        <a:srgbClr val="EFB6A3"/>
      </a:accent5>
      <a:accent6>
        <a:srgbClr val="FFEECB"/>
      </a:accent6>
      <a:hlink>
        <a:srgbClr val="F3F3EB"/>
      </a:hlink>
      <a:folHlink>
        <a:srgbClr val="B2E9E7"/>
      </a:folHlink>
    </a:clrScheme>
    <a:fontScheme name="Custom 1">
      <a:majorFont>
        <a:latin typeface="Arial"/>
        <a:ea typeface=""/>
        <a:cs typeface=""/>
      </a:majorFont>
      <a:minorFont>
        <a:latin typeface="Georgia"/>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roupM_PresentationDesign_Master_v4b" id="{33EDDEAA-D0B3-EB4E-99DB-4D0B75E0D955}" vid="{7B5DF4DD-225D-6A46-83F1-0AA3898967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Content">
  <a:themeElements>
    <a:clrScheme name="GroupM">
      <a:dk1>
        <a:srgbClr val="EF5B2B"/>
      </a:dk1>
      <a:lt1>
        <a:srgbClr val="FFA800"/>
      </a:lt1>
      <a:dk2>
        <a:srgbClr val="A7A7A7"/>
      </a:dk2>
      <a:lt2>
        <a:srgbClr val="535353"/>
      </a:lt2>
      <a:accent1>
        <a:srgbClr val="0A2756"/>
      </a:accent1>
      <a:accent2>
        <a:srgbClr val="0080FF"/>
      </a:accent2>
      <a:accent3>
        <a:srgbClr val="00B5B1"/>
      </a:accent3>
      <a:accent4>
        <a:srgbClr val="00FFB3"/>
      </a:accent4>
      <a:accent5>
        <a:srgbClr val="EFB6A3"/>
      </a:accent5>
      <a:accent6>
        <a:srgbClr val="FFEECB"/>
      </a:accent6>
      <a:hlink>
        <a:srgbClr val="F3F3EB"/>
      </a:hlink>
      <a:folHlink>
        <a:srgbClr val="B2E9E7"/>
      </a:folHlink>
    </a:clrScheme>
    <a:fontScheme name="Custom 1">
      <a:majorFont>
        <a:latin typeface="Arial"/>
        <a:ea typeface=""/>
        <a:cs typeface=""/>
      </a:majorFont>
      <a:minorFont>
        <a:latin typeface="Georgia"/>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no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roupM_PresentationDesign_Master_v4b" id="{33EDDEAA-D0B3-EB4E-99DB-4D0B75E0D955}" vid="{7B5DF4DD-225D-6A46-83F1-0AA3898967E8}"/>
    </a:ext>
  </a:extLst>
</a:theme>
</file>

<file path=ppt/theme/theme5.xml><?xml version="1.0" encoding="utf-8"?>
<a:theme xmlns:a="http://schemas.openxmlformats.org/drawingml/2006/main" name="GroupM Template 2023">
  <a:themeElements>
    <a:clrScheme name="Custom 1">
      <a:dk1>
        <a:srgbClr val="FFFFFF"/>
      </a:dk1>
      <a:lt1>
        <a:srgbClr val="0A2756"/>
      </a:lt1>
      <a:dk2>
        <a:srgbClr val="0A2756"/>
      </a:dk2>
      <a:lt2>
        <a:srgbClr val="FFFFFF"/>
      </a:lt2>
      <a:accent1>
        <a:srgbClr val="0080FF"/>
      </a:accent1>
      <a:accent2>
        <a:srgbClr val="00B5B1"/>
      </a:accent2>
      <a:accent3>
        <a:srgbClr val="FFA800"/>
      </a:accent3>
      <a:accent4>
        <a:srgbClr val="EF5B2B"/>
      </a:accent4>
      <a:accent5>
        <a:srgbClr val="00FFB3"/>
      </a:accent5>
      <a:accent6>
        <a:srgbClr val="F2F2F2"/>
      </a:accent6>
      <a:hlink>
        <a:srgbClr val="0080FF"/>
      </a:hlink>
      <a:folHlink>
        <a:srgbClr val="00B5B1"/>
      </a:folHlink>
    </a:clrScheme>
    <a:fontScheme name="GroupM">
      <a:majorFont>
        <a:latin typeface="Poppins Light"/>
        <a:ea typeface=""/>
        <a:cs typeface=""/>
      </a:majorFont>
      <a:minorFont>
        <a:latin typeface="Poppin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408</TotalTime>
  <Words>1518</Words>
  <Application>Microsoft Office PowerPoint</Application>
  <PresentationFormat>Widescreen</PresentationFormat>
  <Paragraphs>77</Paragraphs>
  <Slides>25</Slides>
  <Notes>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25</vt:i4>
      </vt:variant>
    </vt:vector>
  </HeadingPairs>
  <TitlesOfParts>
    <vt:vector size="41" baseType="lpstr">
      <vt:lpstr>Aptos</vt:lpstr>
      <vt:lpstr>Arial</vt:lpstr>
      <vt:lpstr>Arial Black</vt:lpstr>
      <vt:lpstr>Calibri</vt:lpstr>
      <vt:lpstr>Calibri Light</vt:lpstr>
      <vt:lpstr>Georgia</vt:lpstr>
      <vt:lpstr>Noto Serif</vt:lpstr>
      <vt:lpstr>Poppins</vt:lpstr>
      <vt:lpstr>Poppins ExtraBold</vt:lpstr>
      <vt:lpstr>Poppins ExtraLight</vt:lpstr>
      <vt:lpstr>Poppins Light</vt:lpstr>
      <vt:lpstr>Section</vt:lpstr>
      <vt:lpstr>Content</vt:lpstr>
      <vt:lpstr>Office Theme</vt:lpstr>
      <vt:lpstr>7_Content</vt:lpstr>
      <vt:lpstr>GroupM Template 2023</vt:lpstr>
      <vt:lpstr>WPP’DE BU AY</vt:lpstr>
      <vt:lpstr>SPOR SPONSORLUKLARININ EVRİMİ: MARKALAR NASIL BAŞARILI OLUYOR?</vt:lpstr>
      <vt:lpstr>PowerPoint Presentation</vt:lpstr>
      <vt:lpstr>PowerPoint Presentation</vt:lpstr>
      <vt:lpstr>WPP, T&amp;PM’İN %100’ÜNÜ SATIN ALDI</vt:lpstr>
      <vt:lpstr>WPP, T&amp;Pm’İn %100’ÜNÜ SATIN ALDI </vt:lpstr>
      <vt:lpstr>WPP, T&amp;Pm’İn %100’ÜNÜ SATIN ALDI </vt:lpstr>
      <vt:lpstr>2024’ÜN en İYİ 5 basin reklamı</vt:lpstr>
      <vt:lpstr>PowerPoint Presentation</vt:lpstr>
      <vt:lpstr>PowerPoint Presentation</vt:lpstr>
      <vt:lpstr>THE NORTH FACE, AVRUPA'DAKİ SOSYAL MEDYA HESABI İÇİN SHARE CREATIVE'İ SEÇTİ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Aslinur Yildirim</dc:creator>
  <cp:lastModifiedBy>Aslinur Yildirim</cp:lastModifiedBy>
  <cp:revision>3</cp:revision>
  <dcterms:created xsi:type="dcterms:W3CDTF">2024-10-30T09:30:46Z</dcterms:created>
  <dcterms:modified xsi:type="dcterms:W3CDTF">2025-01-27T10:12:29Z</dcterms:modified>
</cp:coreProperties>
</file>